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eb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3" r:id="rId1"/>
  </p:sldMasterIdLst>
  <p:notesMasterIdLst>
    <p:notesMasterId r:id="rId15"/>
  </p:notesMasterIdLst>
  <p:sldIdLst>
    <p:sldId id="259" r:id="rId2"/>
    <p:sldId id="261" r:id="rId3"/>
    <p:sldId id="277" r:id="rId4"/>
    <p:sldId id="311" r:id="rId5"/>
    <p:sldId id="326" r:id="rId6"/>
    <p:sldId id="302" r:id="rId7"/>
    <p:sldId id="271" r:id="rId8"/>
    <p:sldId id="266" r:id="rId9"/>
    <p:sldId id="264" r:id="rId10"/>
    <p:sldId id="269" r:id="rId11"/>
    <p:sldId id="273" r:id="rId12"/>
    <p:sldId id="268" r:id="rId13"/>
    <p:sldId id="279" r:id="rId14"/>
  </p:sldIdLst>
  <p:sldSz cx="9144000" cy="5143500" type="screen16x9"/>
  <p:notesSz cx="6858000" cy="9144000"/>
  <p:embeddedFontLst>
    <p:embeddedFont>
      <p:font typeface="Comfortaa" panose="020B0604020202020204" charset="0"/>
      <p:regular r:id="rId16"/>
      <p:bold r:id="rId17"/>
    </p:embeddedFont>
    <p:embeddedFont>
      <p:font typeface="Marvel" panose="020B0604020202020204" charset="0"/>
      <p:regular r:id="rId18"/>
      <p:bold r:id="rId19"/>
      <p:italic r:id="rId20"/>
      <p:boldItalic r:id="rId21"/>
    </p:embeddedFont>
    <p:embeddedFont>
      <p:font typeface="Open Sans" panose="020B0606030504020204" pitchFamily="34" charset="0"/>
      <p:regular r:id="rId22"/>
      <p:bold r:id="rId23"/>
      <p:italic r:id="rId24"/>
      <p:boldItalic r:id="rId25"/>
    </p:embeddedFont>
    <p:embeddedFont>
      <p:font typeface="PT Serif" panose="020B0604020202020204" charset="0"/>
      <p:regular r:id="rId26"/>
      <p:bold r:id="rId27"/>
      <p:italic r:id="rId28"/>
      <p:boldItalic r:id="rId29"/>
    </p:embeddedFont>
    <p:embeddedFont>
      <p:font typeface="Thasadith" panose="020B0604020202020204" charset="-34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an Pablo Arango Velásquez" initials="JPAV" lastIdx="1" clrIdx="0">
    <p:extLst>
      <p:ext uri="{19B8F6BF-5375-455C-9EA6-DF929625EA0E}">
        <p15:presenceInfo xmlns:p15="http://schemas.microsoft.com/office/powerpoint/2012/main" userId="Juan Pablo Arango Velásqu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4D32"/>
    <a:srgbClr val="0070C0"/>
    <a:srgbClr val="50A772"/>
    <a:srgbClr val="C74E74"/>
    <a:srgbClr val="FFABAB"/>
    <a:srgbClr val="D6FFE6"/>
    <a:srgbClr val="F8EF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B2784F-C510-4AF8-922F-14BCA08894D3}" v="1" dt="2021-06-28T17:29:21.576"/>
  </p1510:revLst>
</p1510:revInfo>
</file>

<file path=ppt/tableStyles.xml><?xml version="1.0" encoding="utf-8"?>
<a:tblStyleLst xmlns:a="http://schemas.openxmlformats.org/drawingml/2006/main" def="{A51C09E8-ECAA-431C-94C3-A7FAD0633560}">
  <a:tblStyle styleId="{A51C09E8-ECAA-431C-94C3-A7FAD063356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9" Type="http://schemas.microsoft.com/office/2016/11/relationships/changesInfo" Target="changesInfos/changesInfo1.xml"/><Relationship Id="rId21" Type="http://schemas.openxmlformats.org/officeDocument/2006/relationships/font" Target="fonts/font6.fntdata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font" Target="fonts/font18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Pablo Arango Velásquez" userId="8e51f2ec-ab35-4edc-81c0-6b8e11e28cbd" providerId="ADAL" clId="{D8B2784F-C510-4AF8-922F-14BCA08894D3}"/>
    <pc:docChg chg="delSld modSld">
      <pc:chgData name="Juan Pablo Arango Velásquez" userId="8e51f2ec-ab35-4edc-81c0-6b8e11e28cbd" providerId="ADAL" clId="{D8B2784F-C510-4AF8-922F-14BCA08894D3}" dt="2021-06-28T17:31:33.864" v="142" actId="1076"/>
      <pc:docMkLst>
        <pc:docMk/>
      </pc:docMkLst>
      <pc:sldChg chg="del">
        <pc:chgData name="Juan Pablo Arango Velásquez" userId="8e51f2ec-ab35-4edc-81c0-6b8e11e28cbd" providerId="ADAL" clId="{D8B2784F-C510-4AF8-922F-14BCA08894D3}" dt="2021-06-28T17:28:53.321" v="0" actId="2696"/>
        <pc:sldMkLst>
          <pc:docMk/>
          <pc:sldMk cId="0" sldId="256"/>
        </pc:sldMkLst>
      </pc:sldChg>
      <pc:sldChg chg="addSp modSp mod">
        <pc:chgData name="Juan Pablo Arango Velásquez" userId="8e51f2ec-ab35-4edc-81c0-6b8e11e28cbd" providerId="ADAL" clId="{D8B2784F-C510-4AF8-922F-14BCA08894D3}" dt="2021-06-28T17:31:33.864" v="142" actId="1076"/>
        <pc:sldMkLst>
          <pc:docMk/>
          <pc:sldMk cId="0" sldId="259"/>
        </pc:sldMkLst>
        <pc:spChg chg="add mod">
          <ac:chgData name="Juan Pablo Arango Velásquez" userId="8e51f2ec-ab35-4edc-81c0-6b8e11e28cbd" providerId="ADAL" clId="{D8B2784F-C510-4AF8-922F-14BCA08894D3}" dt="2021-06-28T17:31:33.864" v="142" actId="1076"/>
          <ac:spMkLst>
            <pc:docMk/>
            <pc:sldMk cId="0" sldId="259"/>
            <ac:spMk id="76" creationId="{787A1798-7AA8-4A90-A4A7-44B9D1BC3293}"/>
          </ac:spMkLst>
        </pc:spChg>
        <pc:spChg chg="mod">
          <ac:chgData name="Juan Pablo Arango Velásquez" userId="8e51f2ec-ab35-4edc-81c0-6b8e11e28cbd" providerId="ADAL" clId="{D8B2784F-C510-4AF8-922F-14BCA08894D3}" dt="2021-06-28T17:29:16.223" v="1" actId="1076"/>
          <ac:spMkLst>
            <pc:docMk/>
            <pc:sldMk cId="0" sldId="259"/>
            <ac:spMk id="614" creationId="{00000000-0000-0000-0000-000000000000}"/>
          </ac:spMkLst>
        </pc:spChg>
      </pc:sldChg>
      <pc:sldMasterChg chg="delSldLayout">
        <pc:chgData name="Juan Pablo Arango Velásquez" userId="8e51f2ec-ab35-4edc-81c0-6b8e11e28cbd" providerId="ADAL" clId="{D8B2784F-C510-4AF8-922F-14BCA08894D3}" dt="2021-06-28T17:28:53.321" v="0" actId="2696"/>
        <pc:sldMasterMkLst>
          <pc:docMk/>
          <pc:sldMasterMk cId="0" sldId="2147483693"/>
        </pc:sldMasterMkLst>
        <pc:sldLayoutChg chg="del">
          <pc:chgData name="Juan Pablo Arango Velásquez" userId="8e51f2ec-ab35-4edc-81c0-6b8e11e28cbd" providerId="ADAL" clId="{D8B2784F-C510-4AF8-922F-14BCA08894D3}" dt="2021-06-28T17:28:53.321" v="0" actId="2696"/>
          <pc:sldLayoutMkLst>
            <pc:docMk/>
            <pc:sldMasterMk cId="0" sldId="2147483693"/>
            <pc:sldLayoutMk cId="0" sldId="2147483648"/>
          </pc:sldLayoutMkLst>
        </pc:sldLayoutChg>
      </pc:sldMasterChg>
    </pc:docChg>
  </pc:docChgLst>
  <pc:docChgLst>
    <pc:chgData name="Juan Pablo Arango Velásquez" userId="8e51f2ec-ab35-4edc-81c0-6b8e11e28cbd" providerId="ADAL" clId="{1D64CB65-14D7-4D3B-BD3F-FC71D377BBE4}"/>
    <pc:docChg chg="undo custSel addSld delSld modSld">
      <pc:chgData name="Juan Pablo Arango Velásquez" userId="8e51f2ec-ab35-4edc-81c0-6b8e11e28cbd" providerId="ADAL" clId="{1D64CB65-14D7-4D3B-BD3F-FC71D377BBE4}" dt="2021-04-30T11:37:25.411" v="20" actId="47"/>
      <pc:docMkLst>
        <pc:docMk/>
      </pc:docMkLst>
      <pc:sldChg chg="add del">
        <pc:chgData name="Juan Pablo Arango Velásquez" userId="8e51f2ec-ab35-4edc-81c0-6b8e11e28cbd" providerId="ADAL" clId="{1D64CB65-14D7-4D3B-BD3F-FC71D377BBE4}" dt="2021-04-30T11:36:53.598" v="3" actId="47"/>
        <pc:sldMkLst>
          <pc:docMk/>
          <pc:sldMk cId="0" sldId="256"/>
        </pc:sldMkLst>
      </pc:sldChg>
      <pc:sldChg chg="del">
        <pc:chgData name="Juan Pablo Arango Velásquez" userId="8e51f2ec-ab35-4edc-81c0-6b8e11e28cbd" providerId="ADAL" clId="{1D64CB65-14D7-4D3B-BD3F-FC71D377BBE4}" dt="2021-04-30T11:37:24.611" v="19" actId="47"/>
        <pc:sldMkLst>
          <pc:docMk/>
          <pc:sldMk cId="0" sldId="278"/>
        </pc:sldMkLst>
      </pc:sldChg>
      <pc:sldChg chg="addSp delSp modSp mod">
        <pc:chgData name="Juan Pablo Arango Velásquez" userId="8e51f2ec-ab35-4edc-81c0-6b8e11e28cbd" providerId="ADAL" clId="{1D64CB65-14D7-4D3B-BD3F-FC71D377BBE4}" dt="2021-04-29T16:34:28.607" v="1" actId="478"/>
        <pc:sldMkLst>
          <pc:docMk/>
          <pc:sldMk cId="835761258" sldId="311"/>
        </pc:sldMkLst>
        <pc:cxnChg chg="add del mod">
          <ac:chgData name="Juan Pablo Arango Velásquez" userId="8e51f2ec-ab35-4edc-81c0-6b8e11e28cbd" providerId="ADAL" clId="{1D64CB65-14D7-4D3B-BD3F-FC71D377BBE4}" dt="2021-04-29T16:34:28.607" v="1" actId="478"/>
          <ac:cxnSpMkLst>
            <pc:docMk/>
            <pc:sldMk cId="835761258" sldId="311"/>
            <ac:cxnSpMk id="4" creationId="{218B79A2-6FBD-41E3-9A39-CDB78DB3F678}"/>
          </ac:cxnSpMkLst>
        </pc:cxnChg>
      </pc:sldChg>
      <pc:sldChg chg="del">
        <pc:chgData name="Juan Pablo Arango Velásquez" userId="8e51f2ec-ab35-4edc-81c0-6b8e11e28cbd" providerId="ADAL" clId="{1D64CB65-14D7-4D3B-BD3F-FC71D377BBE4}" dt="2021-04-30T11:37:25.411" v="20" actId="47"/>
        <pc:sldMkLst>
          <pc:docMk/>
          <pc:sldMk cId="2243889444" sldId="327"/>
        </pc:sldMkLst>
      </pc:sldChg>
      <pc:sldChg chg="del">
        <pc:chgData name="Juan Pablo Arango Velásquez" userId="8e51f2ec-ab35-4edc-81c0-6b8e11e28cbd" providerId="ADAL" clId="{1D64CB65-14D7-4D3B-BD3F-FC71D377BBE4}" dt="2021-04-30T11:37:23.759" v="18" actId="47"/>
        <pc:sldMkLst>
          <pc:docMk/>
          <pc:sldMk cId="3263510252" sldId="328"/>
        </pc:sldMkLst>
      </pc:sldChg>
      <pc:sldChg chg="del">
        <pc:chgData name="Juan Pablo Arango Velásquez" userId="8e51f2ec-ab35-4edc-81c0-6b8e11e28cbd" providerId="ADAL" clId="{1D64CB65-14D7-4D3B-BD3F-FC71D377BBE4}" dt="2021-04-30T11:37:22.801" v="17" actId="47"/>
        <pc:sldMkLst>
          <pc:docMk/>
          <pc:sldMk cId="213558516" sldId="329"/>
        </pc:sldMkLst>
      </pc:sldChg>
      <pc:sldChg chg="del">
        <pc:chgData name="Juan Pablo Arango Velásquez" userId="8e51f2ec-ab35-4edc-81c0-6b8e11e28cbd" providerId="ADAL" clId="{1D64CB65-14D7-4D3B-BD3F-FC71D377BBE4}" dt="2021-04-30T11:37:21.667" v="16" actId="47"/>
        <pc:sldMkLst>
          <pc:docMk/>
          <pc:sldMk cId="2253511913" sldId="330"/>
        </pc:sldMkLst>
      </pc:sldChg>
      <pc:sldChg chg="del">
        <pc:chgData name="Juan Pablo Arango Velásquez" userId="8e51f2ec-ab35-4edc-81c0-6b8e11e28cbd" providerId="ADAL" clId="{1D64CB65-14D7-4D3B-BD3F-FC71D377BBE4}" dt="2021-04-30T11:37:09.112" v="15" actId="47"/>
        <pc:sldMkLst>
          <pc:docMk/>
          <pc:sldMk cId="2129186478" sldId="331"/>
        </pc:sldMkLst>
      </pc:sldChg>
      <pc:sldChg chg="del">
        <pc:chgData name="Juan Pablo Arango Velásquez" userId="8e51f2ec-ab35-4edc-81c0-6b8e11e28cbd" providerId="ADAL" clId="{1D64CB65-14D7-4D3B-BD3F-FC71D377BBE4}" dt="2021-04-30T11:37:07.196" v="14" actId="47"/>
        <pc:sldMkLst>
          <pc:docMk/>
          <pc:sldMk cId="2568578825" sldId="332"/>
        </pc:sldMkLst>
      </pc:sldChg>
      <pc:sldChg chg="del">
        <pc:chgData name="Juan Pablo Arango Velásquez" userId="8e51f2ec-ab35-4edc-81c0-6b8e11e28cbd" providerId="ADAL" clId="{1D64CB65-14D7-4D3B-BD3F-FC71D377BBE4}" dt="2021-04-30T11:37:06.431" v="13" actId="47"/>
        <pc:sldMkLst>
          <pc:docMk/>
          <pc:sldMk cId="2769137034" sldId="333"/>
        </pc:sldMkLst>
      </pc:sldChg>
      <pc:sldChg chg="del">
        <pc:chgData name="Juan Pablo Arango Velásquez" userId="8e51f2ec-ab35-4edc-81c0-6b8e11e28cbd" providerId="ADAL" clId="{1D64CB65-14D7-4D3B-BD3F-FC71D377BBE4}" dt="2021-04-30T11:37:05.705" v="12" actId="47"/>
        <pc:sldMkLst>
          <pc:docMk/>
          <pc:sldMk cId="3201960252" sldId="334"/>
        </pc:sldMkLst>
      </pc:sldChg>
      <pc:sldChg chg="del">
        <pc:chgData name="Juan Pablo Arango Velásquez" userId="8e51f2ec-ab35-4edc-81c0-6b8e11e28cbd" providerId="ADAL" clId="{1D64CB65-14D7-4D3B-BD3F-FC71D377BBE4}" dt="2021-04-30T11:37:01.807" v="8" actId="47"/>
        <pc:sldMkLst>
          <pc:docMk/>
          <pc:sldMk cId="3053535332" sldId="335"/>
        </pc:sldMkLst>
      </pc:sldChg>
      <pc:sldChg chg="del">
        <pc:chgData name="Juan Pablo Arango Velásquez" userId="8e51f2ec-ab35-4edc-81c0-6b8e11e28cbd" providerId="ADAL" clId="{1D64CB65-14D7-4D3B-BD3F-FC71D377BBE4}" dt="2021-04-30T11:37:02.577" v="9" actId="47"/>
        <pc:sldMkLst>
          <pc:docMk/>
          <pc:sldMk cId="3288280427" sldId="336"/>
        </pc:sldMkLst>
      </pc:sldChg>
      <pc:sldChg chg="del">
        <pc:chgData name="Juan Pablo Arango Velásquez" userId="8e51f2ec-ab35-4edc-81c0-6b8e11e28cbd" providerId="ADAL" clId="{1D64CB65-14D7-4D3B-BD3F-FC71D377BBE4}" dt="2021-04-30T11:37:03.266" v="10" actId="47"/>
        <pc:sldMkLst>
          <pc:docMk/>
          <pc:sldMk cId="3847373612" sldId="337"/>
        </pc:sldMkLst>
      </pc:sldChg>
      <pc:sldChg chg="del">
        <pc:chgData name="Juan Pablo Arango Velásquez" userId="8e51f2ec-ab35-4edc-81c0-6b8e11e28cbd" providerId="ADAL" clId="{1D64CB65-14D7-4D3B-BD3F-FC71D377BBE4}" dt="2021-04-30T11:37:03.948" v="11" actId="47"/>
        <pc:sldMkLst>
          <pc:docMk/>
          <pc:sldMk cId="2429586155" sldId="338"/>
        </pc:sldMkLst>
      </pc:sldChg>
      <pc:sldChg chg="del">
        <pc:chgData name="Juan Pablo Arango Velásquez" userId="8e51f2ec-ab35-4edc-81c0-6b8e11e28cbd" providerId="ADAL" clId="{1D64CB65-14D7-4D3B-BD3F-FC71D377BBE4}" dt="2021-04-30T11:37:00.617" v="7" actId="47"/>
        <pc:sldMkLst>
          <pc:docMk/>
          <pc:sldMk cId="3958798729" sldId="339"/>
        </pc:sldMkLst>
      </pc:sldChg>
      <pc:sldChg chg="del">
        <pc:chgData name="Juan Pablo Arango Velásquez" userId="8e51f2ec-ab35-4edc-81c0-6b8e11e28cbd" providerId="ADAL" clId="{1D64CB65-14D7-4D3B-BD3F-FC71D377BBE4}" dt="2021-04-30T11:36:58.995" v="6" actId="47"/>
        <pc:sldMkLst>
          <pc:docMk/>
          <pc:sldMk cId="1821160711" sldId="340"/>
        </pc:sldMkLst>
      </pc:sldChg>
      <pc:sldChg chg="del">
        <pc:chgData name="Juan Pablo Arango Velásquez" userId="8e51f2ec-ab35-4edc-81c0-6b8e11e28cbd" providerId="ADAL" clId="{1D64CB65-14D7-4D3B-BD3F-FC71D377BBE4}" dt="2021-04-30T11:36:58.049" v="5" actId="47"/>
        <pc:sldMkLst>
          <pc:docMk/>
          <pc:sldMk cId="4277780300" sldId="341"/>
        </pc:sldMkLst>
      </pc:sldChg>
      <pc:sldChg chg="del">
        <pc:chgData name="Juan Pablo Arango Velásquez" userId="8e51f2ec-ab35-4edc-81c0-6b8e11e28cbd" providerId="ADAL" clId="{1D64CB65-14D7-4D3B-BD3F-FC71D377BBE4}" dt="2021-04-30T11:36:56.995" v="4" actId="47"/>
        <pc:sldMkLst>
          <pc:docMk/>
          <pc:sldMk cId="3930864682" sldId="342"/>
        </pc:sldMkLst>
      </pc:sldChg>
      <pc:sldMasterChg chg="addSldLayout delSldLayout">
        <pc:chgData name="Juan Pablo Arango Velásquez" userId="8e51f2ec-ab35-4edc-81c0-6b8e11e28cbd" providerId="ADAL" clId="{1D64CB65-14D7-4D3B-BD3F-FC71D377BBE4}" dt="2021-04-30T11:37:24.611" v="19" actId="47"/>
        <pc:sldMasterMkLst>
          <pc:docMk/>
          <pc:sldMasterMk cId="0" sldId="2147483693"/>
        </pc:sldMasterMkLst>
        <pc:sldLayoutChg chg="add del">
          <pc:chgData name="Juan Pablo Arango Velásquez" userId="8e51f2ec-ab35-4edc-81c0-6b8e11e28cbd" providerId="ADAL" clId="{1D64CB65-14D7-4D3B-BD3F-FC71D377BBE4}" dt="2021-04-30T11:36:53.598" v="3" actId="47"/>
          <pc:sldLayoutMkLst>
            <pc:docMk/>
            <pc:sldMasterMk cId="0" sldId="2147483693"/>
            <pc:sldLayoutMk cId="0" sldId="2147483648"/>
          </pc:sldLayoutMkLst>
        </pc:sldLayoutChg>
        <pc:sldLayoutChg chg="del">
          <pc:chgData name="Juan Pablo Arango Velásquez" userId="8e51f2ec-ab35-4edc-81c0-6b8e11e28cbd" providerId="ADAL" clId="{1D64CB65-14D7-4D3B-BD3F-FC71D377BBE4}" dt="2021-04-30T11:37:24.611" v="19" actId="47"/>
          <pc:sldLayoutMkLst>
            <pc:docMk/>
            <pc:sldMasterMk cId="0" sldId="2147483693"/>
            <pc:sldLayoutMk cId="0" sldId="214748366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86bb236001_1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Google Shape;612;g86bb236001_1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Google Shape;1220;g8abeeef733_0_3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1" name="Google Shape;1221;g8abeeef733_0_3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g8c30d8a373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2" name="Google Shape;1392;g8c30d8a373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Google Shape;1209;g8c30d8a373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0" name="Google Shape;1210;g8c30d8a373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1" name="Google Shape;1971;g8abeeef733_0_39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2" name="Google Shape;1972;g8abeeef733_0_39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8abeeef733_0_16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8abeeef733_0_16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" name="Google Shape;1730;g8abeeef733_0_36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1" name="Google Shape;1731;g8abeeef733_0_36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76948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5527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5278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Google Shape;1352;g8abeeef733_0_3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3" name="Google Shape;1353;g8abeeef733_0_3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Google Shape;984;g8abeeef733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5" name="Google Shape;985;g8abeeef733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8c30d8a373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7" name="Google Shape;957;g8c30d8a373_0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lack-redir.net/link?url=https%3A%2F%2Fstories.freepik.com%2F" TargetMode="External"/><Relationship Id="rId4" Type="http://schemas.openxmlformats.org/officeDocument/2006/relationships/hyperlink" Target="https://slack-redir.net/link?url=https%3A%2F%2Fwww.freepik.com%2F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lumns 1">
  <p:cSld name="CUSTOM_1">
    <p:bg>
      <p:bgPr>
        <a:solidFill>
          <a:schemeClr val="accent3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/>
          <p:nvPr/>
        </p:nvSpPr>
        <p:spPr>
          <a:xfrm>
            <a:off x="-9450" y="0"/>
            <a:ext cx="7206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subTitle" idx="1"/>
          </p:nvPr>
        </p:nvSpPr>
        <p:spPr>
          <a:xfrm flipH="1">
            <a:off x="1954275" y="2206050"/>
            <a:ext cx="1308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subTitle" idx="2"/>
          </p:nvPr>
        </p:nvSpPr>
        <p:spPr>
          <a:xfrm flipH="1">
            <a:off x="1954275" y="3730050"/>
            <a:ext cx="1308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subTitle" idx="3"/>
          </p:nvPr>
        </p:nvSpPr>
        <p:spPr>
          <a:xfrm flipH="1">
            <a:off x="1953975" y="2621250"/>
            <a:ext cx="2379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title"/>
          </p:nvPr>
        </p:nvSpPr>
        <p:spPr>
          <a:xfrm>
            <a:off x="6507000" y="424050"/>
            <a:ext cx="19137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ubTitle" idx="4"/>
          </p:nvPr>
        </p:nvSpPr>
        <p:spPr>
          <a:xfrm flipH="1">
            <a:off x="1953975" y="4141500"/>
            <a:ext cx="2379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title" idx="5" hasCustomPrompt="1"/>
          </p:nvPr>
        </p:nvSpPr>
        <p:spPr>
          <a:xfrm>
            <a:off x="1039871" y="2160300"/>
            <a:ext cx="9144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500"/>
              <a:buNone/>
              <a:defRPr sz="5500" b="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8"/>
          <p:cNvSpPr txBox="1">
            <a:spLocks noGrp="1"/>
          </p:cNvSpPr>
          <p:nvPr>
            <p:ph type="title" idx="6" hasCustomPrompt="1"/>
          </p:nvPr>
        </p:nvSpPr>
        <p:spPr>
          <a:xfrm>
            <a:off x="1039871" y="3684300"/>
            <a:ext cx="9144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500"/>
              <a:buNone/>
              <a:defRPr sz="5500" b="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106" name="Google Shape;106;p18"/>
          <p:cNvSpPr txBox="1">
            <a:spLocks noGrp="1"/>
          </p:cNvSpPr>
          <p:nvPr>
            <p:ph type="subTitle" idx="7"/>
          </p:nvPr>
        </p:nvSpPr>
        <p:spPr>
          <a:xfrm flipH="1">
            <a:off x="1954275" y="682050"/>
            <a:ext cx="1308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subTitle" idx="8"/>
          </p:nvPr>
        </p:nvSpPr>
        <p:spPr>
          <a:xfrm flipH="1">
            <a:off x="1953975" y="1101000"/>
            <a:ext cx="2379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08" name="Google Shape;108;p18"/>
          <p:cNvSpPr txBox="1">
            <a:spLocks noGrp="1"/>
          </p:cNvSpPr>
          <p:nvPr>
            <p:ph type="title" idx="9" hasCustomPrompt="1"/>
          </p:nvPr>
        </p:nvSpPr>
        <p:spPr>
          <a:xfrm>
            <a:off x="1039871" y="636300"/>
            <a:ext cx="9144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500"/>
              <a:buNone/>
              <a:defRPr sz="5500" b="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+ Photo">
  <p:cSld name="ONE_COLUMN_TEXT_1_1_1_1">
    <p:bg>
      <p:bgPr>
        <a:solidFill>
          <a:schemeClr val="accent3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>
            <a:spLocks noGrp="1"/>
          </p:cNvSpPr>
          <p:nvPr>
            <p:ph type="title"/>
          </p:nvPr>
        </p:nvSpPr>
        <p:spPr>
          <a:xfrm>
            <a:off x="720000" y="938250"/>
            <a:ext cx="3852000" cy="32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5000"/>
            </a:lvl9pPr>
          </a:lstStyle>
          <a:p>
            <a:endParaRPr/>
          </a:p>
        </p:txBody>
      </p:sp>
      <p:sp>
        <p:nvSpPr>
          <p:cNvPr id="149" name="Google Shape;149;p22"/>
          <p:cNvSpPr/>
          <p:nvPr/>
        </p:nvSpPr>
        <p:spPr>
          <a:xfrm>
            <a:off x="-9450" y="4603475"/>
            <a:ext cx="9144000" cy="5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ITLE_1">
    <p:bg>
      <p:bgPr>
        <a:solidFill>
          <a:schemeClr val="accent3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ctrTitle"/>
          </p:nvPr>
        </p:nvSpPr>
        <p:spPr>
          <a:xfrm rot="299">
            <a:off x="612650" y="359437"/>
            <a:ext cx="3454500" cy="10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None/>
              <a:defRPr sz="8100" b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53" name="Google Shape;153;p23"/>
          <p:cNvSpPr txBox="1">
            <a:spLocks noGrp="1"/>
          </p:cNvSpPr>
          <p:nvPr>
            <p:ph type="subTitle" idx="1"/>
          </p:nvPr>
        </p:nvSpPr>
        <p:spPr>
          <a:xfrm rot="1036">
            <a:off x="612650" y="1520100"/>
            <a:ext cx="2987700" cy="11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"/>
              <a:buNone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endParaRPr/>
          </a:p>
        </p:txBody>
      </p:sp>
      <p:sp>
        <p:nvSpPr>
          <p:cNvPr id="154" name="Google Shape;154;p23"/>
          <p:cNvSpPr/>
          <p:nvPr/>
        </p:nvSpPr>
        <p:spPr>
          <a:xfrm>
            <a:off x="-9450" y="4593325"/>
            <a:ext cx="9144000" cy="549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3"/>
          <p:cNvSpPr txBox="1"/>
          <p:nvPr/>
        </p:nvSpPr>
        <p:spPr>
          <a:xfrm>
            <a:off x="612650" y="3448223"/>
            <a:ext cx="4140300" cy="10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CREDITS: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2"/>
              </a:rPr>
              <a:t>Slidesgo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/>
              </a:rPr>
              <a:t>Flaticon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/>
              </a:rPr>
              <a:t>Freepik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and illustrations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/>
              </a:rPr>
              <a:t>Stories</a:t>
            </a:r>
            <a:endParaRPr sz="1200" b="1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6" name="Google Shape;156;p23"/>
          <p:cNvSpPr/>
          <p:nvPr/>
        </p:nvSpPr>
        <p:spPr>
          <a:xfrm>
            <a:off x="6407998" y="2016897"/>
            <a:ext cx="2733859" cy="2576508"/>
          </a:xfrm>
          <a:custGeom>
            <a:avLst/>
            <a:gdLst/>
            <a:ahLst/>
            <a:cxnLst/>
            <a:rect l="l" t="t" r="r" b="b"/>
            <a:pathLst>
              <a:path w="131262" h="120821" extrusionOk="0">
                <a:moveTo>
                  <a:pt x="26954" y="0"/>
                </a:moveTo>
                <a:cubicBezTo>
                  <a:pt x="26420" y="234"/>
                  <a:pt x="25886" y="501"/>
                  <a:pt x="25352" y="734"/>
                </a:cubicBezTo>
                <a:cubicBezTo>
                  <a:pt x="25452" y="5571"/>
                  <a:pt x="25553" y="10374"/>
                  <a:pt x="25653" y="15211"/>
                </a:cubicBezTo>
                <a:cubicBezTo>
                  <a:pt x="25119" y="15411"/>
                  <a:pt x="24585" y="15645"/>
                  <a:pt x="24051" y="15912"/>
                </a:cubicBezTo>
                <a:cubicBezTo>
                  <a:pt x="24118" y="18514"/>
                  <a:pt x="24185" y="21115"/>
                  <a:pt x="24218" y="23717"/>
                </a:cubicBezTo>
                <a:cubicBezTo>
                  <a:pt x="23017" y="24251"/>
                  <a:pt x="21783" y="24785"/>
                  <a:pt x="20582" y="25352"/>
                </a:cubicBezTo>
                <a:cubicBezTo>
                  <a:pt x="20849" y="39028"/>
                  <a:pt x="21149" y="52705"/>
                  <a:pt x="21416" y="66381"/>
                </a:cubicBezTo>
                <a:cubicBezTo>
                  <a:pt x="17847" y="67315"/>
                  <a:pt x="14345" y="68349"/>
                  <a:pt x="10909" y="69517"/>
                </a:cubicBezTo>
                <a:cubicBezTo>
                  <a:pt x="10775" y="60410"/>
                  <a:pt x="10642" y="51270"/>
                  <a:pt x="10475" y="42164"/>
                </a:cubicBezTo>
                <a:cubicBezTo>
                  <a:pt x="9174" y="42831"/>
                  <a:pt x="7873" y="43565"/>
                  <a:pt x="6606" y="44332"/>
                </a:cubicBezTo>
                <a:cubicBezTo>
                  <a:pt x="6539" y="39629"/>
                  <a:pt x="6472" y="34925"/>
                  <a:pt x="6439" y="30222"/>
                </a:cubicBezTo>
                <a:cubicBezTo>
                  <a:pt x="5472" y="30889"/>
                  <a:pt x="4538" y="31556"/>
                  <a:pt x="3637" y="32257"/>
                </a:cubicBezTo>
                <a:cubicBezTo>
                  <a:pt x="3670" y="36860"/>
                  <a:pt x="3704" y="41463"/>
                  <a:pt x="3737" y="46067"/>
                </a:cubicBezTo>
                <a:cubicBezTo>
                  <a:pt x="2469" y="46867"/>
                  <a:pt x="1235" y="47668"/>
                  <a:pt x="1" y="48535"/>
                </a:cubicBezTo>
                <a:cubicBezTo>
                  <a:pt x="34" y="72619"/>
                  <a:pt x="68" y="96703"/>
                  <a:pt x="101" y="120820"/>
                </a:cubicBezTo>
                <a:lnTo>
                  <a:pt x="131261" y="120820"/>
                </a:lnTo>
                <a:cubicBezTo>
                  <a:pt x="131261" y="114516"/>
                  <a:pt x="131261" y="108211"/>
                  <a:pt x="131261" y="101907"/>
                </a:cubicBezTo>
                <a:cubicBezTo>
                  <a:pt x="131228" y="80892"/>
                  <a:pt x="131195" y="59843"/>
                  <a:pt x="131161" y="38795"/>
                </a:cubicBezTo>
                <a:cubicBezTo>
                  <a:pt x="128226" y="36460"/>
                  <a:pt x="125190" y="34291"/>
                  <a:pt x="122055" y="32323"/>
                </a:cubicBezTo>
                <a:cubicBezTo>
                  <a:pt x="121855" y="49436"/>
                  <a:pt x="121654" y="66515"/>
                  <a:pt x="121454" y="83593"/>
                </a:cubicBezTo>
                <a:cubicBezTo>
                  <a:pt x="118819" y="82960"/>
                  <a:pt x="116151" y="82326"/>
                  <a:pt x="113482" y="81792"/>
                </a:cubicBezTo>
                <a:cubicBezTo>
                  <a:pt x="113549" y="78290"/>
                  <a:pt x="113582" y="74787"/>
                  <a:pt x="113649" y="71285"/>
                </a:cubicBezTo>
                <a:cubicBezTo>
                  <a:pt x="113982" y="51270"/>
                  <a:pt x="114316" y="31289"/>
                  <a:pt x="114649" y="11275"/>
                </a:cubicBezTo>
                <a:cubicBezTo>
                  <a:pt x="111481" y="9340"/>
                  <a:pt x="108212" y="7639"/>
                  <a:pt x="104842" y="6105"/>
                </a:cubicBezTo>
                <a:cubicBezTo>
                  <a:pt x="104476" y="27053"/>
                  <a:pt x="104109" y="48001"/>
                  <a:pt x="103742" y="68916"/>
                </a:cubicBezTo>
                <a:cubicBezTo>
                  <a:pt x="101173" y="68416"/>
                  <a:pt x="98605" y="67949"/>
                  <a:pt x="96036" y="67515"/>
                </a:cubicBezTo>
                <a:cubicBezTo>
                  <a:pt x="96136" y="60177"/>
                  <a:pt x="96270" y="52871"/>
                  <a:pt x="96370" y="45533"/>
                </a:cubicBezTo>
                <a:cubicBezTo>
                  <a:pt x="95402" y="45333"/>
                  <a:pt x="94402" y="45099"/>
                  <a:pt x="93401" y="44899"/>
                </a:cubicBezTo>
                <a:cubicBezTo>
                  <a:pt x="93468" y="42164"/>
                  <a:pt x="93501" y="39429"/>
                  <a:pt x="93534" y="36693"/>
                </a:cubicBezTo>
                <a:cubicBezTo>
                  <a:pt x="93101" y="36593"/>
                  <a:pt x="92634" y="36493"/>
                  <a:pt x="92167" y="36393"/>
                </a:cubicBezTo>
                <a:cubicBezTo>
                  <a:pt x="92233" y="31356"/>
                  <a:pt x="92334" y="26352"/>
                  <a:pt x="92400" y="21316"/>
                </a:cubicBezTo>
                <a:cubicBezTo>
                  <a:pt x="91833" y="21182"/>
                  <a:pt x="91299" y="21049"/>
                  <a:pt x="90732" y="20915"/>
                </a:cubicBezTo>
                <a:cubicBezTo>
                  <a:pt x="90666" y="25952"/>
                  <a:pt x="90599" y="31022"/>
                  <a:pt x="90532" y="36059"/>
                </a:cubicBezTo>
                <a:cubicBezTo>
                  <a:pt x="89999" y="35959"/>
                  <a:pt x="89431" y="35859"/>
                  <a:pt x="88898" y="35759"/>
                </a:cubicBezTo>
                <a:cubicBezTo>
                  <a:pt x="88864" y="38528"/>
                  <a:pt x="88831" y="41297"/>
                  <a:pt x="88798" y="44065"/>
                </a:cubicBezTo>
                <a:cubicBezTo>
                  <a:pt x="87530" y="43832"/>
                  <a:pt x="86229" y="43632"/>
                  <a:pt x="84962" y="43465"/>
                </a:cubicBezTo>
                <a:cubicBezTo>
                  <a:pt x="84895" y="49569"/>
                  <a:pt x="84828" y="55707"/>
                  <a:pt x="84761" y="61811"/>
                </a:cubicBezTo>
                <a:cubicBezTo>
                  <a:pt x="81059" y="61411"/>
                  <a:pt x="77323" y="61144"/>
                  <a:pt x="73587" y="60977"/>
                </a:cubicBezTo>
                <a:cubicBezTo>
                  <a:pt x="73620" y="50303"/>
                  <a:pt x="73654" y="39662"/>
                  <a:pt x="73687" y="28988"/>
                </a:cubicBezTo>
                <a:cubicBezTo>
                  <a:pt x="72219" y="28921"/>
                  <a:pt x="70718" y="28821"/>
                  <a:pt x="69217" y="28788"/>
                </a:cubicBezTo>
                <a:cubicBezTo>
                  <a:pt x="69217" y="25352"/>
                  <a:pt x="69217" y="21883"/>
                  <a:pt x="69250" y="18447"/>
                </a:cubicBezTo>
                <a:cubicBezTo>
                  <a:pt x="68116" y="18413"/>
                  <a:pt x="66982" y="18380"/>
                  <a:pt x="65848" y="18380"/>
                </a:cubicBezTo>
                <a:lnTo>
                  <a:pt x="65848" y="28721"/>
                </a:lnTo>
                <a:cubicBezTo>
                  <a:pt x="64380" y="28721"/>
                  <a:pt x="62879" y="28754"/>
                  <a:pt x="61378" y="28821"/>
                </a:cubicBezTo>
                <a:cubicBezTo>
                  <a:pt x="61445" y="44866"/>
                  <a:pt x="61512" y="60911"/>
                  <a:pt x="61578" y="76955"/>
                </a:cubicBezTo>
                <a:cubicBezTo>
                  <a:pt x="57942" y="76989"/>
                  <a:pt x="54340" y="77156"/>
                  <a:pt x="50737" y="77356"/>
                </a:cubicBezTo>
                <a:lnTo>
                  <a:pt x="50604" y="65681"/>
                </a:lnTo>
                <a:cubicBezTo>
                  <a:pt x="50570" y="61011"/>
                  <a:pt x="50504" y="56341"/>
                  <a:pt x="50470" y="51671"/>
                </a:cubicBezTo>
                <a:cubicBezTo>
                  <a:pt x="47001" y="52004"/>
                  <a:pt x="43532" y="52471"/>
                  <a:pt x="40096" y="53038"/>
                </a:cubicBezTo>
                <a:cubicBezTo>
                  <a:pt x="40163" y="57608"/>
                  <a:pt x="40263" y="62178"/>
                  <a:pt x="40330" y="66781"/>
                </a:cubicBezTo>
                <a:cubicBezTo>
                  <a:pt x="37728" y="67115"/>
                  <a:pt x="35126" y="67515"/>
                  <a:pt x="32558" y="67982"/>
                </a:cubicBezTo>
                <a:cubicBezTo>
                  <a:pt x="32257" y="52304"/>
                  <a:pt x="31957" y="36627"/>
                  <a:pt x="31657" y="20949"/>
                </a:cubicBezTo>
                <a:cubicBezTo>
                  <a:pt x="30690" y="21282"/>
                  <a:pt x="29689" y="21616"/>
                  <a:pt x="28721" y="21983"/>
                </a:cubicBezTo>
                <a:cubicBezTo>
                  <a:pt x="28655" y="19314"/>
                  <a:pt x="28621" y="16646"/>
                  <a:pt x="28555" y="14010"/>
                </a:cubicBezTo>
                <a:cubicBezTo>
                  <a:pt x="28121" y="14177"/>
                  <a:pt x="27654" y="14344"/>
                  <a:pt x="27220" y="14544"/>
                </a:cubicBezTo>
                <a:lnTo>
                  <a:pt x="269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3"/>
          <p:cNvSpPr/>
          <p:nvPr/>
        </p:nvSpPr>
        <p:spPr>
          <a:xfrm>
            <a:off x="7951214" y="254244"/>
            <a:ext cx="810811" cy="810773"/>
          </a:xfrm>
          <a:custGeom>
            <a:avLst/>
            <a:gdLst/>
            <a:ahLst/>
            <a:cxnLst/>
            <a:rect l="l" t="t" r="r" b="b"/>
            <a:pathLst>
              <a:path w="27353" h="27354" extrusionOk="0">
                <a:moveTo>
                  <a:pt x="13677" y="0"/>
                </a:moveTo>
                <a:cubicBezTo>
                  <a:pt x="6104" y="0"/>
                  <a:pt x="0" y="6138"/>
                  <a:pt x="0" y="13677"/>
                </a:cubicBezTo>
                <a:cubicBezTo>
                  <a:pt x="0" y="21249"/>
                  <a:pt x="6104" y="27353"/>
                  <a:pt x="13677" y="27353"/>
                </a:cubicBezTo>
                <a:cubicBezTo>
                  <a:pt x="21215" y="27353"/>
                  <a:pt x="27353" y="21249"/>
                  <a:pt x="27353" y="13677"/>
                </a:cubicBezTo>
                <a:cubicBezTo>
                  <a:pt x="27353" y="6138"/>
                  <a:pt x="21215" y="0"/>
                  <a:pt x="1367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accent3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2208600" y="423075"/>
            <a:ext cx="4726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1"/>
          </p:nvPr>
        </p:nvSpPr>
        <p:spPr>
          <a:xfrm flipH="1">
            <a:off x="1678800" y="1903050"/>
            <a:ext cx="315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2"/>
          </p:nvPr>
        </p:nvSpPr>
        <p:spPr>
          <a:xfrm flipH="1">
            <a:off x="1678800" y="3471875"/>
            <a:ext cx="315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title" idx="3" hasCustomPrompt="1"/>
          </p:nvPr>
        </p:nvSpPr>
        <p:spPr>
          <a:xfrm>
            <a:off x="720000" y="1857300"/>
            <a:ext cx="9588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None/>
              <a:defRPr sz="5500" b="1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5"/>
          <p:cNvSpPr txBox="1">
            <a:spLocks noGrp="1"/>
          </p:cNvSpPr>
          <p:nvPr>
            <p:ph type="title" idx="4" hasCustomPrompt="1"/>
          </p:nvPr>
        </p:nvSpPr>
        <p:spPr>
          <a:xfrm>
            <a:off x="720000" y="3426125"/>
            <a:ext cx="9588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None/>
              <a:defRPr sz="5500" b="1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5"/>
          </p:nvPr>
        </p:nvSpPr>
        <p:spPr>
          <a:xfrm flipH="1">
            <a:off x="1678800" y="2333625"/>
            <a:ext cx="14202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6"/>
          </p:nvPr>
        </p:nvSpPr>
        <p:spPr>
          <a:xfrm flipH="1">
            <a:off x="1678800" y="3902450"/>
            <a:ext cx="14202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29" name="Google Shape;29;p5"/>
          <p:cNvSpPr/>
          <p:nvPr/>
        </p:nvSpPr>
        <p:spPr>
          <a:xfrm>
            <a:off x="600" y="4725000"/>
            <a:ext cx="9144000" cy="418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accent3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2295000" y="423075"/>
            <a:ext cx="455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02">
  <p:cSld name="TITLE_ONLY_1">
    <p:bg>
      <p:bgPr>
        <a:solidFill>
          <a:schemeClr val="accent3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2295000" y="423075"/>
            <a:ext cx="455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/>
          <p:nvPr/>
        </p:nvSpPr>
        <p:spPr>
          <a:xfrm>
            <a:off x="4572000" y="1418125"/>
            <a:ext cx="4572000" cy="3725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4724400" y="1090650"/>
            <a:ext cx="3699600" cy="296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5000" b="1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lt1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/>
          <p:nvPr/>
        </p:nvSpPr>
        <p:spPr>
          <a:xfrm>
            <a:off x="3657600" y="-125"/>
            <a:ext cx="38955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2"/>
          <p:cNvSpPr/>
          <p:nvPr/>
        </p:nvSpPr>
        <p:spPr>
          <a:xfrm>
            <a:off x="7553250" y="75"/>
            <a:ext cx="15906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842100" cy="7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ubTitle" idx="1"/>
          </p:nvPr>
        </p:nvSpPr>
        <p:spPr>
          <a:xfrm>
            <a:off x="720000" y="1824000"/>
            <a:ext cx="2346900" cy="14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5000" b="1">
                <a:latin typeface="Marvel"/>
                <a:ea typeface="Marvel"/>
                <a:cs typeface="Marvel"/>
                <a:sym typeface="Marve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2"/>
          </p:nvPr>
        </p:nvSpPr>
        <p:spPr>
          <a:xfrm>
            <a:off x="720000" y="3762375"/>
            <a:ext cx="2737500" cy="53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3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/>
          <p:nvPr/>
        </p:nvSpPr>
        <p:spPr>
          <a:xfrm>
            <a:off x="600" y="4725000"/>
            <a:ext cx="9144000" cy="418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3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/>
          </p:nvPr>
        </p:nvSpPr>
        <p:spPr>
          <a:xfrm>
            <a:off x="2295000" y="481575"/>
            <a:ext cx="4554000" cy="45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1"/>
          </p:nvPr>
        </p:nvSpPr>
        <p:spPr>
          <a:xfrm>
            <a:off x="4392850" y="2269925"/>
            <a:ext cx="2390700" cy="13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/>
          <p:nvPr/>
        </p:nvSpPr>
        <p:spPr>
          <a:xfrm>
            <a:off x="600" y="4725000"/>
            <a:ext cx="9144000" cy="418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5"/>
          <p:cNvSpPr/>
          <p:nvPr/>
        </p:nvSpPr>
        <p:spPr>
          <a:xfrm rot="10800000" flipH="1">
            <a:off x="0" y="1259700"/>
            <a:ext cx="9144000" cy="2624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title" hasCustomPrompt="1"/>
          </p:nvPr>
        </p:nvSpPr>
        <p:spPr>
          <a:xfrm>
            <a:off x="1576394" y="1676400"/>
            <a:ext cx="5753100" cy="14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1" name="Google Shape;81;p15"/>
          <p:cNvSpPr/>
          <p:nvPr/>
        </p:nvSpPr>
        <p:spPr>
          <a:xfrm>
            <a:off x="600" y="300"/>
            <a:ext cx="9144000" cy="418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subTitle" idx="1"/>
          </p:nvPr>
        </p:nvSpPr>
        <p:spPr>
          <a:xfrm>
            <a:off x="1428750" y="3209925"/>
            <a:ext cx="6286500" cy="41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arvel"/>
              <a:buNone/>
              <a:defRPr sz="3200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81123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●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○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■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●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○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■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●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○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omfortaa"/>
              <a:buChar char="■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7" r:id="rId5"/>
    <p:sldLayoutId id="2147483658" r:id="rId6"/>
    <p:sldLayoutId id="2147483659" r:id="rId7"/>
    <p:sldLayoutId id="2147483661" r:id="rId8"/>
    <p:sldLayoutId id="2147483662" r:id="rId9"/>
    <p:sldLayoutId id="2147483664" r:id="rId10"/>
    <p:sldLayoutId id="2147483668" r:id="rId11"/>
    <p:sldLayoutId id="214748366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54">
          <p15:clr>
            <a:srgbClr val="EA4335"/>
          </p15:clr>
        </p15:guide>
        <p15:guide id="2" pos="5306">
          <p15:clr>
            <a:srgbClr val="EA4335"/>
          </p15:clr>
        </p15:guide>
        <p15:guide id="3" orient="horz" pos="340">
          <p15:clr>
            <a:srgbClr val="EA4335"/>
          </p15:clr>
        </p15:guide>
        <p15:guide id="4" orient="horz" pos="2900">
          <p15:clr>
            <a:srgbClr val="EA4335"/>
          </p15:clr>
        </p15:guide>
        <p15:guide id="5" pos="2880">
          <p15:clr>
            <a:srgbClr val="EA4335"/>
          </p15:clr>
        </p15:guide>
        <p15:guide id="6" pos="1661">
          <p15:clr>
            <a:srgbClr val="EA4335"/>
          </p15:clr>
        </p15:guide>
        <p15:guide id="7" pos="4099">
          <p15:clr>
            <a:srgbClr val="EA4335"/>
          </p15:clr>
        </p15:guide>
        <p15:guide id="8" orient="horz" pos="162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eb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eb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webp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52"/>
          <p:cNvSpPr txBox="1">
            <a:spLocks noGrp="1"/>
          </p:cNvSpPr>
          <p:nvPr>
            <p:ph type="subTitle" idx="1"/>
          </p:nvPr>
        </p:nvSpPr>
        <p:spPr>
          <a:xfrm>
            <a:off x="387580" y="921989"/>
            <a:ext cx="2709532" cy="14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1" indent="0" algn="l"/>
            <a:r>
              <a:rPr lang="en" sz="3000" dirty="0"/>
              <a:t>Parkinson</a:t>
            </a:r>
            <a:endParaRPr sz="3000" dirty="0"/>
          </a:p>
        </p:txBody>
      </p:sp>
      <p:grpSp>
        <p:nvGrpSpPr>
          <p:cNvPr id="617" name="Google Shape;617;p52"/>
          <p:cNvGrpSpPr/>
          <p:nvPr/>
        </p:nvGrpSpPr>
        <p:grpSpPr>
          <a:xfrm>
            <a:off x="4795524" y="1095843"/>
            <a:ext cx="3460500" cy="3426600"/>
            <a:chOff x="-2950" y="563149"/>
            <a:chExt cx="3460500" cy="3426600"/>
          </a:xfrm>
        </p:grpSpPr>
        <p:sp>
          <p:nvSpPr>
            <p:cNvPr id="618" name="Google Shape;618;p52"/>
            <p:cNvSpPr/>
            <p:nvPr/>
          </p:nvSpPr>
          <p:spPr>
            <a:xfrm>
              <a:off x="-2950" y="563149"/>
              <a:ext cx="3460500" cy="3029400"/>
            </a:xfrm>
            <a:prstGeom prst="rect">
              <a:avLst/>
            </a:prstGeom>
            <a:noFill/>
            <a:ln w="2286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52"/>
            <p:cNvSpPr/>
            <p:nvPr/>
          </p:nvSpPr>
          <p:spPr>
            <a:xfrm>
              <a:off x="-2950" y="3592549"/>
              <a:ext cx="3460500" cy="397200"/>
            </a:xfrm>
            <a:prstGeom prst="rect">
              <a:avLst/>
            </a:prstGeom>
            <a:solidFill>
              <a:schemeClr val="lt1"/>
            </a:solidFill>
            <a:ln w="2286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0" name="Google Shape;620;p52"/>
          <p:cNvGrpSpPr/>
          <p:nvPr/>
        </p:nvGrpSpPr>
        <p:grpSpPr>
          <a:xfrm>
            <a:off x="4205007" y="720618"/>
            <a:ext cx="4659600" cy="3702264"/>
            <a:chOff x="4205007" y="720618"/>
            <a:chExt cx="4659600" cy="3702264"/>
          </a:xfrm>
        </p:grpSpPr>
        <p:grpSp>
          <p:nvGrpSpPr>
            <p:cNvPr id="621" name="Google Shape;621;p52"/>
            <p:cNvGrpSpPr/>
            <p:nvPr/>
          </p:nvGrpSpPr>
          <p:grpSpPr>
            <a:xfrm>
              <a:off x="4205007" y="720618"/>
              <a:ext cx="4659600" cy="3702264"/>
              <a:chOff x="4281207" y="5636"/>
              <a:chExt cx="4659600" cy="3702264"/>
            </a:xfrm>
          </p:grpSpPr>
          <p:sp>
            <p:nvSpPr>
              <p:cNvPr id="622" name="Google Shape;622;p52"/>
              <p:cNvSpPr/>
              <p:nvPr/>
            </p:nvSpPr>
            <p:spPr>
              <a:xfrm>
                <a:off x="4833050" y="458600"/>
                <a:ext cx="3555900" cy="3249300"/>
              </a:xfrm>
              <a:prstGeom prst="rect">
                <a:avLst/>
              </a:prstGeom>
              <a:noFill/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52"/>
              <p:cNvSpPr/>
              <p:nvPr/>
            </p:nvSpPr>
            <p:spPr>
              <a:xfrm rot="2700000">
                <a:off x="4579712" y="-6420"/>
                <a:ext cx="380989" cy="1002112"/>
              </a:xfrm>
              <a:prstGeom prst="rect">
                <a:avLst/>
              </a:prstGeom>
              <a:solidFill>
                <a:srgbClr val="FFFFFF">
                  <a:alpha val="463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52"/>
              <p:cNvSpPr/>
              <p:nvPr/>
            </p:nvSpPr>
            <p:spPr>
              <a:xfrm rot="-2700000" flipH="1">
                <a:off x="8261312" y="-6420"/>
                <a:ext cx="380989" cy="1002112"/>
              </a:xfrm>
              <a:prstGeom prst="rect">
                <a:avLst/>
              </a:prstGeom>
              <a:solidFill>
                <a:srgbClr val="FFFFFF">
                  <a:alpha val="463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5" name="Google Shape;625;p52"/>
            <p:cNvGrpSpPr/>
            <p:nvPr/>
          </p:nvGrpSpPr>
          <p:grpSpPr>
            <a:xfrm>
              <a:off x="4881751" y="1575207"/>
              <a:ext cx="3204662" cy="2790077"/>
              <a:chOff x="4881751" y="1575207"/>
              <a:chExt cx="3204662" cy="2790077"/>
            </a:xfrm>
          </p:grpSpPr>
          <p:grpSp>
            <p:nvGrpSpPr>
              <p:cNvPr id="626" name="Google Shape;626;p52"/>
              <p:cNvGrpSpPr/>
              <p:nvPr/>
            </p:nvGrpSpPr>
            <p:grpSpPr>
              <a:xfrm>
                <a:off x="7356051" y="1575207"/>
                <a:ext cx="730362" cy="908863"/>
                <a:chOff x="6574370" y="337912"/>
                <a:chExt cx="1201847" cy="1641139"/>
              </a:xfrm>
            </p:grpSpPr>
            <p:sp>
              <p:nvSpPr>
                <p:cNvPr id="627" name="Google Shape;627;p52"/>
                <p:cNvSpPr/>
                <p:nvPr/>
              </p:nvSpPr>
              <p:spPr>
                <a:xfrm>
                  <a:off x="6678074" y="856099"/>
                  <a:ext cx="338258" cy="4631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06" h="8173" extrusionOk="0">
                      <a:moveTo>
                        <a:pt x="3403" y="0"/>
                      </a:moveTo>
                      <a:lnTo>
                        <a:pt x="2202" y="2869"/>
                      </a:lnTo>
                      <a:lnTo>
                        <a:pt x="0" y="4070"/>
                      </a:lnTo>
                      <a:lnTo>
                        <a:pt x="2202" y="5304"/>
                      </a:lnTo>
                      <a:lnTo>
                        <a:pt x="3403" y="8173"/>
                      </a:lnTo>
                      <a:lnTo>
                        <a:pt x="4603" y="5304"/>
                      </a:lnTo>
                      <a:lnTo>
                        <a:pt x="6805" y="4070"/>
                      </a:lnTo>
                      <a:lnTo>
                        <a:pt x="4603" y="2869"/>
                      </a:lnTo>
                      <a:lnTo>
                        <a:pt x="340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" name="Google Shape;628;p52"/>
                <p:cNvSpPr/>
                <p:nvPr/>
              </p:nvSpPr>
              <p:spPr>
                <a:xfrm>
                  <a:off x="6574370" y="1655724"/>
                  <a:ext cx="270215" cy="3233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8" h="5071" extrusionOk="0">
                      <a:moveTo>
                        <a:pt x="2136" y="0"/>
                      </a:moveTo>
                      <a:lnTo>
                        <a:pt x="1369" y="1768"/>
                      </a:lnTo>
                      <a:lnTo>
                        <a:pt x="1" y="2535"/>
                      </a:lnTo>
                      <a:lnTo>
                        <a:pt x="1369" y="3269"/>
                      </a:lnTo>
                      <a:lnTo>
                        <a:pt x="2136" y="5071"/>
                      </a:lnTo>
                      <a:lnTo>
                        <a:pt x="2870" y="3269"/>
                      </a:lnTo>
                      <a:lnTo>
                        <a:pt x="4237" y="2535"/>
                      </a:lnTo>
                      <a:lnTo>
                        <a:pt x="2870" y="1768"/>
                      </a:lnTo>
                      <a:lnTo>
                        <a:pt x="2136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" name="Google Shape;629;p52"/>
                <p:cNvSpPr/>
                <p:nvPr/>
              </p:nvSpPr>
              <p:spPr>
                <a:xfrm>
                  <a:off x="7213271" y="337912"/>
                  <a:ext cx="338247" cy="404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5" h="6339" extrusionOk="0">
                      <a:moveTo>
                        <a:pt x="2636" y="1"/>
                      </a:moveTo>
                      <a:lnTo>
                        <a:pt x="1702" y="2236"/>
                      </a:lnTo>
                      <a:lnTo>
                        <a:pt x="0" y="3170"/>
                      </a:lnTo>
                      <a:lnTo>
                        <a:pt x="1702" y="4104"/>
                      </a:lnTo>
                      <a:lnTo>
                        <a:pt x="2636" y="6339"/>
                      </a:lnTo>
                      <a:lnTo>
                        <a:pt x="3570" y="4104"/>
                      </a:lnTo>
                      <a:lnTo>
                        <a:pt x="5304" y="3170"/>
                      </a:lnTo>
                      <a:lnTo>
                        <a:pt x="3570" y="2236"/>
                      </a:lnTo>
                      <a:lnTo>
                        <a:pt x="2636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" name="Google Shape;630;p52"/>
                <p:cNvSpPr/>
                <p:nvPr/>
              </p:nvSpPr>
              <p:spPr>
                <a:xfrm>
                  <a:off x="7342267" y="1121451"/>
                  <a:ext cx="433951" cy="5211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06" h="8173" extrusionOk="0">
                      <a:moveTo>
                        <a:pt x="3403" y="0"/>
                      </a:moveTo>
                      <a:lnTo>
                        <a:pt x="2202" y="2869"/>
                      </a:lnTo>
                      <a:lnTo>
                        <a:pt x="0" y="4070"/>
                      </a:lnTo>
                      <a:lnTo>
                        <a:pt x="2202" y="5304"/>
                      </a:lnTo>
                      <a:lnTo>
                        <a:pt x="3403" y="8173"/>
                      </a:lnTo>
                      <a:lnTo>
                        <a:pt x="4603" y="5304"/>
                      </a:lnTo>
                      <a:lnTo>
                        <a:pt x="6805" y="4070"/>
                      </a:lnTo>
                      <a:lnTo>
                        <a:pt x="4603" y="2869"/>
                      </a:lnTo>
                      <a:lnTo>
                        <a:pt x="340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31" name="Google Shape;631;p52"/>
              <p:cNvGrpSpPr/>
              <p:nvPr/>
            </p:nvGrpSpPr>
            <p:grpSpPr>
              <a:xfrm>
                <a:off x="4881751" y="1585823"/>
                <a:ext cx="2528466" cy="2779461"/>
                <a:chOff x="4881751" y="1588223"/>
                <a:chExt cx="2528466" cy="2779461"/>
              </a:xfrm>
            </p:grpSpPr>
            <p:grpSp>
              <p:nvGrpSpPr>
                <p:cNvPr id="632" name="Google Shape;632;p52"/>
                <p:cNvGrpSpPr/>
                <p:nvPr/>
              </p:nvGrpSpPr>
              <p:grpSpPr>
                <a:xfrm>
                  <a:off x="4881751" y="1588223"/>
                  <a:ext cx="2528466" cy="2779461"/>
                  <a:chOff x="4864685" y="628650"/>
                  <a:chExt cx="3699834" cy="4067107"/>
                </a:xfrm>
              </p:grpSpPr>
              <p:sp>
                <p:nvSpPr>
                  <p:cNvPr id="633" name="Google Shape;633;p52"/>
                  <p:cNvSpPr/>
                  <p:nvPr/>
                </p:nvSpPr>
                <p:spPr>
                  <a:xfrm>
                    <a:off x="5463160" y="1481819"/>
                    <a:ext cx="98488" cy="985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36" h="3037" extrusionOk="0">
                        <a:moveTo>
                          <a:pt x="1501" y="1"/>
                        </a:moveTo>
                        <a:lnTo>
                          <a:pt x="968" y="1001"/>
                        </a:lnTo>
                        <a:lnTo>
                          <a:pt x="0" y="1535"/>
                        </a:lnTo>
                        <a:lnTo>
                          <a:pt x="968" y="2069"/>
                        </a:lnTo>
                        <a:lnTo>
                          <a:pt x="1501" y="3036"/>
                        </a:lnTo>
                        <a:lnTo>
                          <a:pt x="2035" y="2069"/>
                        </a:lnTo>
                        <a:lnTo>
                          <a:pt x="3036" y="1535"/>
                        </a:lnTo>
                        <a:lnTo>
                          <a:pt x="2035" y="1001"/>
                        </a:lnTo>
                        <a:lnTo>
                          <a:pt x="1501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4" name="Google Shape;634;p52"/>
                  <p:cNvSpPr/>
                  <p:nvPr/>
                </p:nvSpPr>
                <p:spPr>
                  <a:xfrm>
                    <a:off x="5391725" y="2448175"/>
                    <a:ext cx="679586" cy="3549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49" h="10942" extrusionOk="0">
                        <a:moveTo>
                          <a:pt x="17813" y="1"/>
                        </a:moveTo>
                        <a:cubicBezTo>
                          <a:pt x="17813" y="1"/>
                          <a:pt x="6439" y="5171"/>
                          <a:pt x="3303" y="6605"/>
                        </a:cubicBezTo>
                        <a:cubicBezTo>
                          <a:pt x="101" y="8040"/>
                          <a:pt x="1" y="10942"/>
                          <a:pt x="1" y="10942"/>
                        </a:cubicBezTo>
                        <a:lnTo>
                          <a:pt x="20949" y="1335"/>
                        </a:lnTo>
                        <a:lnTo>
                          <a:pt x="17813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5" name="Google Shape;635;p52"/>
                  <p:cNvSpPr/>
                  <p:nvPr/>
                </p:nvSpPr>
                <p:spPr>
                  <a:xfrm>
                    <a:off x="4899365" y="2513122"/>
                    <a:ext cx="509697" cy="3030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712" h="9341" extrusionOk="0">
                        <a:moveTo>
                          <a:pt x="2168" y="0"/>
                        </a:moveTo>
                        <a:lnTo>
                          <a:pt x="0" y="1468"/>
                        </a:lnTo>
                        <a:lnTo>
                          <a:pt x="14877" y="9340"/>
                        </a:lnTo>
                        <a:lnTo>
                          <a:pt x="15711" y="8706"/>
                        </a:lnTo>
                        <a:cubicBezTo>
                          <a:pt x="15711" y="8706"/>
                          <a:pt x="15511" y="6238"/>
                          <a:pt x="13543" y="5270"/>
                        </a:cubicBezTo>
                        <a:cubicBezTo>
                          <a:pt x="10708" y="3936"/>
                          <a:pt x="2168" y="0"/>
                          <a:pt x="216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6" name="Google Shape;636;p52"/>
                  <p:cNvSpPr/>
                  <p:nvPr/>
                </p:nvSpPr>
                <p:spPr>
                  <a:xfrm>
                    <a:off x="4864685" y="2558312"/>
                    <a:ext cx="808405" cy="1298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920" h="40037" extrusionOk="0">
                        <a:moveTo>
                          <a:pt x="778" y="1"/>
                        </a:moveTo>
                        <a:cubicBezTo>
                          <a:pt x="368" y="1"/>
                          <a:pt x="0" y="416"/>
                          <a:pt x="135" y="875"/>
                        </a:cubicBezTo>
                        <a:lnTo>
                          <a:pt x="8208" y="31197"/>
                        </a:lnTo>
                        <a:cubicBezTo>
                          <a:pt x="8341" y="31631"/>
                          <a:pt x="8641" y="31998"/>
                          <a:pt x="9041" y="32198"/>
                        </a:cubicBezTo>
                        <a:lnTo>
                          <a:pt x="24919" y="40037"/>
                        </a:lnTo>
                        <a:lnTo>
                          <a:pt x="24919" y="40037"/>
                        </a:lnTo>
                        <a:lnTo>
                          <a:pt x="16247" y="7547"/>
                        </a:lnTo>
                        <a:lnTo>
                          <a:pt x="1069" y="75"/>
                        </a:lnTo>
                        <a:cubicBezTo>
                          <a:pt x="974" y="24"/>
                          <a:pt x="875" y="1"/>
                          <a:pt x="778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7" name="Google Shape;637;p52"/>
                  <p:cNvSpPr/>
                  <p:nvPr/>
                </p:nvSpPr>
                <p:spPr>
                  <a:xfrm>
                    <a:off x="5391725" y="2490705"/>
                    <a:ext cx="1010733" cy="13664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157" h="42121" extrusionOk="0">
                        <a:moveTo>
                          <a:pt x="21406" y="0"/>
                        </a:moveTo>
                        <a:cubicBezTo>
                          <a:pt x="21166" y="0"/>
                          <a:pt x="20920" y="51"/>
                          <a:pt x="20682" y="157"/>
                        </a:cubicBezTo>
                        <a:lnTo>
                          <a:pt x="1" y="9631"/>
                        </a:lnTo>
                        <a:lnTo>
                          <a:pt x="8673" y="42121"/>
                        </a:lnTo>
                        <a:lnTo>
                          <a:pt x="31156" y="31780"/>
                        </a:lnTo>
                        <a:lnTo>
                          <a:pt x="23017" y="1225"/>
                        </a:lnTo>
                        <a:cubicBezTo>
                          <a:pt x="22816" y="470"/>
                          <a:pt x="22141" y="0"/>
                          <a:pt x="21406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8" name="Google Shape;638;p52"/>
                  <p:cNvSpPr/>
                  <p:nvPr/>
                </p:nvSpPr>
                <p:spPr>
                  <a:xfrm>
                    <a:off x="5282430" y="1478575"/>
                    <a:ext cx="691491" cy="10691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16" h="32958" fill="none" extrusionOk="0">
                        <a:moveTo>
                          <a:pt x="6438" y="32957"/>
                        </a:moveTo>
                        <a:cubicBezTo>
                          <a:pt x="5104" y="30522"/>
                          <a:pt x="2569" y="24518"/>
                          <a:pt x="7372" y="20949"/>
                        </a:cubicBezTo>
                        <a:cubicBezTo>
                          <a:pt x="12209" y="17313"/>
                          <a:pt x="14578" y="27720"/>
                          <a:pt x="7306" y="24651"/>
                        </a:cubicBezTo>
                        <a:cubicBezTo>
                          <a:pt x="1" y="21616"/>
                          <a:pt x="3136" y="10241"/>
                          <a:pt x="9240" y="7539"/>
                        </a:cubicBezTo>
                        <a:cubicBezTo>
                          <a:pt x="14011" y="5438"/>
                          <a:pt x="19481" y="3937"/>
                          <a:pt x="21316" y="1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chemeClr val="l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9" name="Google Shape;639;p52"/>
                  <p:cNvSpPr/>
                  <p:nvPr/>
                </p:nvSpPr>
                <p:spPr>
                  <a:xfrm>
                    <a:off x="4969698" y="1918995"/>
                    <a:ext cx="458831" cy="677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144" h="20883" fill="none" extrusionOk="0">
                        <a:moveTo>
                          <a:pt x="11142" y="20883"/>
                        </a:moveTo>
                        <a:cubicBezTo>
                          <a:pt x="11142" y="20883"/>
                          <a:pt x="12242" y="14244"/>
                          <a:pt x="9607" y="13644"/>
                        </a:cubicBezTo>
                        <a:cubicBezTo>
                          <a:pt x="6939" y="13044"/>
                          <a:pt x="6005" y="15379"/>
                          <a:pt x="7272" y="16780"/>
                        </a:cubicBezTo>
                        <a:cubicBezTo>
                          <a:pt x="8540" y="18181"/>
                          <a:pt x="14144" y="14812"/>
                          <a:pt x="7873" y="10308"/>
                        </a:cubicBezTo>
                        <a:cubicBezTo>
                          <a:pt x="1601" y="5838"/>
                          <a:pt x="501" y="4771"/>
                          <a:pt x="0" y="1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chemeClr val="l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0" name="Google Shape;640;p52"/>
                  <p:cNvSpPr/>
                  <p:nvPr/>
                </p:nvSpPr>
                <p:spPr>
                  <a:xfrm>
                    <a:off x="5114709" y="1531616"/>
                    <a:ext cx="213196" cy="5388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72" h="16612" fill="none" extrusionOk="0">
                        <a:moveTo>
                          <a:pt x="5004" y="16612"/>
                        </a:moveTo>
                        <a:cubicBezTo>
                          <a:pt x="5004" y="16612"/>
                          <a:pt x="0" y="6905"/>
                          <a:pt x="6572" y="0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chemeClr val="l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1" name="Google Shape;641;p52"/>
                  <p:cNvSpPr/>
                  <p:nvPr/>
                </p:nvSpPr>
                <p:spPr>
                  <a:xfrm>
                    <a:off x="4896121" y="2265304"/>
                    <a:ext cx="97417" cy="98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03" h="3036" extrusionOk="0">
                        <a:moveTo>
                          <a:pt x="1501" y="0"/>
                        </a:moveTo>
                        <a:lnTo>
                          <a:pt x="967" y="1001"/>
                        </a:lnTo>
                        <a:lnTo>
                          <a:pt x="0" y="1535"/>
                        </a:lnTo>
                        <a:lnTo>
                          <a:pt x="967" y="2068"/>
                        </a:lnTo>
                        <a:lnTo>
                          <a:pt x="1501" y="3036"/>
                        </a:lnTo>
                        <a:lnTo>
                          <a:pt x="2035" y="2068"/>
                        </a:lnTo>
                        <a:lnTo>
                          <a:pt x="3002" y="1535"/>
                        </a:lnTo>
                        <a:lnTo>
                          <a:pt x="2035" y="1001"/>
                        </a:lnTo>
                        <a:lnTo>
                          <a:pt x="1501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" name="Google Shape;642;p52"/>
                  <p:cNvSpPr/>
                  <p:nvPr/>
                </p:nvSpPr>
                <p:spPr>
                  <a:xfrm>
                    <a:off x="5798602" y="2216610"/>
                    <a:ext cx="98520" cy="98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37" h="3036" extrusionOk="0">
                        <a:moveTo>
                          <a:pt x="1535" y="0"/>
                        </a:moveTo>
                        <a:lnTo>
                          <a:pt x="1002" y="967"/>
                        </a:lnTo>
                        <a:lnTo>
                          <a:pt x="1" y="1501"/>
                        </a:lnTo>
                        <a:lnTo>
                          <a:pt x="1002" y="2035"/>
                        </a:lnTo>
                        <a:lnTo>
                          <a:pt x="1535" y="3036"/>
                        </a:lnTo>
                        <a:lnTo>
                          <a:pt x="2069" y="2035"/>
                        </a:lnTo>
                        <a:lnTo>
                          <a:pt x="3036" y="1501"/>
                        </a:lnTo>
                        <a:lnTo>
                          <a:pt x="2069" y="967"/>
                        </a:lnTo>
                        <a:lnTo>
                          <a:pt x="1535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" name="Google Shape;643;p52"/>
                  <p:cNvSpPr/>
                  <p:nvPr/>
                </p:nvSpPr>
                <p:spPr>
                  <a:xfrm>
                    <a:off x="4969698" y="1665792"/>
                    <a:ext cx="98488" cy="98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36" h="3036" extrusionOk="0">
                        <a:moveTo>
                          <a:pt x="1535" y="0"/>
                        </a:moveTo>
                        <a:lnTo>
                          <a:pt x="1001" y="968"/>
                        </a:lnTo>
                        <a:lnTo>
                          <a:pt x="0" y="1501"/>
                        </a:lnTo>
                        <a:lnTo>
                          <a:pt x="1001" y="2035"/>
                        </a:lnTo>
                        <a:lnTo>
                          <a:pt x="1535" y="3036"/>
                        </a:lnTo>
                        <a:lnTo>
                          <a:pt x="2068" y="2035"/>
                        </a:lnTo>
                        <a:lnTo>
                          <a:pt x="3036" y="1501"/>
                        </a:lnTo>
                        <a:lnTo>
                          <a:pt x="2068" y="968"/>
                        </a:lnTo>
                        <a:lnTo>
                          <a:pt x="1535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" name="Google Shape;644;p52"/>
                  <p:cNvSpPr/>
                  <p:nvPr/>
                </p:nvSpPr>
                <p:spPr>
                  <a:xfrm>
                    <a:off x="5279186" y="2147348"/>
                    <a:ext cx="98488" cy="98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36" h="3036" extrusionOk="0">
                        <a:moveTo>
                          <a:pt x="1502" y="0"/>
                        </a:moveTo>
                        <a:lnTo>
                          <a:pt x="968" y="968"/>
                        </a:lnTo>
                        <a:lnTo>
                          <a:pt x="0" y="1501"/>
                        </a:lnTo>
                        <a:lnTo>
                          <a:pt x="968" y="2035"/>
                        </a:lnTo>
                        <a:lnTo>
                          <a:pt x="1502" y="3036"/>
                        </a:lnTo>
                        <a:lnTo>
                          <a:pt x="2035" y="2035"/>
                        </a:lnTo>
                        <a:lnTo>
                          <a:pt x="3036" y="1501"/>
                        </a:lnTo>
                        <a:lnTo>
                          <a:pt x="2035" y="968"/>
                        </a:lnTo>
                        <a:lnTo>
                          <a:pt x="1502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" name="Google Shape;645;p52"/>
                  <p:cNvSpPr/>
                  <p:nvPr/>
                </p:nvSpPr>
                <p:spPr>
                  <a:xfrm>
                    <a:off x="6303970" y="2726292"/>
                    <a:ext cx="2260549" cy="19694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9684" h="60711" extrusionOk="0">
                        <a:moveTo>
                          <a:pt x="34258" y="0"/>
                        </a:moveTo>
                        <a:cubicBezTo>
                          <a:pt x="15345" y="0"/>
                          <a:pt x="1" y="15345"/>
                          <a:pt x="1" y="34258"/>
                        </a:cubicBezTo>
                        <a:lnTo>
                          <a:pt x="1" y="60711"/>
                        </a:lnTo>
                        <a:lnTo>
                          <a:pt x="69684" y="60711"/>
                        </a:lnTo>
                        <a:lnTo>
                          <a:pt x="69684" y="34258"/>
                        </a:lnTo>
                        <a:cubicBezTo>
                          <a:pt x="69684" y="15345"/>
                          <a:pt x="54373" y="0"/>
                          <a:pt x="35426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" name="Google Shape;646;p52"/>
                  <p:cNvSpPr/>
                  <p:nvPr/>
                </p:nvSpPr>
                <p:spPr>
                  <a:xfrm>
                    <a:off x="7695601" y="2932675"/>
                    <a:ext cx="423632" cy="3939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13" h="15448" extrusionOk="0">
                        <a:moveTo>
                          <a:pt x="8273" y="0"/>
                        </a:moveTo>
                        <a:cubicBezTo>
                          <a:pt x="4567" y="0"/>
                          <a:pt x="1301" y="2700"/>
                          <a:pt x="701" y="6477"/>
                        </a:cubicBezTo>
                        <a:cubicBezTo>
                          <a:pt x="1" y="10713"/>
                          <a:pt x="2869" y="14683"/>
                          <a:pt x="7106" y="15350"/>
                        </a:cubicBezTo>
                        <a:cubicBezTo>
                          <a:pt x="7518" y="15415"/>
                          <a:pt x="7928" y="15447"/>
                          <a:pt x="8333" y="15447"/>
                        </a:cubicBezTo>
                        <a:cubicBezTo>
                          <a:pt x="12056" y="15447"/>
                          <a:pt x="15344" y="12766"/>
                          <a:pt x="15945" y="8945"/>
                        </a:cubicBezTo>
                        <a:cubicBezTo>
                          <a:pt x="16612" y="4742"/>
                          <a:pt x="13777" y="773"/>
                          <a:pt x="9541" y="106"/>
                        </a:cubicBezTo>
                        <a:cubicBezTo>
                          <a:pt x="9115" y="35"/>
                          <a:pt x="8691" y="0"/>
                          <a:pt x="827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7" name="Google Shape;647;p52"/>
                  <p:cNvSpPr/>
                  <p:nvPr/>
                </p:nvSpPr>
                <p:spPr>
                  <a:xfrm>
                    <a:off x="8087358" y="3447004"/>
                    <a:ext cx="347368" cy="348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708" h="10742" extrusionOk="0">
                        <a:moveTo>
                          <a:pt x="5371" y="0"/>
                        </a:moveTo>
                        <a:cubicBezTo>
                          <a:pt x="2402" y="0"/>
                          <a:pt x="0" y="2402"/>
                          <a:pt x="0" y="5371"/>
                        </a:cubicBezTo>
                        <a:cubicBezTo>
                          <a:pt x="0" y="8306"/>
                          <a:pt x="2402" y="10741"/>
                          <a:pt x="5371" y="10741"/>
                        </a:cubicBezTo>
                        <a:cubicBezTo>
                          <a:pt x="8306" y="10741"/>
                          <a:pt x="10708" y="8306"/>
                          <a:pt x="10708" y="5371"/>
                        </a:cubicBezTo>
                        <a:cubicBezTo>
                          <a:pt x="10708" y="2402"/>
                          <a:pt x="8306" y="0"/>
                          <a:pt x="5371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" name="Google Shape;648;p52"/>
                  <p:cNvSpPr/>
                  <p:nvPr/>
                </p:nvSpPr>
                <p:spPr>
                  <a:xfrm>
                    <a:off x="7063645" y="3272763"/>
                    <a:ext cx="348470" cy="348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742" h="10742" extrusionOk="0">
                        <a:moveTo>
                          <a:pt x="5371" y="1"/>
                        </a:moveTo>
                        <a:cubicBezTo>
                          <a:pt x="2402" y="1"/>
                          <a:pt x="0" y="2402"/>
                          <a:pt x="0" y="5371"/>
                        </a:cubicBezTo>
                        <a:cubicBezTo>
                          <a:pt x="0" y="8340"/>
                          <a:pt x="2402" y="10742"/>
                          <a:pt x="5371" y="10742"/>
                        </a:cubicBezTo>
                        <a:cubicBezTo>
                          <a:pt x="8340" y="10742"/>
                          <a:pt x="10741" y="8340"/>
                          <a:pt x="10741" y="5371"/>
                        </a:cubicBezTo>
                        <a:cubicBezTo>
                          <a:pt x="10741" y="2402"/>
                          <a:pt x="8340" y="1"/>
                          <a:pt x="537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" name="Google Shape;649;p52"/>
                  <p:cNvSpPr/>
                  <p:nvPr/>
                </p:nvSpPr>
                <p:spPr>
                  <a:xfrm>
                    <a:off x="6818000" y="2991401"/>
                    <a:ext cx="200220" cy="2013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" h="6206" extrusionOk="0">
                        <a:moveTo>
                          <a:pt x="3069" y="1"/>
                        </a:moveTo>
                        <a:cubicBezTo>
                          <a:pt x="1368" y="1"/>
                          <a:pt x="0" y="1402"/>
                          <a:pt x="0" y="3103"/>
                        </a:cubicBezTo>
                        <a:cubicBezTo>
                          <a:pt x="0" y="4804"/>
                          <a:pt x="1368" y="6205"/>
                          <a:pt x="3069" y="6205"/>
                        </a:cubicBezTo>
                        <a:cubicBezTo>
                          <a:pt x="4770" y="6205"/>
                          <a:pt x="6171" y="4804"/>
                          <a:pt x="6171" y="3103"/>
                        </a:cubicBezTo>
                        <a:cubicBezTo>
                          <a:pt x="6171" y="1402"/>
                          <a:pt x="4770" y="1"/>
                          <a:pt x="306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" name="Google Shape;650;p52"/>
                  <p:cNvSpPr/>
                  <p:nvPr/>
                </p:nvSpPr>
                <p:spPr>
                  <a:xfrm>
                    <a:off x="7157789" y="2428710"/>
                    <a:ext cx="467493" cy="6081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411" h="18747" extrusionOk="0">
                        <a:moveTo>
                          <a:pt x="0" y="0"/>
                        </a:moveTo>
                        <a:lnTo>
                          <a:pt x="0" y="11542"/>
                        </a:lnTo>
                        <a:cubicBezTo>
                          <a:pt x="0" y="15545"/>
                          <a:pt x="3236" y="18747"/>
                          <a:pt x="7206" y="18747"/>
                        </a:cubicBezTo>
                        <a:cubicBezTo>
                          <a:pt x="11208" y="18747"/>
                          <a:pt x="14411" y="15545"/>
                          <a:pt x="14411" y="11542"/>
                        </a:cubicBezTo>
                        <a:lnTo>
                          <a:pt x="144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" name="Google Shape;651;p52"/>
                  <p:cNvSpPr/>
                  <p:nvPr/>
                </p:nvSpPr>
                <p:spPr>
                  <a:xfrm>
                    <a:off x="7157789" y="2428710"/>
                    <a:ext cx="467493" cy="3939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411" h="12143" extrusionOk="0">
                        <a:moveTo>
                          <a:pt x="0" y="0"/>
                        </a:moveTo>
                        <a:lnTo>
                          <a:pt x="0" y="12142"/>
                        </a:lnTo>
                        <a:lnTo>
                          <a:pt x="14411" y="7105"/>
                        </a:lnTo>
                        <a:lnTo>
                          <a:pt x="14411" y="0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2" name="Google Shape;652;p52"/>
                  <p:cNvSpPr/>
                  <p:nvPr/>
                </p:nvSpPr>
                <p:spPr>
                  <a:xfrm>
                    <a:off x="7725899" y="1244837"/>
                    <a:ext cx="652563" cy="6536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116" h="20149" extrusionOk="0">
                        <a:moveTo>
                          <a:pt x="10041" y="0"/>
                        </a:moveTo>
                        <a:cubicBezTo>
                          <a:pt x="4504" y="0"/>
                          <a:pt x="1" y="4504"/>
                          <a:pt x="1" y="10074"/>
                        </a:cubicBezTo>
                        <a:cubicBezTo>
                          <a:pt x="1" y="15645"/>
                          <a:pt x="4504" y="20148"/>
                          <a:pt x="10041" y="20148"/>
                        </a:cubicBezTo>
                        <a:cubicBezTo>
                          <a:pt x="15612" y="20148"/>
                          <a:pt x="20115" y="15645"/>
                          <a:pt x="20115" y="10074"/>
                        </a:cubicBezTo>
                        <a:cubicBezTo>
                          <a:pt x="20115" y="4504"/>
                          <a:pt x="15612" y="0"/>
                          <a:pt x="10041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3" name="Google Shape;653;p52"/>
                  <p:cNvSpPr/>
                  <p:nvPr/>
                </p:nvSpPr>
                <p:spPr>
                  <a:xfrm>
                    <a:off x="6206582" y="1339110"/>
                    <a:ext cx="719649" cy="653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84" h="20130" extrusionOk="0">
                        <a:moveTo>
                          <a:pt x="11090" y="1"/>
                        </a:moveTo>
                        <a:cubicBezTo>
                          <a:pt x="6567" y="1"/>
                          <a:pt x="2469" y="3076"/>
                          <a:pt x="1335" y="7669"/>
                        </a:cubicBezTo>
                        <a:cubicBezTo>
                          <a:pt x="1" y="13039"/>
                          <a:pt x="3303" y="18510"/>
                          <a:pt x="8707" y="19844"/>
                        </a:cubicBezTo>
                        <a:cubicBezTo>
                          <a:pt x="9503" y="20037"/>
                          <a:pt x="10301" y="20129"/>
                          <a:pt x="11087" y="20129"/>
                        </a:cubicBezTo>
                        <a:cubicBezTo>
                          <a:pt x="15608" y="20129"/>
                          <a:pt x="19746" y="17075"/>
                          <a:pt x="20882" y="12472"/>
                        </a:cubicBezTo>
                        <a:cubicBezTo>
                          <a:pt x="22183" y="7068"/>
                          <a:pt x="18914" y="1631"/>
                          <a:pt x="13510" y="297"/>
                        </a:cubicBezTo>
                        <a:cubicBezTo>
                          <a:pt x="12699" y="96"/>
                          <a:pt x="11888" y="1"/>
                          <a:pt x="11090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4" name="Google Shape;654;p52"/>
                  <p:cNvSpPr/>
                  <p:nvPr/>
                </p:nvSpPr>
                <p:spPr>
                  <a:xfrm>
                    <a:off x="6448982" y="1904137"/>
                    <a:ext cx="538926" cy="4910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13" h="15137" extrusionOk="0">
                        <a:moveTo>
                          <a:pt x="8290" y="0"/>
                        </a:moveTo>
                        <a:cubicBezTo>
                          <a:pt x="6355" y="0"/>
                          <a:pt x="4420" y="742"/>
                          <a:pt x="2936" y="2227"/>
                        </a:cubicBezTo>
                        <a:cubicBezTo>
                          <a:pt x="1" y="5162"/>
                          <a:pt x="1" y="9966"/>
                          <a:pt x="2936" y="12934"/>
                        </a:cubicBezTo>
                        <a:cubicBezTo>
                          <a:pt x="4420" y="14402"/>
                          <a:pt x="6355" y="15136"/>
                          <a:pt x="8290" y="15136"/>
                        </a:cubicBezTo>
                        <a:cubicBezTo>
                          <a:pt x="10225" y="15136"/>
                          <a:pt x="12159" y="14402"/>
                          <a:pt x="13644" y="12934"/>
                        </a:cubicBezTo>
                        <a:cubicBezTo>
                          <a:pt x="16612" y="9966"/>
                          <a:pt x="16612" y="5162"/>
                          <a:pt x="13644" y="2227"/>
                        </a:cubicBezTo>
                        <a:cubicBezTo>
                          <a:pt x="12159" y="742"/>
                          <a:pt x="10225" y="0"/>
                          <a:pt x="8290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5" name="Google Shape;655;p52"/>
                  <p:cNvSpPr/>
                  <p:nvPr/>
                </p:nvSpPr>
                <p:spPr>
                  <a:xfrm>
                    <a:off x="7537610" y="1927657"/>
                    <a:ext cx="538926" cy="4910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13" h="15137" extrusionOk="0">
                        <a:moveTo>
                          <a:pt x="8290" y="1"/>
                        </a:moveTo>
                        <a:cubicBezTo>
                          <a:pt x="6355" y="1"/>
                          <a:pt x="4421" y="735"/>
                          <a:pt x="2936" y="2202"/>
                        </a:cubicBezTo>
                        <a:cubicBezTo>
                          <a:pt x="1" y="5171"/>
                          <a:pt x="1" y="9975"/>
                          <a:pt x="2936" y="12910"/>
                        </a:cubicBezTo>
                        <a:cubicBezTo>
                          <a:pt x="4421" y="14394"/>
                          <a:pt x="6355" y="15137"/>
                          <a:pt x="8290" y="15137"/>
                        </a:cubicBezTo>
                        <a:cubicBezTo>
                          <a:pt x="10225" y="15137"/>
                          <a:pt x="12160" y="14394"/>
                          <a:pt x="13644" y="12910"/>
                        </a:cubicBezTo>
                        <a:cubicBezTo>
                          <a:pt x="16613" y="9975"/>
                          <a:pt x="16613" y="5171"/>
                          <a:pt x="13644" y="2202"/>
                        </a:cubicBezTo>
                        <a:cubicBezTo>
                          <a:pt x="12160" y="735"/>
                          <a:pt x="10225" y="1"/>
                          <a:pt x="8290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6" name="Google Shape;656;p52"/>
                  <p:cNvSpPr/>
                  <p:nvPr/>
                </p:nvSpPr>
                <p:spPr>
                  <a:xfrm>
                    <a:off x="7807066" y="1786992"/>
                    <a:ext cx="345226" cy="2564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42" h="7906" extrusionOk="0">
                        <a:moveTo>
                          <a:pt x="1" y="0"/>
                        </a:moveTo>
                        <a:lnTo>
                          <a:pt x="1" y="7906"/>
                        </a:lnTo>
                        <a:lnTo>
                          <a:pt x="6672" y="7906"/>
                        </a:lnTo>
                        <a:cubicBezTo>
                          <a:pt x="8874" y="7906"/>
                          <a:pt x="10642" y="6138"/>
                          <a:pt x="10642" y="3936"/>
                        </a:cubicBezTo>
                        <a:cubicBezTo>
                          <a:pt x="10642" y="1768"/>
                          <a:pt x="8874" y="0"/>
                          <a:pt x="6672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7" name="Google Shape;657;p52"/>
                  <p:cNvSpPr/>
                  <p:nvPr/>
                </p:nvSpPr>
                <p:spPr>
                  <a:xfrm>
                    <a:off x="7807066" y="1938492"/>
                    <a:ext cx="116914" cy="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04" h="1" extrusionOk="0">
                        <a:moveTo>
                          <a:pt x="1" y="0"/>
                        </a:moveTo>
                        <a:lnTo>
                          <a:pt x="3603" y="0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8" name="Google Shape;658;p52"/>
                  <p:cNvSpPr/>
                  <p:nvPr/>
                </p:nvSpPr>
                <p:spPr>
                  <a:xfrm>
                    <a:off x="7807066" y="1938492"/>
                    <a:ext cx="116914" cy="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04" h="1" fill="none" extrusionOk="0">
                        <a:moveTo>
                          <a:pt x="1" y="0"/>
                        </a:moveTo>
                        <a:lnTo>
                          <a:pt x="3603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9" name="Google Shape;659;p52"/>
                  <p:cNvSpPr/>
                  <p:nvPr/>
                </p:nvSpPr>
                <p:spPr>
                  <a:xfrm>
                    <a:off x="6338617" y="1786992"/>
                    <a:ext cx="345226" cy="2564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42" h="7906" extrusionOk="0">
                        <a:moveTo>
                          <a:pt x="3970" y="0"/>
                        </a:moveTo>
                        <a:cubicBezTo>
                          <a:pt x="1768" y="0"/>
                          <a:pt x="0" y="1768"/>
                          <a:pt x="0" y="3936"/>
                        </a:cubicBezTo>
                        <a:cubicBezTo>
                          <a:pt x="0" y="6138"/>
                          <a:pt x="1768" y="7906"/>
                          <a:pt x="3970" y="7906"/>
                        </a:cubicBezTo>
                        <a:lnTo>
                          <a:pt x="10641" y="7906"/>
                        </a:lnTo>
                        <a:lnTo>
                          <a:pt x="1064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0" name="Google Shape;660;p52"/>
                  <p:cNvSpPr/>
                  <p:nvPr/>
                </p:nvSpPr>
                <p:spPr>
                  <a:xfrm>
                    <a:off x="6566938" y="1938492"/>
                    <a:ext cx="116914" cy="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04" h="1" extrusionOk="0">
                        <a:moveTo>
                          <a:pt x="3603" y="0"/>
                        </a:move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1" name="Google Shape;661;p52"/>
                  <p:cNvSpPr/>
                  <p:nvPr/>
                </p:nvSpPr>
                <p:spPr>
                  <a:xfrm>
                    <a:off x="6566938" y="1938492"/>
                    <a:ext cx="116914" cy="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04" h="1" fill="none" extrusionOk="0">
                        <a:moveTo>
                          <a:pt x="3603" y="0"/>
                        </a:moveTo>
                        <a:lnTo>
                          <a:pt x="0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2" name="Google Shape;662;p52"/>
                  <p:cNvSpPr/>
                  <p:nvPr/>
                </p:nvSpPr>
                <p:spPr>
                  <a:xfrm>
                    <a:off x="6683824" y="1136613"/>
                    <a:ext cx="1123235" cy="15225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625" h="46935" extrusionOk="0">
                        <a:moveTo>
                          <a:pt x="17312" y="1"/>
                        </a:moveTo>
                        <a:cubicBezTo>
                          <a:pt x="7739" y="1"/>
                          <a:pt x="0" y="7773"/>
                          <a:pt x="0" y="17313"/>
                        </a:cubicBezTo>
                        <a:lnTo>
                          <a:pt x="0" y="29622"/>
                        </a:lnTo>
                        <a:cubicBezTo>
                          <a:pt x="0" y="39195"/>
                          <a:pt x="7739" y="46934"/>
                          <a:pt x="17312" y="46934"/>
                        </a:cubicBezTo>
                        <a:cubicBezTo>
                          <a:pt x="26853" y="46934"/>
                          <a:pt x="34625" y="39195"/>
                          <a:pt x="34625" y="29622"/>
                        </a:cubicBezTo>
                        <a:lnTo>
                          <a:pt x="34625" y="17313"/>
                        </a:lnTo>
                        <a:cubicBezTo>
                          <a:pt x="34625" y="7773"/>
                          <a:pt x="26853" y="1"/>
                          <a:pt x="17312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3" name="Google Shape;663;p52"/>
                  <p:cNvSpPr/>
                  <p:nvPr/>
                </p:nvSpPr>
                <p:spPr>
                  <a:xfrm>
                    <a:off x="7500822" y="1970966"/>
                    <a:ext cx="306266" cy="5259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41" h="16212" extrusionOk="0">
                        <a:moveTo>
                          <a:pt x="8740" y="0"/>
                        </a:moveTo>
                        <a:cubicBezTo>
                          <a:pt x="3937" y="0"/>
                          <a:pt x="1" y="3903"/>
                          <a:pt x="1" y="8706"/>
                        </a:cubicBezTo>
                        <a:cubicBezTo>
                          <a:pt x="1" y="11909"/>
                          <a:pt x="1735" y="14711"/>
                          <a:pt x="4270" y="16212"/>
                        </a:cubicBezTo>
                        <a:cubicBezTo>
                          <a:pt x="7473" y="13076"/>
                          <a:pt x="9441" y="8740"/>
                          <a:pt x="9441" y="3903"/>
                        </a:cubicBezTo>
                        <a:lnTo>
                          <a:pt x="9441" y="33"/>
                        </a:lnTo>
                        <a:cubicBezTo>
                          <a:pt x="9207" y="0"/>
                          <a:pt x="8974" y="0"/>
                          <a:pt x="8740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4" name="Google Shape;664;p52"/>
                  <p:cNvSpPr/>
                  <p:nvPr/>
                </p:nvSpPr>
                <p:spPr>
                  <a:xfrm>
                    <a:off x="6683824" y="1974210"/>
                    <a:ext cx="239148" cy="494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72" h="15245" extrusionOk="0">
                        <a:moveTo>
                          <a:pt x="0" y="0"/>
                        </a:moveTo>
                        <a:lnTo>
                          <a:pt x="0" y="3803"/>
                        </a:lnTo>
                        <a:cubicBezTo>
                          <a:pt x="0" y="8206"/>
                          <a:pt x="1635" y="12209"/>
                          <a:pt x="4336" y="15244"/>
                        </a:cubicBezTo>
                        <a:cubicBezTo>
                          <a:pt x="6204" y="13643"/>
                          <a:pt x="7372" y="11275"/>
                          <a:pt x="7372" y="8606"/>
                        </a:cubicBezTo>
                        <a:cubicBezTo>
                          <a:pt x="7372" y="4270"/>
                          <a:pt x="4203" y="667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5" name="Google Shape;665;p52"/>
                  <p:cNvSpPr/>
                  <p:nvPr/>
                </p:nvSpPr>
                <p:spPr>
                  <a:xfrm>
                    <a:off x="6683824" y="1136613"/>
                    <a:ext cx="1123235" cy="15225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625" h="46935" fill="none" extrusionOk="0">
                        <a:moveTo>
                          <a:pt x="17312" y="46934"/>
                        </a:moveTo>
                        <a:lnTo>
                          <a:pt x="17312" y="46934"/>
                        </a:lnTo>
                        <a:cubicBezTo>
                          <a:pt x="7739" y="46934"/>
                          <a:pt x="0" y="39195"/>
                          <a:pt x="0" y="29622"/>
                        </a:cubicBezTo>
                        <a:lnTo>
                          <a:pt x="0" y="17313"/>
                        </a:lnTo>
                        <a:cubicBezTo>
                          <a:pt x="0" y="7773"/>
                          <a:pt x="7739" y="1"/>
                          <a:pt x="17312" y="1"/>
                        </a:cubicBezTo>
                        <a:lnTo>
                          <a:pt x="17312" y="1"/>
                        </a:lnTo>
                        <a:cubicBezTo>
                          <a:pt x="26853" y="1"/>
                          <a:pt x="34625" y="7773"/>
                          <a:pt x="34625" y="17313"/>
                        </a:cubicBezTo>
                        <a:lnTo>
                          <a:pt x="34625" y="29622"/>
                        </a:lnTo>
                        <a:cubicBezTo>
                          <a:pt x="34625" y="39195"/>
                          <a:pt x="26853" y="46934"/>
                          <a:pt x="17312" y="46934"/>
                        </a:cubicBezTo>
                        <a:close/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6" name="Google Shape;666;p52"/>
                  <p:cNvSpPr/>
                  <p:nvPr/>
                </p:nvSpPr>
                <p:spPr>
                  <a:xfrm>
                    <a:off x="7193507" y="1832442"/>
                    <a:ext cx="92000" cy="2110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36" h="6505" fill="none" extrusionOk="0">
                        <a:moveTo>
                          <a:pt x="2836" y="6505"/>
                        </a:moveTo>
                        <a:lnTo>
                          <a:pt x="1968" y="6505"/>
                        </a:lnTo>
                        <a:cubicBezTo>
                          <a:pt x="868" y="6505"/>
                          <a:pt x="0" y="5638"/>
                          <a:pt x="0" y="4537"/>
                        </a:cubicBezTo>
                        <a:lnTo>
                          <a:pt x="0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7" name="Google Shape;667;p52"/>
                  <p:cNvSpPr/>
                  <p:nvPr/>
                </p:nvSpPr>
                <p:spPr>
                  <a:xfrm rot="10800000" flipH="1">
                    <a:off x="7193507" y="2149489"/>
                    <a:ext cx="93070" cy="465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69" h="1436" fill="none" extrusionOk="0">
                        <a:moveTo>
                          <a:pt x="2869" y="1"/>
                        </a:moveTo>
                        <a:cubicBezTo>
                          <a:pt x="2869" y="802"/>
                          <a:pt x="2235" y="1435"/>
                          <a:pt x="1435" y="1435"/>
                        </a:cubicBezTo>
                        <a:cubicBezTo>
                          <a:pt x="634" y="1435"/>
                          <a:pt x="0" y="802"/>
                          <a:pt x="0" y="1"/>
                        </a:cubicBez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8" name="Google Shape;668;p52"/>
                  <p:cNvSpPr/>
                  <p:nvPr/>
                </p:nvSpPr>
                <p:spPr>
                  <a:xfrm>
                    <a:off x="7336345" y="1770739"/>
                    <a:ext cx="69292" cy="692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6" h="2136" extrusionOk="0">
                        <a:moveTo>
                          <a:pt x="1068" y="1"/>
                        </a:moveTo>
                        <a:cubicBezTo>
                          <a:pt x="467" y="1"/>
                          <a:pt x="0" y="501"/>
                          <a:pt x="0" y="1068"/>
                        </a:cubicBezTo>
                        <a:cubicBezTo>
                          <a:pt x="0" y="1669"/>
                          <a:pt x="467" y="2136"/>
                          <a:pt x="1068" y="2136"/>
                        </a:cubicBezTo>
                        <a:cubicBezTo>
                          <a:pt x="1668" y="2136"/>
                          <a:pt x="2135" y="1669"/>
                          <a:pt x="2135" y="1068"/>
                        </a:cubicBezTo>
                        <a:cubicBezTo>
                          <a:pt x="2135" y="501"/>
                          <a:pt x="1635" y="1"/>
                          <a:pt x="106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9" name="Google Shape;669;p52"/>
                  <p:cNvSpPr/>
                  <p:nvPr/>
                </p:nvSpPr>
                <p:spPr>
                  <a:xfrm>
                    <a:off x="7038762" y="1770739"/>
                    <a:ext cx="69292" cy="692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6" h="2136" extrusionOk="0">
                        <a:moveTo>
                          <a:pt x="1068" y="1"/>
                        </a:moveTo>
                        <a:cubicBezTo>
                          <a:pt x="467" y="1"/>
                          <a:pt x="0" y="501"/>
                          <a:pt x="0" y="1068"/>
                        </a:cubicBezTo>
                        <a:cubicBezTo>
                          <a:pt x="0" y="1669"/>
                          <a:pt x="467" y="2136"/>
                          <a:pt x="1068" y="2136"/>
                        </a:cubicBezTo>
                        <a:cubicBezTo>
                          <a:pt x="1668" y="2136"/>
                          <a:pt x="2135" y="1669"/>
                          <a:pt x="2135" y="1068"/>
                        </a:cubicBezTo>
                        <a:cubicBezTo>
                          <a:pt x="2135" y="501"/>
                          <a:pt x="1635" y="1"/>
                          <a:pt x="106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0" name="Google Shape;670;p52"/>
                  <p:cNvSpPr/>
                  <p:nvPr/>
                </p:nvSpPr>
                <p:spPr>
                  <a:xfrm>
                    <a:off x="6683824" y="1041398"/>
                    <a:ext cx="1173030" cy="7380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160" h="22750" extrusionOk="0">
                        <a:moveTo>
                          <a:pt x="0" y="0"/>
                        </a:moveTo>
                        <a:lnTo>
                          <a:pt x="0" y="17313"/>
                        </a:lnTo>
                        <a:cubicBezTo>
                          <a:pt x="0" y="17313"/>
                          <a:pt x="15444" y="17313"/>
                          <a:pt x="21816" y="10941"/>
                        </a:cubicBezTo>
                        <a:cubicBezTo>
                          <a:pt x="21816" y="10941"/>
                          <a:pt x="22883" y="14144"/>
                          <a:pt x="21816" y="15645"/>
                        </a:cubicBezTo>
                        <a:cubicBezTo>
                          <a:pt x="21816" y="15645"/>
                          <a:pt x="23850" y="15345"/>
                          <a:pt x="25185" y="13076"/>
                        </a:cubicBezTo>
                        <a:cubicBezTo>
                          <a:pt x="25185" y="13076"/>
                          <a:pt x="29921" y="22750"/>
                          <a:pt x="34625" y="22750"/>
                        </a:cubicBezTo>
                        <a:lnTo>
                          <a:pt x="36159" y="22750"/>
                        </a:lnTo>
                        <a:lnTo>
                          <a:pt x="36159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1" name="Google Shape;671;p52"/>
                  <p:cNvSpPr/>
                  <p:nvPr/>
                </p:nvSpPr>
                <p:spPr>
                  <a:xfrm>
                    <a:off x="6328852" y="813045"/>
                    <a:ext cx="779176" cy="77917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19" h="24019" extrusionOk="0">
                        <a:moveTo>
                          <a:pt x="12009" y="1"/>
                        </a:moveTo>
                        <a:cubicBezTo>
                          <a:pt x="5371" y="1"/>
                          <a:pt x="1" y="5371"/>
                          <a:pt x="1" y="12009"/>
                        </a:cubicBezTo>
                        <a:cubicBezTo>
                          <a:pt x="1" y="18648"/>
                          <a:pt x="5371" y="24018"/>
                          <a:pt x="12009" y="24018"/>
                        </a:cubicBezTo>
                        <a:cubicBezTo>
                          <a:pt x="18614" y="24018"/>
                          <a:pt x="24018" y="18648"/>
                          <a:pt x="24018" y="12009"/>
                        </a:cubicBezTo>
                        <a:cubicBezTo>
                          <a:pt x="24018" y="5371"/>
                          <a:pt x="18614" y="1"/>
                          <a:pt x="12009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2" name="Google Shape;672;p52"/>
                  <p:cNvSpPr/>
                  <p:nvPr/>
                </p:nvSpPr>
                <p:spPr>
                  <a:xfrm>
                    <a:off x="6793118" y="628650"/>
                    <a:ext cx="559460" cy="5084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46" h="15673" extrusionOk="0">
                        <a:moveTo>
                          <a:pt x="8624" y="0"/>
                        </a:moveTo>
                        <a:cubicBezTo>
                          <a:pt x="5080" y="0"/>
                          <a:pt x="1857" y="2424"/>
                          <a:pt x="1001" y="6018"/>
                        </a:cubicBezTo>
                        <a:cubicBezTo>
                          <a:pt x="0" y="10221"/>
                          <a:pt x="2602" y="14458"/>
                          <a:pt x="6805" y="15458"/>
                        </a:cubicBezTo>
                        <a:cubicBezTo>
                          <a:pt x="7413" y="15603"/>
                          <a:pt x="8022" y="15673"/>
                          <a:pt x="8622" y="15673"/>
                        </a:cubicBezTo>
                        <a:cubicBezTo>
                          <a:pt x="12166" y="15673"/>
                          <a:pt x="15389" y="13249"/>
                          <a:pt x="16245" y="9654"/>
                        </a:cubicBezTo>
                        <a:cubicBezTo>
                          <a:pt x="17246" y="5451"/>
                          <a:pt x="14644" y="1215"/>
                          <a:pt x="10441" y="214"/>
                        </a:cubicBezTo>
                        <a:cubicBezTo>
                          <a:pt x="9833" y="69"/>
                          <a:pt x="9224" y="0"/>
                          <a:pt x="8624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3" name="Google Shape;673;p52"/>
                  <p:cNvSpPr/>
                  <p:nvPr/>
                </p:nvSpPr>
                <p:spPr>
                  <a:xfrm>
                    <a:off x="7140465" y="675235"/>
                    <a:ext cx="731554" cy="6641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51" h="20473" extrusionOk="0">
                        <a:moveTo>
                          <a:pt x="11262" y="0"/>
                        </a:moveTo>
                        <a:cubicBezTo>
                          <a:pt x="6632" y="0"/>
                          <a:pt x="2443" y="3145"/>
                          <a:pt x="1302" y="7851"/>
                        </a:cubicBezTo>
                        <a:cubicBezTo>
                          <a:pt x="1" y="13355"/>
                          <a:pt x="3403" y="18893"/>
                          <a:pt x="8907" y="20194"/>
                        </a:cubicBezTo>
                        <a:cubicBezTo>
                          <a:pt x="9705" y="20382"/>
                          <a:pt x="10503" y="20473"/>
                          <a:pt x="11288" y="20473"/>
                        </a:cubicBezTo>
                        <a:cubicBezTo>
                          <a:pt x="15919" y="20473"/>
                          <a:pt x="20104" y="17327"/>
                          <a:pt x="21216" y="12621"/>
                        </a:cubicBezTo>
                        <a:cubicBezTo>
                          <a:pt x="22550" y="7118"/>
                          <a:pt x="19148" y="1580"/>
                          <a:pt x="13644" y="279"/>
                        </a:cubicBezTo>
                        <a:cubicBezTo>
                          <a:pt x="12846" y="91"/>
                          <a:pt x="12048" y="0"/>
                          <a:pt x="11262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4" name="Google Shape;674;p52"/>
                  <p:cNvSpPr/>
                  <p:nvPr/>
                </p:nvSpPr>
                <p:spPr>
                  <a:xfrm>
                    <a:off x="7514901" y="761367"/>
                    <a:ext cx="701223" cy="6523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616" h="20108" extrusionOk="0">
                        <a:moveTo>
                          <a:pt x="10809" y="0"/>
                        </a:moveTo>
                        <a:cubicBezTo>
                          <a:pt x="5941" y="0"/>
                          <a:pt x="1680" y="3500"/>
                          <a:pt x="868" y="8465"/>
                        </a:cubicBezTo>
                        <a:cubicBezTo>
                          <a:pt x="0" y="13936"/>
                          <a:pt x="3736" y="19106"/>
                          <a:pt x="9207" y="19974"/>
                        </a:cubicBezTo>
                        <a:cubicBezTo>
                          <a:pt x="9755" y="20064"/>
                          <a:pt x="10301" y="20108"/>
                          <a:pt x="10839" y="20108"/>
                        </a:cubicBezTo>
                        <a:cubicBezTo>
                          <a:pt x="15671" y="20108"/>
                          <a:pt x="19938" y="16590"/>
                          <a:pt x="20748" y="11668"/>
                        </a:cubicBezTo>
                        <a:cubicBezTo>
                          <a:pt x="21616" y="6164"/>
                          <a:pt x="17880" y="993"/>
                          <a:pt x="12409" y="126"/>
                        </a:cubicBezTo>
                        <a:cubicBezTo>
                          <a:pt x="11871" y="41"/>
                          <a:pt x="11336" y="0"/>
                          <a:pt x="10809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5" name="Google Shape;675;p52"/>
                  <p:cNvSpPr/>
                  <p:nvPr/>
                </p:nvSpPr>
                <p:spPr>
                  <a:xfrm>
                    <a:off x="6341861" y="3147411"/>
                    <a:ext cx="269479" cy="1513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07" h="4666" extrusionOk="0">
                        <a:moveTo>
                          <a:pt x="2981" y="1"/>
                        </a:moveTo>
                        <a:cubicBezTo>
                          <a:pt x="2844" y="1"/>
                          <a:pt x="2706" y="10"/>
                          <a:pt x="2569" y="29"/>
                        </a:cubicBezTo>
                        <a:cubicBezTo>
                          <a:pt x="1801" y="162"/>
                          <a:pt x="1168" y="562"/>
                          <a:pt x="701" y="1163"/>
                        </a:cubicBezTo>
                        <a:cubicBezTo>
                          <a:pt x="100" y="1997"/>
                          <a:pt x="0" y="3064"/>
                          <a:pt x="434" y="3998"/>
                        </a:cubicBezTo>
                        <a:lnTo>
                          <a:pt x="4370" y="3998"/>
                        </a:lnTo>
                        <a:cubicBezTo>
                          <a:pt x="5738" y="3998"/>
                          <a:pt x="7039" y="4232"/>
                          <a:pt x="8306" y="4665"/>
                        </a:cubicBezTo>
                        <a:cubicBezTo>
                          <a:pt x="8306" y="3765"/>
                          <a:pt x="7872" y="2864"/>
                          <a:pt x="7139" y="2330"/>
                        </a:cubicBezTo>
                        <a:lnTo>
                          <a:pt x="4670" y="529"/>
                        </a:lnTo>
                        <a:cubicBezTo>
                          <a:pt x="4155" y="177"/>
                          <a:pt x="3574" y="1"/>
                          <a:pt x="298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6" name="Google Shape;676;p52"/>
                  <p:cNvSpPr/>
                  <p:nvPr/>
                </p:nvSpPr>
                <p:spPr>
                  <a:xfrm>
                    <a:off x="6019364" y="3290087"/>
                    <a:ext cx="2136109" cy="1297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848" h="39996" extrusionOk="0">
                        <a:moveTo>
                          <a:pt x="2369" y="0"/>
                        </a:moveTo>
                        <a:cubicBezTo>
                          <a:pt x="1068" y="0"/>
                          <a:pt x="1" y="1068"/>
                          <a:pt x="1" y="2369"/>
                        </a:cubicBezTo>
                        <a:cubicBezTo>
                          <a:pt x="1" y="3670"/>
                          <a:pt x="1068" y="4737"/>
                          <a:pt x="2369" y="4737"/>
                        </a:cubicBezTo>
                        <a:lnTo>
                          <a:pt x="9841" y="4737"/>
                        </a:lnTo>
                        <a:lnTo>
                          <a:pt x="9841" y="4871"/>
                        </a:lnTo>
                        <a:lnTo>
                          <a:pt x="9841" y="5138"/>
                        </a:lnTo>
                        <a:lnTo>
                          <a:pt x="9841" y="5304"/>
                        </a:lnTo>
                        <a:lnTo>
                          <a:pt x="2369" y="5304"/>
                        </a:lnTo>
                        <a:cubicBezTo>
                          <a:pt x="1068" y="5304"/>
                          <a:pt x="1" y="6372"/>
                          <a:pt x="1" y="7673"/>
                        </a:cubicBezTo>
                        <a:cubicBezTo>
                          <a:pt x="1" y="8974"/>
                          <a:pt x="1068" y="10008"/>
                          <a:pt x="2369" y="10008"/>
                        </a:cubicBezTo>
                        <a:lnTo>
                          <a:pt x="10141" y="10008"/>
                        </a:lnTo>
                        <a:lnTo>
                          <a:pt x="10141" y="10174"/>
                        </a:lnTo>
                        <a:lnTo>
                          <a:pt x="10141" y="10441"/>
                        </a:lnTo>
                        <a:lnTo>
                          <a:pt x="10141" y="10575"/>
                        </a:lnTo>
                        <a:lnTo>
                          <a:pt x="2369" y="10575"/>
                        </a:lnTo>
                        <a:cubicBezTo>
                          <a:pt x="1068" y="10575"/>
                          <a:pt x="1" y="11642"/>
                          <a:pt x="1" y="12943"/>
                        </a:cubicBezTo>
                        <a:cubicBezTo>
                          <a:pt x="1" y="14244"/>
                          <a:pt x="1068" y="15311"/>
                          <a:pt x="2369" y="15311"/>
                        </a:cubicBezTo>
                        <a:lnTo>
                          <a:pt x="8073" y="15311"/>
                        </a:lnTo>
                        <a:cubicBezTo>
                          <a:pt x="9741" y="15311"/>
                          <a:pt x="11409" y="15745"/>
                          <a:pt x="12910" y="16512"/>
                        </a:cubicBezTo>
                        <a:cubicBezTo>
                          <a:pt x="13777" y="16979"/>
                          <a:pt x="14578" y="17580"/>
                          <a:pt x="15278" y="18280"/>
                        </a:cubicBezTo>
                        <a:lnTo>
                          <a:pt x="32958" y="35960"/>
                        </a:lnTo>
                        <a:cubicBezTo>
                          <a:pt x="35526" y="38561"/>
                          <a:pt x="38995" y="39996"/>
                          <a:pt x="42631" y="39996"/>
                        </a:cubicBezTo>
                        <a:cubicBezTo>
                          <a:pt x="46300" y="39996"/>
                          <a:pt x="49770" y="38561"/>
                          <a:pt x="52338" y="35960"/>
                        </a:cubicBezTo>
                        <a:lnTo>
                          <a:pt x="65848" y="22483"/>
                        </a:lnTo>
                        <a:lnTo>
                          <a:pt x="51671" y="8540"/>
                        </a:lnTo>
                        <a:lnTo>
                          <a:pt x="39863" y="20315"/>
                        </a:lnTo>
                        <a:lnTo>
                          <a:pt x="41264" y="21716"/>
                        </a:lnTo>
                        <a:lnTo>
                          <a:pt x="40963" y="22016"/>
                        </a:lnTo>
                        <a:lnTo>
                          <a:pt x="22250" y="3303"/>
                        </a:lnTo>
                        <a:cubicBezTo>
                          <a:pt x="20148" y="1168"/>
                          <a:pt x="17313" y="0"/>
                          <a:pt x="14311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7" name="Google Shape;677;p52"/>
                  <p:cNvSpPr/>
                  <p:nvPr/>
                </p:nvSpPr>
                <p:spPr>
                  <a:xfrm>
                    <a:off x="6335373" y="3127751"/>
                    <a:ext cx="285699" cy="1807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07" h="5572" fill="none" extrusionOk="0">
                        <a:moveTo>
                          <a:pt x="467" y="4804"/>
                        </a:moveTo>
                        <a:cubicBezTo>
                          <a:pt x="0" y="3804"/>
                          <a:pt x="33" y="2603"/>
                          <a:pt x="734" y="1669"/>
                        </a:cubicBezTo>
                        <a:lnTo>
                          <a:pt x="734" y="1669"/>
                        </a:lnTo>
                        <a:cubicBezTo>
                          <a:pt x="1735" y="301"/>
                          <a:pt x="3636" y="1"/>
                          <a:pt x="4970" y="968"/>
                        </a:cubicBezTo>
                        <a:lnTo>
                          <a:pt x="7439" y="2770"/>
                        </a:lnTo>
                        <a:cubicBezTo>
                          <a:pt x="8373" y="3437"/>
                          <a:pt x="8806" y="4537"/>
                          <a:pt x="8673" y="5572"/>
                        </a:cubicBez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8" name="Google Shape;678;p52"/>
                  <p:cNvSpPr/>
                  <p:nvPr/>
                </p:nvSpPr>
                <p:spPr>
                  <a:xfrm>
                    <a:off x="6011805" y="3283598"/>
                    <a:ext cx="350612" cy="1666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8" h="5138" fill="none" extrusionOk="0">
                        <a:moveTo>
                          <a:pt x="10074" y="5137"/>
                        </a:moveTo>
                        <a:lnTo>
                          <a:pt x="2569" y="5137"/>
                        </a:lnTo>
                        <a:cubicBezTo>
                          <a:pt x="1168" y="5137"/>
                          <a:pt x="0" y="4003"/>
                          <a:pt x="0" y="2569"/>
                        </a:cubicBezTo>
                        <a:lnTo>
                          <a:pt x="0" y="2569"/>
                        </a:lnTo>
                        <a:cubicBezTo>
                          <a:pt x="0" y="1134"/>
                          <a:pt x="1168" y="0"/>
                          <a:pt x="2569" y="0"/>
                        </a:cubicBezTo>
                        <a:lnTo>
                          <a:pt x="1080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9" name="Google Shape;679;p52"/>
                  <p:cNvSpPr/>
                  <p:nvPr/>
                </p:nvSpPr>
                <p:spPr>
                  <a:xfrm>
                    <a:off x="6011805" y="3454563"/>
                    <a:ext cx="335462" cy="1677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41" h="5172" fill="none" extrusionOk="0">
                        <a:moveTo>
                          <a:pt x="10341" y="5171"/>
                        </a:moveTo>
                        <a:lnTo>
                          <a:pt x="2569" y="5171"/>
                        </a:lnTo>
                        <a:cubicBezTo>
                          <a:pt x="1168" y="5171"/>
                          <a:pt x="0" y="4004"/>
                          <a:pt x="0" y="2603"/>
                        </a:cubicBezTo>
                        <a:lnTo>
                          <a:pt x="0" y="2603"/>
                        </a:lnTo>
                        <a:cubicBezTo>
                          <a:pt x="0" y="1168"/>
                          <a:pt x="1168" y="1"/>
                          <a:pt x="2569" y="1"/>
                        </a:cubicBezTo>
                        <a:lnTo>
                          <a:pt x="10074" y="1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0" name="Google Shape;680;p52"/>
                  <p:cNvSpPr/>
                  <p:nvPr/>
                </p:nvSpPr>
                <p:spPr>
                  <a:xfrm>
                    <a:off x="6362397" y="3283598"/>
                    <a:ext cx="1029127" cy="753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724" h="23217" fill="none" extrusionOk="0">
                        <a:moveTo>
                          <a:pt x="1" y="0"/>
                        </a:moveTo>
                        <a:lnTo>
                          <a:pt x="3737" y="0"/>
                        </a:lnTo>
                        <a:cubicBezTo>
                          <a:pt x="6772" y="0"/>
                          <a:pt x="9675" y="1201"/>
                          <a:pt x="11843" y="3369"/>
                        </a:cubicBezTo>
                        <a:lnTo>
                          <a:pt x="31724" y="2321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1" name="Google Shape;681;p52"/>
                  <p:cNvSpPr/>
                  <p:nvPr/>
                </p:nvSpPr>
                <p:spPr>
                  <a:xfrm>
                    <a:off x="6011805" y="3557369"/>
                    <a:ext cx="2152329" cy="10799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348" h="33292" fill="none" extrusionOk="0">
                        <a:moveTo>
                          <a:pt x="39929" y="11976"/>
                        </a:moveTo>
                        <a:lnTo>
                          <a:pt x="51904" y="1"/>
                        </a:lnTo>
                        <a:lnTo>
                          <a:pt x="66348" y="14244"/>
                        </a:lnTo>
                        <a:lnTo>
                          <a:pt x="52738" y="27854"/>
                        </a:lnTo>
                        <a:cubicBezTo>
                          <a:pt x="47301" y="33291"/>
                          <a:pt x="38461" y="33291"/>
                          <a:pt x="33024" y="27854"/>
                        </a:cubicBezTo>
                        <a:lnTo>
                          <a:pt x="15378" y="10208"/>
                        </a:lnTo>
                        <a:cubicBezTo>
                          <a:pt x="14677" y="9508"/>
                          <a:pt x="13877" y="8940"/>
                          <a:pt x="13010" y="8473"/>
                        </a:cubicBezTo>
                        <a:lnTo>
                          <a:pt x="13010" y="8473"/>
                        </a:lnTo>
                        <a:cubicBezTo>
                          <a:pt x="11575" y="7673"/>
                          <a:pt x="9941" y="7273"/>
                          <a:pt x="8306" y="7273"/>
                        </a:cubicBezTo>
                        <a:lnTo>
                          <a:pt x="2569" y="7273"/>
                        </a:lnTo>
                        <a:cubicBezTo>
                          <a:pt x="1168" y="7273"/>
                          <a:pt x="0" y="6138"/>
                          <a:pt x="0" y="4704"/>
                        </a:cubicBezTo>
                        <a:lnTo>
                          <a:pt x="0" y="4704"/>
                        </a:lnTo>
                        <a:cubicBezTo>
                          <a:pt x="0" y="3303"/>
                          <a:pt x="1168" y="2136"/>
                          <a:pt x="2569" y="2136"/>
                        </a:cubicBezTo>
                        <a:lnTo>
                          <a:pt x="10341" y="2136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2" name="Google Shape;682;p52"/>
                  <p:cNvSpPr/>
                  <p:nvPr/>
                </p:nvSpPr>
                <p:spPr>
                  <a:xfrm>
                    <a:off x="7695599" y="3557369"/>
                    <a:ext cx="468596" cy="5746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445" h="17714" extrusionOk="0">
                        <a:moveTo>
                          <a:pt x="1" y="1"/>
                        </a:moveTo>
                        <a:lnTo>
                          <a:pt x="11009" y="17713"/>
                        </a:lnTo>
                        <a:lnTo>
                          <a:pt x="14445" y="14244"/>
                        </a:lnTo>
                        <a:lnTo>
                          <a:pt x="1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3" name="Google Shape;683;p52"/>
                  <p:cNvSpPr/>
                  <p:nvPr/>
                </p:nvSpPr>
                <p:spPr>
                  <a:xfrm>
                    <a:off x="7865525" y="1991501"/>
                    <a:ext cx="32" cy="5475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6880" fill="none" extrusionOk="0">
                        <a:moveTo>
                          <a:pt x="0" y="1"/>
                        </a:moveTo>
                        <a:lnTo>
                          <a:pt x="0" y="1688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4" name="Google Shape;684;p52"/>
                  <p:cNvSpPr/>
                  <p:nvPr/>
                </p:nvSpPr>
                <p:spPr>
                  <a:xfrm>
                    <a:off x="6611318" y="1991501"/>
                    <a:ext cx="32" cy="5475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6880" fill="none" extrusionOk="0">
                        <a:moveTo>
                          <a:pt x="0" y="1"/>
                        </a:moveTo>
                        <a:lnTo>
                          <a:pt x="0" y="1688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5" name="Google Shape;685;p52"/>
                  <p:cNvSpPr/>
                  <p:nvPr/>
                </p:nvSpPr>
                <p:spPr>
                  <a:xfrm>
                    <a:off x="8011101" y="4215800"/>
                    <a:ext cx="423632" cy="3939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13" h="15448" extrusionOk="0">
                        <a:moveTo>
                          <a:pt x="8273" y="0"/>
                        </a:moveTo>
                        <a:cubicBezTo>
                          <a:pt x="4567" y="0"/>
                          <a:pt x="1301" y="2700"/>
                          <a:pt x="701" y="6477"/>
                        </a:cubicBezTo>
                        <a:cubicBezTo>
                          <a:pt x="1" y="10713"/>
                          <a:pt x="2869" y="14683"/>
                          <a:pt x="7106" y="15350"/>
                        </a:cubicBezTo>
                        <a:cubicBezTo>
                          <a:pt x="7518" y="15415"/>
                          <a:pt x="7928" y="15447"/>
                          <a:pt x="8333" y="15447"/>
                        </a:cubicBezTo>
                        <a:cubicBezTo>
                          <a:pt x="12056" y="15447"/>
                          <a:pt x="15344" y="12766"/>
                          <a:pt x="15945" y="8945"/>
                        </a:cubicBezTo>
                        <a:cubicBezTo>
                          <a:pt x="16612" y="4742"/>
                          <a:pt x="13777" y="773"/>
                          <a:pt x="9541" y="106"/>
                        </a:cubicBezTo>
                        <a:cubicBezTo>
                          <a:pt x="9115" y="35"/>
                          <a:pt x="8691" y="0"/>
                          <a:pt x="827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6" name="Google Shape;686;p52"/>
                  <p:cNvSpPr/>
                  <p:nvPr/>
                </p:nvSpPr>
                <p:spPr>
                  <a:xfrm>
                    <a:off x="6392157" y="4131988"/>
                    <a:ext cx="348470" cy="348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742" h="10742" extrusionOk="0">
                        <a:moveTo>
                          <a:pt x="5371" y="1"/>
                        </a:moveTo>
                        <a:cubicBezTo>
                          <a:pt x="2402" y="1"/>
                          <a:pt x="0" y="2402"/>
                          <a:pt x="0" y="5371"/>
                        </a:cubicBezTo>
                        <a:cubicBezTo>
                          <a:pt x="0" y="8340"/>
                          <a:pt x="2402" y="10742"/>
                          <a:pt x="5371" y="10742"/>
                        </a:cubicBezTo>
                        <a:cubicBezTo>
                          <a:pt x="8340" y="10742"/>
                          <a:pt x="10741" y="8340"/>
                          <a:pt x="10741" y="5371"/>
                        </a:cubicBezTo>
                        <a:cubicBezTo>
                          <a:pt x="10741" y="2402"/>
                          <a:pt x="8340" y="1"/>
                          <a:pt x="537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7" name="Google Shape;687;p52"/>
                  <p:cNvSpPr/>
                  <p:nvPr/>
                </p:nvSpPr>
                <p:spPr>
                  <a:xfrm>
                    <a:off x="6818000" y="4480451"/>
                    <a:ext cx="200220" cy="2013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" h="6206" extrusionOk="0">
                        <a:moveTo>
                          <a:pt x="3069" y="1"/>
                        </a:moveTo>
                        <a:cubicBezTo>
                          <a:pt x="1368" y="1"/>
                          <a:pt x="0" y="1402"/>
                          <a:pt x="0" y="3103"/>
                        </a:cubicBezTo>
                        <a:cubicBezTo>
                          <a:pt x="0" y="4804"/>
                          <a:pt x="1368" y="6205"/>
                          <a:pt x="3069" y="6205"/>
                        </a:cubicBezTo>
                        <a:cubicBezTo>
                          <a:pt x="4770" y="6205"/>
                          <a:pt x="6171" y="4804"/>
                          <a:pt x="6171" y="3103"/>
                        </a:cubicBezTo>
                        <a:cubicBezTo>
                          <a:pt x="6171" y="1402"/>
                          <a:pt x="4770" y="1"/>
                          <a:pt x="306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688" name="Google Shape;688;p52"/>
                <p:cNvSpPr/>
                <p:nvPr/>
              </p:nvSpPr>
              <p:spPr>
                <a:xfrm>
                  <a:off x="6872274" y="2838576"/>
                  <a:ext cx="121080" cy="1320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8" h="5071" extrusionOk="0">
                      <a:moveTo>
                        <a:pt x="2136" y="0"/>
                      </a:moveTo>
                      <a:lnTo>
                        <a:pt x="1369" y="1768"/>
                      </a:lnTo>
                      <a:lnTo>
                        <a:pt x="1" y="2535"/>
                      </a:lnTo>
                      <a:lnTo>
                        <a:pt x="1369" y="3269"/>
                      </a:lnTo>
                      <a:lnTo>
                        <a:pt x="2136" y="5071"/>
                      </a:lnTo>
                      <a:lnTo>
                        <a:pt x="2870" y="3269"/>
                      </a:lnTo>
                      <a:lnTo>
                        <a:pt x="4237" y="2535"/>
                      </a:lnTo>
                      <a:lnTo>
                        <a:pt x="2870" y="1768"/>
                      </a:lnTo>
                      <a:lnTo>
                        <a:pt x="213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9" name="Google Shape;689;p52"/>
                <p:cNvSpPr/>
                <p:nvPr/>
              </p:nvSpPr>
              <p:spPr>
                <a:xfrm>
                  <a:off x="6015024" y="2838576"/>
                  <a:ext cx="121080" cy="1320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8" h="5071" extrusionOk="0">
                      <a:moveTo>
                        <a:pt x="2136" y="0"/>
                      </a:moveTo>
                      <a:lnTo>
                        <a:pt x="1369" y="1768"/>
                      </a:lnTo>
                      <a:lnTo>
                        <a:pt x="1" y="2535"/>
                      </a:lnTo>
                      <a:lnTo>
                        <a:pt x="1369" y="3269"/>
                      </a:lnTo>
                      <a:lnTo>
                        <a:pt x="2136" y="5071"/>
                      </a:lnTo>
                      <a:lnTo>
                        <a:pt x="2870" y="3269"/>
                      </a:lnTo>
                      <a:lnTo>
                        <a:pt x="4237" y="2535"/>
                      </a:lnTo>
                      <a:lnTo>
                        <a:pt x="2870" y="1768"/>
                      </a:lnTo>
                      <a:lnTo>
                        <a:pt x="213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76" name="Google Shape;796;p54">
            <a:extLst>
              <a:ext uri="{FF2B5EF4-FFF2-40B4-BE49-F238E27FC236}">
                <a16:creationId xmlns:a16="http://schemas.microsoft.com/office/drawing/2014/main" id="{787A1798-7AA8-4A90-A4A7-44B9D1BC3293}"/>
              </a:ext>
            </a:extLst>
          </p:cNvPr>
          <p:cNvSpPr txBox="1">
            <a:spLocks/>
          </p:cNvSpPr>
          <p:nvPr/>
        </p:nvSpPr>
        <p:spPr>
          <a:xfrm>
            <a:off x="383598" y="2699128"/>
            <a:ext cx="2749939" cy="13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omfortaa"/>
              <a:buNone/>
              <a:defRPr sz="50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omfortaa"/>
              <a:buNone/>
              <a:defRPr sz="21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omfortaa"/>
              <a:buNone/>
              <a:defRPr sz="21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omfortaa"/>
              <a:buNone/>
              <a:defRPr sz="21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omfortaa"/>
              <a:buNone/>
              <a:defRPr sz="21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omfortaa"/>
              <a:buNone/>
              <a:defRPr sz="21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omfortaa"/>
              <a:buNone/>
              <a:defRPr sz="21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omfortaa"/>
              <a:buNone/>
              <a:defRPr sz="21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Comfortaa"/>
              <a:buNone/>
              <a:defRPr sz="21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marL="0" indent="0"/>
            <a:r>
              <a:rPr lang="es-ES" sz="1800" dirty="0">
                <a:solidFill>
                  <a:srgbClr val="F44D32"/>
                </a:solidFill>
              </a:rPr>
              <a:t>Angie Liseth Prada Urrea</a:t>
            </a:r>
          </a:p>
          <a:p>
            <a:pPr marL="0" indent="0"/>
            <a:r>
              <a:rPr lang="es-ES" sz="1800" dirty="0">
                <a:solidFill>
                  <a:srgbClr val="F44D32"/>
                </a:solidFill>
              </a:rPr>
              <a:t>Daniel Felipe Duque Marín</a:t>
            </a:r>
          </a:p>
          <a:p>
            <a:pPr marL="0" indent="0"/>
            <a:r>
              <a:rPr lang="es-ES" sz="1800" dirty="0">
                <a:solidFill>
                  <a:srgbClr val="F44D32"/>
                </a:solidFill>
              </a:rPr>
              <a:t>Sara González Vélez</a:t>
            </a:r>
          </a:p>
          <a:p>
            <a:pPr marL="0" indent="0"/>
            <a:r>
              <a:rPr lang="es-ES" sz="1800" dirty="0">
                <a:solidFill>
                  <a:srgbClr val="F44D32"/>
                </a:solidFill>
              </a:rPr>
              <a:t>Jesús Daniel Gómez González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0F9853FA-4766-4CB2-B9DE-6B003E063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Incrementar la dopamina en el cerebro</a:t>
            </a:r>
            <a:endParaRPr lang="es-CO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2286C8A8-531A-4BA1-96E5-58130EE019F6}"/>
              </a:ext>
            </a:extLst>
          </p:cNvPr>
          <p:cNvCxnSpPr/>
          <p:nvPr/>
        </p:nvCxnSpPr>
        <p:spPr>
          <a:xfrm>
            <a:off x="4096512" y="2023110"/>
            <a:ext cx="0" cy="2828544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Google Shape;1968;p71">
            <a:extLst>
              <a:ext uri="{FF2B5EF4-FFF2-40B4-BE49-F238E27FC236}">
                <a16:creationId xmlns:a16="http://schemas.microsoft.com/office/drawing/2014/main" id="{0BD0246B-130F-4073-93D1-8C368DF97224}"/>
              </a:ext>
            </a:extLst>
          </p:cNvPr>
          <p:cNvSpPr txBox="1">
            <a:spLocks/>
          </p:cNvSpPr>
          <p:nvPr/>
        </p:nvSpPr>
        <p:spPr>
          <a:xfrm flipH="1">
            <a:off x="2609108" y="1326174"/>
            <a:ext cx="2974808" cy="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●"/>
              <a:defRPr sz="14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○"/>
              <a:defRPr sz="14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■"/>
              <a:defRPr sz="14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●"/>
              <a:defRPr sz="14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○"/>
              <a:defRPr sz="14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■"/>
              <a:defRPr sz="14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●"/>
              <a:defRPr sz="14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○"/>
              <a:defRPr sz="14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omfortaa"/>
              <a:buChar char="■"/>
              <a:defRPr sz="1400" b="0" i="0" u="none" strike="noStrike" cap="none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marL="0" indent="0" algn="ctr">
              <a:lnSpc>
                <a:spcPct val="100000"/>
              </a:lnSpc>
              <a:buFont typeface="Comfortaa"/>
              <a:buNone/>
            </a:pPr>
            <a:r>
              <a:rPr lang="es-CO" sz="2000" dirty="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Barrera de la sangre cerebral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4392E30-C212-43D9-A923-27350C2123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79" r="16579" b="55291"/>
          <a:stretch/>
        </p:blipFill>
        <p:spPr>
          <a:xfrm>
            <a:off x="3064676" y="2258967"/>
            <a:ext cx="950965" cy="62556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5A60CB4-03C0-4636-A7C6-F76B1A2E6D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86" t="47671" r="8473" b="4854"/>
          <a:stretch/>
        </p:blipFill>
        <p:spPr>
          <a:xfrm>
            <a:off x="4330167" y="3673982"/>
            <a:ext cx="950948" cy="664257"/>
          </a:xfrm>
          <a:prstGeom prst="rect">
            <a:avLst/>
          </a:prstGeom>
        </p:spPr>
      </p:pic>
      <p:grpSp>
        <p:nvGrpSpPr>
          <p:cNvPr id="24" name="Group 1135">
            <a:extLst>
              <a:ext uri="{FF2B5EF4-FFF2-40B4-BE49-F238E27FC236}">
                <a16:creationId xmlns:a16="http://schemas.microsoft.com/office/drawing/2014/main" id="{CA72BBF8-C8BC-4C8B-A34C-DB84F65E700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583916" y="1551960"/>
            <a:ext cx="3070393" cy="2960452"/>
            <a:chOff x="2978" y="1273"/>
            <a:chExt cx="2398" cy="2322"/>
          </a:xfrm>
        </p:grpSpPr>
        <p:grpSp>
          <p:nvGrpSpPr>
            <p:cNvPr id="25" name="Group 911">
              <a:extLst>
                <a:ext uri="{FF2B5EF4-FFF2-40B4-BE49-F238E27FC236}">
                  <a16:creationId xmlns:a16="http://schemas.microsoft.com/office/drawing/2014/main" id="{26C7B112-3D07-4715-90E0-091EDD0CAB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8" y="1273"/>
              <a:ext cx="2398" cy="2322"/>
              <a:chOff x="2978" y="1273"/>
              <a:chExt cx="2398" cy="2322"/>
            </a:xfrm>
          </p:grpSpPr>
          <p:sp>
            <p:nvSpPr>
              <p:cNvPr id="249" name="Freeform 711">
                <a:extLst>
                  <a:ext uri="{FF2B5EF4-FFF2-40B4-BE49-F238E27FC236}">
                    <a16:creationId xmlns:a16="http://schemas.microsoft.com/office/drawing/2014/main" id="{AFAF2C9D-0E62-488F-900F-A297EFE9E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988"/>
                <a:ext cx="802" cy="376"/>
              </a:xfrm>
              <a:custGeom>
                <a:avLst/>
                <a:gdLst>
                  <a:gd name="T0" fmla="*/ 2951 w 346"/>
                  <a:gd name="T1" fmla="*/ 2301 h 152"/>
                  <a:gd name="T2" fmla="*/ 3352 w 346"/>
                  <a:gd name="T3" fmla="*/ 2001 h 152"/>
                  <a:gd name="T4" fmla="*/ 3910 w 346"/>
                  <a:gd name="T5" fmla="*/ 1786 h 152"/>
                  <a:gd name="T6" fmla="*/ 3138 w 346"/>
                  <a:gd name="T7" fmla="*/ 378 h 152"/>
                  <a:gd name="T8" fmla="*/ 0 w 346"/>
                  <a:gd name="T9" fmla="*/ 1727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152">
                    <a:moveTo>
                      <a:pt x="237" y="152"/>
                    </a:moveTo>
                    <a:cubicBezTo>
                      <a:pt x="245" y="141"/>
                      <a:pt x="254" y="135"/>
                      <a:pt x="269" y="132"/>
                    </a:cubicBezTo>
                    <a:cubicBezTo>
                      <a:pt x="284" y="132"/>
                      <a:pt x="298" y="129"/>
                      <a:pt x="314" y="118"/>
                    </a:cubicBezTo>
                    <a:cubicBezTo>
                      <a:pt x="346" y="94"/>
                      <a:pt x="346" y="50"/>
                      <a:pt x="252" y="25"/>
                    </a:cubicBezTo>
                    <a:cubicBezTo>
                      <a:pt x="159" y="0"/>
                      <a:pt x="33" y="71"/>
                      <a:pt x="0" y="114"/>
                    </a:cubicBezTo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0" name="Freeform 712">
                <a:extLst>
                  <a:ext uri="{FF2B5EF4-FFF2-40B4-BE49-F238E27FC236}">
                    <a16:creationId xmlns:a16="http://schemas.microsoft.com/office/drawing/2014/main" id="{7479CEB4-E3B9-44B3-8443-5905BA955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1273"/>
                <a:ext cx="2398" cy="1642"/>
              </a:xfrm>
              <a:custGeom>
                <a:avLst/>
                <a:gdLst>
                  <a:gd name="T0" fmla="*/ 8235 w 1034"/>
                  <a:gd name="T1" fmla="*/ 8225 h 664"/>
                  <a:gd name="T2" fmla="*/ 9353 w 1034"/>
                  <a:gd name="T3" fmla="*/ 8482 h 664"/>
                  <a:gd name="T4" fmla="*/ 10552 w 1034"/>
                  <a:gd name="T5" fmla="*/ 8470 h 664"/>
                  <a:gd name="T6" fmla="*/ 11440 w 1034"/>
                  <a:gd name="T7" fmla="*/ 8255 h 664"/>
                  <a:gd name="T8" fmla="*/ 12725 w 1034"/>
                  <a:gd name="T9" fmla="*/ 7033 h 664"/>
                  <a:gd name="T10" fmla="*/ 12897 w 1034"/>
                  <a:gd name="T11" fmla="*/ 6036 h 664"/>
                  <a:gd name="T12" fmla="*/ 12811 w 1034"/>
                  <a:gd name="T13" fmla="*/ 5730 h 664"/>
                  <a:gd name="T14" fmla="*/ 12832 w 1034"/>
                  <a:gd name="T15" fmla="*/ 4990 h 664"/>
                  <a:gd name="T16" fmla="*/ 12558 w 1034"/>
                  <a:gd name="T17" fmla="*/ 3915 h 664"/>
                  <a:gd name="T18" fmla="*/ 12199 w 1034"/>
                  <a:gd name="T19" fmla="*/ 3081 h 664"/>
                  <a:gd name="T20" fmla="*/ 11600 w 1034"/>
                  <a:gd name="T21" fmla="*/ 2329 h 664"/>
                  <a:gd name="T22" fmla="*/ 10951 w 1034"/>
                  <a:gd name="T23" fmla="*/ 1511 h 664"/>
                  <a:gd name="T24" fmla="*/ 10251 w 1034"/>
                  <a:gd name="T25" fmla="*/ 1345 h 664"/>
                  <a:gd name="T26" fmla="*/ 9643 w 1034"/>
                  <a:gd name="T27" fmla="*/ 801 h 664"/>
                  <a:gd name="T28" fmla="*/ 8493 w 1034"/>
                  <a:gd name="T29" fmla="*/ 453 h 664"/>
                  <a:gd name="T30" fmla="*/ 7869 w 1034"/>
                  <a:gd name="T31" fmla="*/ 183 h 664"/>
                  <a:gd name="T32" fmla="*/ 7271 w 1034"/>
                  <a:gd name="T33" fmla="*/ 257 h 664"/>
                  <a:gd name="T34" fmla="*/ 7271 w 1034"/>
                  <a:gd name="T35" fmla="*/ 257 h 664"/>
                  <a:gd name="T36" fmla="*/ 6552 w 1034"/>
                  <a:gd name="T37" fmla="*/ 74 h 664"/>
                  <a:gd name="T38" fmla="*/ 5777 w 1034"/>
                  <a:gd name="T39" fmla="*/ 215 h 664"/>
                  <a:gd name="T40" fmla="*/ 5162 w 1034"/>
                  <a:gd name="T41" fmla="*/ 257 h 664"/>
                  <a:gd name="T42" fmla="*/ 4701 w 1034"/>
                  <a:gd name="T43" fmla="*/ 532 h 664"/>
                  <a:gd name="T44" fmla="*/ 4142 w 1034"/>
                  <a:gd name="T45" fmla="*/ 574 h 664"/>
                  <a:gd name="T46" fmla="*/ 3878 w 1034"/>
                  <a:gd name="T47" fmla="*/ 955 h 664"/>
                  <a:gd name="T48" fmla="*/ 3017 w 1034"/>
                  <a:gd name="T49" fmla="*/ 1088 h 664"/>
                  <a:gd name="T50" fmla="*/ 2136 w 1034"/>
                  <a:gd name="T51" fmla="*/ 1951 h 664"/>
                  <a:gd name="T52" fmla="*/ 1607 w 1034"/>
                  <a:gd name="T53" fmla="*/ 2433 h 664"/>
                  <a:gd name="T54" fmla="*/ 925 w 1034"/>
                  <a:gd name="T55" fmla="*/ 3571 h 664"/>
                  <a:gd name="T56" fmla="*/ 652 w 1034"/>
                  <a:gd name="T57" fmla="*/ 3915 h 664"/>
                  <a:gd name="T58" fmla="*/ 264 w 1034"/>
                  <a:gd name="T59" fmla="*/ 4825 h 664"/>
                  <a:gd name="T60" fmla="*/ 339 w 1034"/>
                  <a:gd name="T61" fmla="*/ 5020 h 664"/>
                  <a:gd name="T62" fmla="*/ 209 w 1034"/>
                  <a:gd name="T63" fmla="*/ 5156 h 664"/>
                  <a:gd name="T64" fmla="*/ 123 w 1034"/>
                  <a:gd name="T65" fmla="*/ 5700 h 664"/>
                  <a:gd name="T66" fmla="*/ 139 w 1034"/>
                  <a:gd name="T67" fmla="*/ 6017 h 664"/>
                  <a:gd name="T68" fmla="*/ 12 w 1034"/>
                  <a:gd name="T69" fmla="*/ 6642 h 664"/>
                  <a:gd name="T70" fmla="*/ 49 w 1034"/>
                  <a:gd name="T71" fmla="*/ 7485 h 664"/>
                  <a:gd name="T72" fmla="*/ 415 w 1034"/>
                  <a:gd name="T73" fmla="*/ 8470 h 664"/>
                  <a:gd name="T74" fmla="*/ 559 w 1034"/>
                  <a:gd name="T75" fmla="*/ 9221 h 664"/>
                  <a:gd name="T76" fmla="*/ 1758 w 1034"/>
                  <a:gd name="T77" fmla="*/ 9968 h 664"/>
                  <a:gd name="T78" fmla="*/ 2630 w 1034"/>
                  <a:gd name="T79" fmla="*/ 9798 h 664"/>
                  <a:gd name="T80" fmla="*/ 2781 w 1034"/>
                  <a:gd name="T81" fmla="*/ 9723 h 664"/>
                  <a:gd name="T82" fmla="*/ 3006 w 1034"/>
                  <a:gd name="T83" fmla="*/ 9815 h 664"/>
                  <a:gd name="T84" fmla="*/ 5190 w 1034"/>
                  <a:gd name="T85" fmla="*/ 9857 h 6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034" h="664">
                    <a:moveTo>
                      <a:pt x="660" y="544"/>
                    </a:moveTo>
                    <a:cubicBezTo>
                      <a:pt x="683" y="557"/>
                      <a:pt x="716" y="561"/>
                      <a:pt x="750" y="561"/>
                    </a:cubicBezTo>
                    <a:cubicBezTo>
                      <a:pt x="780" y="561"/>
                      <a:pt x="814" y="562"/>
                      <a:pt x="846" y="560"/>
                    </a:cubicBezTo>
                    <a:cubicBezTo>
                      <a:pt x="873" y="558"/>
                      <a:pt x="893" y="553"/>
                      <a:pt x="917" y="546"/>
                    </a:cubicBezTo>
                    <a:cubicBezTo>
                      <a:pt x="952" y="537"/>
                      <a:pt x="1011" y="502"/>
                      <a:pt x="1020" y="465"/>
                    </a:cubicBezTo>
                    <a:cubicBezTo>
                      <a:pt x="1029" y="428"/>
                      <a:pt x="1033" y="436"/>
                      <a:pt x="1034" y="399"/>
                    </a:cubicBezTo>
                    <a:cubicBezTo>
                      <a:pt x="1034" y="388"/>
                      <a:pt x="1033" y="380"/>
                      <a:pt x="1027" y="379"/>
                    </a:cubicBezTo>
                    <a:cubicBezTo>
                      <a:pt x="1033" y="374"/>
                      <a:pt x="1033" y="360"/>
                      <a:pt x="1029" y="330"/>
                    </a:cubicBezTo>
                    <a:cubicBezTo>
                      <a:pt x="1026" y="300"/>
                      <a:pt x="1019" y="259"/>
                      <a:pt x="1007" y="259"/>
                    </a:cubicBezTo>
                    <a:cubicBezTo>
                      <a:pt x="1012" y="249"/>
                      <a:pt x="997" y="225"/>
                      <a:pt x="978" y="204"/>
                    </a:cubicBezTo>
                    <a:cubicBezTo>
                      <a:pt x="963" y="188"/>
                      <a:pt x="948" y="144"/>
                      <a:pt x="930" y="154"/>
                    </a:cubicBezTo>
                    <a:cubicBezTo>
                      <a:pt x="942" y="135"/>
                      <a:pt x="894" y="109"/>
                      <a:pt x="878" y="100"/>
                    </a:cubicBezTo>
                    <a:cubicBezTo>
                      <a:pt x="861" y="91"/>
                      <a:pt x="836" y="73"/>
                      <a:pt x="822" y="89"/>
                    </a:cubicBezTo>
                    <a:cubicBezTo>
                      <a:pt x="845" y="69"/>
                      <a:pt x="786" y="58"/>
                      <a:pt x="773" y="53"/>
                    </a:cubicBezTo>
                    <a:cubicBezTo>
                      <a:pt x="752" y="45"/>
                      <a:pt x="699" y="5"/>
                      <a:pt x="681" y="30"/>
                    </a:cubicBezTo>
                    <a:cubicBezTo>
                      <a:pt x="686" y="16"/>
                      <a:pt x="656" y="16"/>
                      <a:pt x="631" y="12"/>
                    </a:cubicBezTo>
                    <a:cubicBezTo>
                      <a:pt x="605" y="9"/>
                      <a:pt x="583" y="4"/>
                      <a:pt x="583" y="17"/>
                    </a:cubicBezTo>
                    <a:cubicBezTo>
                      <a:pt x="583" y="17"/>
                      <a:pt x="583" y="17"/>
                      <a:pt x="583" y="17"/>
                    </a:cubicBezTo>
                    <a:cubicBezTo>
                      <a:pt x="582" y="5"/>
                      <a:pt x="554" y="1"/>
                      <a:pt x="525" y="5"/>
                    </a:cubicBezTo>
                    <a:cubicBezTo>
                      <a:pt x="500" y="9"/>
                      <a:pt x="464" y="0"/>
                      <a:pt x="463" y="14"/>
                    </a:cubicBezTo>
                    <a:cubicBezTo>
                      <a:pt x="461" y="3"/>
                      <a:pt x="438" y="11"/>
                      <a:pt x="414" y="17"/>
                    </a:cubicBezTo>
                    <a:cubicBezTo>
                      <a:pt x="394" y="23"/>
                      <a:pt x="378" y="24"/>
                      <a:pt x="377" y="35"/>
                    </a:cubicBezTo>
                    <a:cubicBezTo>
                      <a:pt x="374" y="24"/>
                      <a:pt x="348" y="33"/>
                      <a:pt x="332" y="38"/>
                    </a:cubicBezTo>
                    <a:cubicBezTo>
                      <a:pt x="318" y="42"/>
                      <a:pt x="309" y="52"/>
                      <a:pt x="311" y="63"/>
                    </a:cubicBezTo>
                    <a:cubicBezTo>
                      <a:pt x="299" y="47"/>
                      <a:pt x="264" y="63"/>
                      <a:pt x="242" y="72"/>
                    </a:cubicBezTo>
                    <a:cubicBezTo>
                      <a:pt x="217" y="82"/>
                      <a:pt x="171" y="108"/>
                      <a:pt x="171" y="129"/>
                    </a:cubicBezTo>
                    <a:cubicBezTo>
                      <a:pt x="159" y="117"/>
                      <a:pt x="121" y="147"/>
                      <a:pt x="129" y="161"/>
                    </a:cubicBezTo>
                    <a:cubicBezTo>
                      <a:pt x="115" y="151"/>
                      <a:pt x="56" y="217"/>
                      <a:pt x="74" y="236"/>
                    </a:cubicBezTo>
                    <a:cubicBezTo>
                      <a:pt x="68" y="236"/>
                      <a:pt x="65" y="235"/>
                      <a:pt x="52" y="259"/>
                    </a:cubicBezTo>
                    <a:cubicBezTo>
                      <a:pt x="39" y="283"/>
                      <a:pt x="22" y="312"/>
                      <a:pt x="21" y="319"/>
                    </a:cubicBezTo>
                    <a:cubicBezTo>
                      <a:pt x="19" y="326"/>
                      <a:pt x="27" y="332"/>
                      <a:pt x="27" y="332"/>
                    </a:cubicBezTo>
                    <a:cubicBezTo>
                      <a:pt x="27" y="332"/>
                      <a:pt x="22" y="331"/>
                      <a:pt x="17" y="341"/>
                    </a:cubicBezTo>
                    <a:cubicBezTo>
                      <a:pt x="12" y="353"/>
                      <a:pt x="11" y="364"/>
                      <a:pt x="10" y="377"/>
                    </a:cubicBezTo>
                    <a:cubicBezTo>
                      <a:pt x="10" y="384"/>
                      <a:pt x="12" y="392"/>
                      <a:pt x="11" y="398"/>
                    </a:cubicBezTo>
                    <a:cubicBezTo>
                      <a:pt x="10" y="412"/>
                      <a:pt x="2" y="424"/>
                      <a:pt x="1" y="439"/>
                    </a:cubicBezTo>
                    <a:cubicBezTo>
                      <a:pt x="0" y="458"/>
                      <a:pt x="2" y="477"/>
                      <a:pt x="4" y="495"/>
                    </a:cubicBezTo>
                    <a:cubicBezTo>
                      <a:pt x="6" y="515"/>
                      <a:pt x="10" y="554"/>
                      <a:pt x="33" y="560"/>
                    </a:cubicBezTo>
                    <a:cubicBezTo>
                      <a:pt x="26" y="582"/>
                      <a:pt x="29" y="592"/>
                      <a:pt x="45" y="610"/>
                    </a:cubicBezTo>
                    <a:cubicBezTo>
                      <a:pt x="64" y="627"/>
                      <a:pt x="101" y="664"/>
                      <a:pt x="141" y="659"/>
                    </a:cubicBezTo>
                    <a:cubicBezTo>
                      <a:pt x="146" y="659"/>
                      <a:pt x="169" y="648"/>
                      <a:pt x="211" y="648"/>
                    </a:cubicBezTo>
                    <a:cubicBezTo>
                      <a:pt x="215" y="649"/>
                      <a:pt x="219" y="643"/>
                      <a:pt x="223" y="643"/>
                    </a:cubicBezTo>
                    <a:cubicBezTo>
                      <a:pt x="229" y="643"/>
                      <a:pt x="235" y="649"/>
                      <a:pt x="241" y="649"/>
                    </a:cubicBezTo>
                    <a:cubicBezTo>
                      <a:pt x="321" y="650"/>
                      <a:pt x="416" y="652"/>
                      <a:pt x="416" y="652"/>
                    </a:cubicBezTo>
                  </a:path>
                </a:pathLst>
              </a:custGeom>
              <a:solidFill>
                <a:srgbClr val="ED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1" name="Freeform 713">
                <a:extLst>
                  <a:ext uri="{FF2B5EF4-FFF2-40B4-BE49-F238E27FC236}">
                    <a16:creationId xmlns:a16="http://schemas.microsoft.com/office/drawing/2014/main" id="{EED031A1-E380-478E-B84F-D86D2E032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2238"/>
                <a:ext cx="205" cy="247"/>
              </a:xfrm>
              <a:custGeom>
                <a:avLst/>
                <a:gdLst>
                  <a:gd name="T0" fmla="*/ 352 w 88"/>
                  <a:gd name="T1" fmla="*/ 0 h 100"/>
                  <a:gd name="T2" fmla="*/ 303 w 88"/>
                  <a:gd name="T3" fmla="*/ 709 h 100"/>
                  <a:gd name="T4" fmla="*/ 0 w 88"/>
                  <a:gd name="T5" fmla="*/ 1282 h 100"/>
                  <a:gd name="T6" fmla="*/ 466 w 88"/>
                  <a:gd name="T7" fmla="*/ 1433 h 100"/>
                  <a:gd name="T8" fmla="*/ 874 w 88"/>
                  <a:gd name="T9" fmla="*/ 1341 h 100"/>
                  <a:gd name="T10" fmla="*/ 1114 w 88"/>
                  <a:gd name="T11" fmla="*/ 1250 h 100"/>
                  <a:gd name="T12" fmla="*/ 950 w 88"/>
                  <a:gd name="T13" fmla="*/ 1129 h 100"/>
                  <a:gd name="T14" fmla="*/ 559 w 88"/>
                  <a:gd name="T15" fmla="*/ 872 h 100"/>
                  <a:gd name="T16" fmla="*/ 352 w 88"/>
                  <a:gd name="T17" fmla="*/ 615 h 100"/>
                  <a:gd name="T18" fmla="*/ 352 w 88"/>
                  <a:gd name="T19" fmla="*/ 245 h 1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" h="100">
                    <a:moveTo>
                      <a:pt x="28" y="0"/>
                    </a:moveTo>
                    <a:cubicBezTo>
                      <a:pt x="20" y="16"/>
                      <a:pt x="25" y="30"/>
                      <a:pt x="24" y="47"/>
                    </a:cubicBezTo>
                    <a:cubicBezTo>
                      <a:pt x="24" y="63"/>
                      <a:pt x="9" y="73"/>
                      <a:pt x="0" y="85"/>
                    </a:cubicBezTo>
                    <a:cubicBezTo>
                      <a:pt x="13" y="82"/>
                      <a:pt x="30" y="82"/>
                      <a:pt x="37" y="95"/>
                    </a:cubicBezTo>
                    <a:cubicBezTo>
                      <a:pt x="43" y="88"/>
                      <a:pt x="60" y="86"/>
                      <a:pt x="69" y="89"/>
                    </a:cubicBezTo>
                    <a:cubicBezTo>
                      <a:pt x="77" y="91"/>
                      <a:pt x="86" y="100"/>
                      <a:pt x="88" y="83"/>
                    </a:cubicBezTo>
                    <a:cubicBezTo>
                      <a:pt x="82" y="82"/>
                      <a:pt x="80" y="78"/>
                      <a:pt x="75" y="75"/>
                    </a:cubicBezTo>
                    <a:cubicBezTo>
                      <a:pt x="66" y="69"/>
                      <a:pt x="54" y="64"/>
                      <a:pt x="44" y="58"/>
                    </a:cubicBezTo>
                    <a:cubicBezTo>
                      <a:pt x="38" y="54"/>
                      <a:pt x="30" y="49"/>
                      <a:pt x="28" y="41"/>
                    </a:cubicBezTo>
                    <a:cubicBezTo>
                      <a:pt x="25" y="33"/>
                      <a:pt x="30" y="25"/>
                      <a:pt x="28" y="1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2" name="Freeform 714">
                <a:extLst>
                  <a:ext uri="{FF2B5EF4-FFF2-40B4-BE49-F238E27FC236}">
                    <a16:creationId xmlns:a16="http://schemas.microsoft.com/office/drawing/2014/main" id="{42D913C6-E2D8-4642-8DA3-CBDCB2D6E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1" y="1948"/>
                <a:ext cx="961" cy="1457"/>
              </a:xfrm>
              <a:custGeom>
                <a:avLst/>
                <a:gdLst>
                  <a:gd name="T0" fmla="*/ 4865 w 414"/>
                  <a:gd name="T1" fmla="*/ 1108 h 589"/>
                  <a:gd name="T2" fmla="*/ 2149 w 414"/>
                  <a:gd name="T3" fmla="*/ 319 h 589"/>
                  <a:gd name="T4" fmla="*/ 710 w 414"/>
                  <a:gd name="T5" fmla="*/ 1274 h 589"/>
                  <a:gd name="T6" fmla="*/ 0 w 414"/>
                  <a:gd name="T7" fmla="*/ 1818 h 589"/>
                  <a:gd name="T8" fmla="*/ 225 w 414"/>
                  <a:gd name="T9" fmla="*/ 2075 h 589"/>
                  <a:gd name="T10" fmla="*/ 436 w 414"/>
                  <a:gd name="T11" fmla="*/ 2343 h 589"/>
                  <a:gd name="T12" fmla="*/ 490 w 414"/>
                  <a:gd name="T13" fmla="*/ 2496 h 589"/>
                  <a:gd name="T14" fmla="*/ 453 w 414"/>
                  <a:gd name="T15" fmla="*/ 2753 h 589"/>
                  <a:gd name="T16" fmla="*/ 652 w 414"/>
                  <a:gd name="T17" fmla="*/ 2815 h 589"/>
                  <a:gd name="T18" fmla="*/ 587 w 414"/>
                  <a:gd name="T19" fmla="*/ 3438 h 589"/>
                  <a:gd name="T20" fmla="*/ 490 w 414"/>
                  <a:gd name="T21" fmla="*/ 4252 h 589"/>
                  <a:gd name="T22" fmla="*/ 490 w 414"/>
                  <a:gd name="T23" fmla="*/ 4829 h 589"/>
                  <a:gd name="T24" fmla="*/ 399 w 414"/>
                  <a:gd name="T25" fmla="*/ 5586 h 589"/>
                  <a:gd name="T26" fmla="*/ 162 w 414"/>
                  <a:gd name="T27" fmla="*/ 5905 h 589"/>
                  <a:gd name="T28" fmla="*/ 522 w 414"/>
                  <a:gd name="T29" fmla="*/ 6768 h 589"/>
                  <a:gd name="T30" fmla="*/ 701 w 414"/>
                  <a:gd name="T31" fmla="*/ 7992 h 589"/>
                  <a:gd name="T32" fmla="*/ 1260 w 414"/>
                  <a:gd name="T33" fmla="*/ 8554 h 589"/>
                  <a:gd name="T34" fmla="*/ 1363 w 414"/>
                  <a:gd name="T35" fmla="*/ 6993 h 589"/>
                  <a:gd name="T36" fmla="*/ 1553 w 414"/>
                  <a:gd name="T37" fmla="*/ 5133 h 589"/>
                  <a:gd name="T38" fmla="*/ 1876 w 414"/>
                  <a:gd name="T39" fmla="*/ 4190 h 589"/>
                  <a:gd name="T40" fmla="*/ 2700 w 414"/>
                  <a:gd name="T41" fmla="*/ 3812 h 589"/>
                  <a:gd name="T42" fmla="*/ 2839 w 414"/>
                  <a:gd name="T43" fmla="*/ 3812 h 589"/>
                  <a:gd name="T44" fmla="*/ 3141 w 414"/>
                  <a:gd name="T45" fmla="*/ 3995 h 589"/>
                  <a:gd name="T46" fmla="*/ 3377 w 414"/>
                  <a:gd name="T47" fmla="*/ 4435 h 589"/>
                  <a:gd name="T48" fmla="*/ 3454 w 414"/>
                  <a:gd name="T49" fmla="*/ 4344 h 589"/>
                  <a:gd name="T50" fmla="*/ 3589 w 414"/>
                  <a:gd name="T51" fmla="*/ 3617 h 589"/>
                  <a:gd name="T52" fmla="*/ 3540 w 414"/>
                  <a:gd name="T53" fmla="*/ 3330 h 589"/>
                  <a:gd name="T54" fmla="*/ 3691 w 414"/>
                  <a:gd name="T55" fmla="*/ 2516 h 589"/>
                  <a:gd name="T56" fmla="*/ 4580 w 414"/>
                  <a:gd name="T57" fmla="*/ 2288 h 589"/>
                  <a:gd name="T58" fmla="*/ 5151 w 414"/>
                  <a:gd name="T59" fmla="*/ 1652 h 589"/>
                  <a:gd name="T60" fmla="*/ 4865 w 414"/>
                  <a:gd name="T61" fmla="*/ 1108 h 58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14" h="589">
                    <a:moveTo>
                      <a:pt x="389" y="73"/>
                    </a:moveTo>
                    <a:cubicBezTo>
                      <a:pt x="342" y="3"/>
                      <a:pt x="249" y="0"/>
                      <a:pt x="172" y="21"/>
                    </a:cubicBezTo>
                    <a:cubicBezTo>
                      <a:pt x="125" y="34"/>
                      <a:pt x="90" y="50"/>
                      <a:pt x="57" y="84"/>
                    </a:cubicBezTo>
                    <a:cubicBezTo>
                      <a:pt x="37" y="92"/>
                      <a:pt x="18" y="105"/>
                      <a:pt x="0" y="120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35" y="155"/>
                      <a:pt x="35" y="155"/>
                      <a:pt x="35" y="15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36" y="182"/>
                      <a:pt x="36" y="182"/>
                      <a:pt x="36" y="182"/>
                    </a:cubicBezTo>
                    <a:cubicBezTo>
                      <a:pt x="52" y="186"/>
                      <a:pt x="52" y="186"/>
                      <a:pt x="52" y="186"/>
                    </a:cubicBezTo>
                    <a:cubicBezTo>
                      <a:pt x="48" y="193"/>
                      <a:pt x="61" y="216"/>
                      <a:pt x="47" y="227"/>
                    </a:cubicBezTo>
                    <a:cubicBezTo>
                      <a:pt x="37" y="234"/>
                      <a:pt x="16" y="255"/>
                      <a:pt x="39" y="281"/>
                    </a:cubicBezTo>
                    <a:cubicBezTo>
                      <a:pt x="46" y="289"/>
                      <a:pt x="36" y="309"/>
                      <a:pt x="39" y="319"/>
                    </a:cubicBezTo>
                    <a:cubicBezTo>
                      <a:pt x="42" y="328"/>
                      <a:pt x="40" y="352"/>
                      <a:pt x="32" y="369"/>
                    </a:cubicBezTo>
                    <a:cubicBezTo>
                      <a:pt x="26" y="380"/>
                      <a:pt x="12" y="387"/>
                      <a:pt x="13" y="390"/>
                    </a:cubicBezTo>
                    <a:cubicBezTo>
                      <a:pt x="24" y="409"/>
                      <a:pt x="35" y="428"/>
                      <a:pt x="42" y="447"/>
                    </a:cubicBezTo>
                    <a:cubicBezTo>
                      <a:pt x="55" y="483"/>
                      <a:pt x="52" y="525"/>
                      <a:pt x="56" y="528"/>
                    </a:cubicBezTo>
                    <a:cubicBezTo>
                      <a:pt x="70" y="540"/>
                      <a:pt x="76" y="589"/>
                      <a:pt x="101" y="565"/>
                    </a:cubicBezTo>
                    <a:cubicBezTo>
                      <a:pt x="122" y="546"/>
                      <a:pt x="111" y="486"/>
                      <a:pt x="109" y="462"/>
                    </a:cubicBezTo>
                    <a:cubicBezTo>
                      <a:pt x="106" y="417"/>
                      <a:pt x="114" y="382"/>
                      <a:pt x="124" y="339"/>
                    </a:cubicBezTo>
                    <a:cubicBezTo>
                      <a:pt x="129" y="317"/>
                      <a:pt x="126" y="289"/>
                      <a:pt x="150" y="277"/>
                    </a:cubicBezTo>
                    <a:cubicBezTo>
                      <a:pt x="170" y="267"/>
                      <a:pt x="195" y="263"/>
                      <a:pt x="216" y="252"/>
                    </a:cubicBezTo>
                    <a:cubicBezTo>
                      <a:pt x="217" y="252"/>
                      <a:pt x="225" y="252"/>
                      <a:pt x="227" y="252"/>
                    </a:cubicBezTo>
                    <a:cubicBezTo>
                      <a:pt x="230" y="265"/>
                      <a:pt x="243" y="259"/>
                      <a:pt x="251" y="264"/>
                    </a:cubicBezTo>
                    <a:cubicBezTo>
                      <a:pt x="255" y="267"/>
                      <a:pt x="266" y="289"/>
                      <a:pt x="270" y="293"/>
                    </a:cubicBezTo>
                    <a:cubicBezTo>
                      <a:pt x="274" y="297"/>
                      <a:pt x="272" y="284"/>
                      <a:pt x="276" y="287"/>
                    </a:cubicBezTo>
                    <a:cubicBezTo>
                      <a:pt x="294" y="269"/>
                      <a:pt x="292" y="256"/>
                      <a:pt x="287" y="239"/>
                    </a:cubicBezTo>
                    <a:cubicBezTo>
                      <a:pt x="285" y="234"/>
                      <a:pt x="285" y="226"/>
                      <a:pt x="283" y="220"/>
                    </a:cubicBezTo>
                    <a:cubicBezTo>
                      <a:pt x="275" y="196"/>
                      <a:pt x="271" y="182"/>
                      <a:pt x="295" y="166"/>
                    </a:cubicBezTo>
                    <a:cubicBezTo>
                      <a:pt x="317" y="151"/>
                      <a:pt x="343" y="160"/>
                      <a:pt x="366" y="151"/>
                    </a:cubicBezTo>
                    <a:cubicBezTo>
                      <a:pt x="382" y="145"/>
                      <a:pt x="411" y="127"/>
                      <a:pt x="412" y="109"/>
                    </a:cubicBezTo>
                    <a:cubicBezTo>
                      <a:pt x="414" y="95"/>
                      <a:pt x="396" y="83"/>
                      <a:pt x="389" y="73"/>
                    </a:cubicBezTo>
                    <a:close/>
                  </a:path>
                </a:pathLst>
              </a:custGeom>
              <a:solidFill>
                <a:srgbClr val="FBC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3" name="Freeform 715">
                <a:extLst>
                  <a:ext uri="{FF2B5EF4-FFF2-40B4-BE49-F238E27FC236}">
                    <a16:creationId xmlns:a16="http://schemas.microsoft.com/office/drawing/2014/main" id="{70D5F493-46F6-48AC-B1E7-7942F4C9F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2" y="2388"/>
                <a:ext cx="111" cy="391"/>
              </a:xfrm>
              <a:custGeom>
                <a:avLst/>
                <a:gdLst>
                  <a:gd name="T0" fmla="*/ 423 w 48"/>
                  <a:gd name="T1" fmla="*/ 0 h 158"/>
                  <a:gd name="T2" fmla="*/ 567 w 48"/>
                  <a:gd name="T3" fmla="*/ 379 h 158"/>
                  <a:gd name="T4" fmla="*/ 432 w 48"/>
                  <a:gd name="T5" fmla="*/ 864 h 158"/>
                  <a:gd name="T6" fmla="*/ 310 w 48"/>
                  <a:gd name="T7" fmla="*/ 1378 h 158"/>
                  <a:gd name="T8" fmla="*/ 160 w 48"/>
                  <a:gd name="T9" fmla="*/ 2210 h 158"/>
                  <a:gd name="T10" fmla="*/ 0 w 48"/>
                  <a:gd name="T11" fmla="*/ 2395 h 158"/>
                  <a:gd name="T12" fmla="*/ 65 w 48"/>
                  <a:gd name="T13" fmla="*/ 1408 h 1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158">
                    <a:moveTo>
                      <a:pt x="34" y="0"/>
                    </a:moveTo>
                    <a:cubicBezTo>
                      <a:pt x="44" y="0"/>
                      <a:pt x="48" y="12"/>
                      <a:pt x="46" y="25"/>
                    </a:cubicBezTo>
                    <a:cubicBezTo>
                      <a:pt x="44" y="38"/>
                      <a:pt x="38" y="43"/>
                      <a:pt x="35" y="57"/>
                    </a:cubicBezTo>
                    <a:cubicBezTo>
                      <a:pt x="31" y="71"/>
                      <a:pt x="27" y="78"/>
                      <a:pt x="25" y="91"/>
                    </a:cubicBezTo>
                    <a:cubicBezTo>
                      <a:pt x="23" y="104"/>
                      <a:pt x="15" y="135"/>
                      <a:pt x="13" y="146"/>
                    </a:cubicBezTo>
                    <a:cubicBezTo>
                      <a:pt x="10" y="157"/>
                      <a:pt x="0" y="158"/>
                      <a:pt x="0" y="158"/>
                    </a:cubicBezTo>
                    <a:cubicBezTo>
                      <a:pt x="0" y="158"/>
                      <a:pt x="4" y="95"/>
                      <a:pt x="5" y="93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4" name="Freeform 716">
                <a:extLst>
                  <a:ext uri="{FF2B5EF4-FFF2-40B4-BE49-F238E27FC236}">
                    <a16:creationId xmlns:a16="http://schemas.microsoft.com/office/drawing/2014/main" id="{D2633091-8C80-430E-98CD-1BB239E817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9" y="2371"/>
                <a:ext cx="317" cy="289"/>
              </a:xfrm>
              <a:custGeom>
                <a:avLst/>
                <a:gdLst>
                  <a:gd name="T0" fmla="*/ 1414 w 137"/>
                  <a:gd name="T1" fmla="*/ 212 h 117"/>
                  <a:gd name="T2" fmla="*/ 1536 w 137"/>
                  <a:gd name="T3" fmla="*/ 726 h 117"/>
                  <a:gd name="T4" fmla="*/ 1585 w 137"/>
                  <a:gd name="T5" fmla="*/ 951 h 117"/>
                  <a:gd name="T6" fmla="*/ 1671 w 137"/>
                  <a:gd name="T7" fmla="*/ 1238 h 117"/>
                  <a:gd name="T8" fmla="*/ 1585 w 137"/>
                  <a:gd name="T9" fmla="*/ 1341 h 117"/>
                  <a:gd name="T10" fmla="*/ 1414 w 137"/>
                  <a:gd name="T11" fmla="*/ 1354 h 117"/>
                  <a:gd name="T12" fmla="*/ 1423 w 137"/>
                  <a:gd name="T13" fmla="*/ 1549 h 117"/>
                  <a:gd name="T14" fmla="*/ 1435 w 137"/>
                  <a:gd name="T15" fmla="*/ 1764 h 117"/>
                  <a:gd name="T16" fmla="*/ 1150 w 137"/>
                  <a:gd name="T17" fmla="*/ 1354 h 117"/>
                  <a:gd name="T18" fmla="*/ 733 w 137"/>
                  <a:gd name="T19" fmla="*/ 963 h 117"/>
                  <a:gd name="T20" fmla="*/ 0 w 137"/>
                  <a:gd name="T21" fmla="*/ 709 h 117"/>
                  <a:gd name="T22" fmla="*/ 123 w 137"/>
                  <a:gd name="T23" fmla="*/ 556 h 117"/>
                  <a:gd name="T24" fmla="*/ 134 w 137"/>
                  <a:gd name="T25" fmla="*/ 299 h 117"/>
                  <a:gd name="T26" fmla="*/ 208 w 137"/>
                  <a:gd name="T27" fmla="*/ 257 h 117"/>
                  <a:gd name="T28" fmla="*/ 558 w 137"/>
                  <a:gd name="T29" fmla="*/ 269 h 117"/>
                  <a:gd name="T30" fmla="*/ 932 w 137"/>
                  <a:gd name="T31" fmla="*/ 165 h 117"/>
                  <a:gd name="T32" fmla="*/ 1178 w 137"/>
                  <a:gd name="T33" fmla="*/ 0 h 11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7" h="117">
                    <a:moveTo>
                      <a:pt x="114" y="14"/>
                    </a:moveTo>
                    <a:cubicBezTo>
                      <a:pt x="120" y="25"/>
                      <a:pt x="122" y="36"/>
                      <a:pt x="124" y="48"/>
                    </a:cubicBezTo>
                    <a:cubicBezTo>
                      <a:pt x="125" y="53"/>
                      <a:pt x="126" y="58"/>
                      <a:pt x="128" y="63"/>
                    </a:cubicBezTo>
                    <a:cubicBezTo>
                      <a:pt x="131" y="69"/>
                      <a:pt x="132" y="75"/>
                      <a:pt x="135" y="82"/>
                    </a:cubicBezTo>
                    <a:cubicBezTo>
                      <a:pt x="137" y="88"/>
                      <a:pt x="135" y="93"/>
                      <a:pt x="128" y="89"/>
                    </a:cubicBezTo>
                    <a:cubicBezTo>
                      <a:pt x="122" y="85"/>
                      <a:pt x="117" y="81"/>
                      <a:pt x="114" y="90"/>
                    </a:cubicBezTo>
                    <a:cubicBezTo>
                      <a:pt x="112" y="95"/>
                      <a:pt x="114" y="98"/>
                      <a:pt x="115" y="103"/>
                    </a:cubicBezTo>
                    <a:cubicBezTo>
                      <a:pt x="116" y="108"/>
                      <a:pt x="116" y="112"/>
                      <a:pt x="116" y="117"/>
                    </a:cubicBezTo>
                    <a:cubicBezTo>
                      <a:pt x="113" y="105"/>
                      <a:pt x="101" y="98"/>
                      <a:pt x="93" y="90"/>
                    </a:cubicBezTo>
                    <a:cubicBezTo>
                      <a:pt x="83" y="81"/>
                      <a:pt x="72" y="70"/>
                      <a:pt x="59" y="64"/>
                    </a:cubicBezTo>
                    <a:cubicBezTo>
                      <a:pt x="41" y="55"/>
                      <a:pt x="20" y="51"/>
                      <a:pt x="0" y="47"/>
                    </a:cubicBezTo>
                    <a:cubicBezTo>
                      <a:pt x="7" y="48"/>
                      <a:pt x="9" y="41"/>
                      <a:pt x="10" y="37"/>
                    </a:cubicBezTo>
                    <a:cubicBezTo>
                      <a:pt x="11" y="31"/>
                      <a:pt x="10" y="26"/>
                      <a:pt x="11" y="20"/>
                    </a:cubicBezTo>
                    <a:cubicBezTo>
                      <a:pt x="11" y="16"/>
                      <a:pt x="12" y="17"/>
                      <a:pt x="17" y="17"/>
                    </a:cubicBezTo>
                    <a:cubicBezTo>
                      <a:pt x="26" y="17"/>
                      <a:pt x="35" y="19"/>
                      <a:pt x="45" y="18"/>
                    </a:cubicBezTo>
                    <a:cubicBezTo>
                      <a:pt x="55" y="17"/>
                      <a:pt x="65" y="15"/>
                      <a:pt x="75" y="11"/>
                    </a:cubicBezTo>
                    <a:cubicBezTo>
                      <a:pt x="82" y="8"/>
                      <a:pt x="88" y="4"/>
                      <a:pt x="95" y="0"/>
                    </a:cubicBezTo>
                  </a:path>
                </a:pathLst>
              </a:custGeom>
              <a:solidFill>
                <a:srgbClr val="B1CD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5" name="Freeform 717">
                <a:extLst>
                  <a:ext uri="{FF2B5EF4-FFF2-40B4-BE49-F238E27FC236}">
                    <a16:creationId xmlns:a16="http://schemas.microsoft.com/office/drawing/2014/main" id="{1764417C-78DB-47BC-AC95-209E57CE5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2144"/>
                <a:ext cx="572" cy="338"/>
              </a:xfrm>
              <a:custGeom>
                <a:avLst/>
                <a:gdLst>
                  <a:gd name="T0" fmla="*/ 509 w 247"/>
                  <a:gd name="T1" fmla="*/ 585 h 137"/>
                  <a:gd name="T2" fmla="*/ 1454 w 247"/>
                  <a:gd name="T3" fmla="*/ 30 h 137"/>
                  <a:gd name="T4" fmla="*/ 1989 w 247"/>
                  <a:gd name="T5" fmla="*/ 12 h 137"/>
                  <a:gd name="T6" fmla="*/ 3057 w 247"/>
                  <a:gd name="T7" fmla="*/ 1145 h 137"/>
                  <a:gd name="T8" fmla="*/ 1068 w 247"/>
                  <a:gd name="T9" fmla="*/ 1638 h 137"/>
                  <a:gd name="T10" fmla="*/ 644 w 247"/>
                  <a:gd name="T11" fmla="*/ 1443 h 137"/>
                  <a:gd name="T12" fmla="*/ 322 w 247"/>
                  <a:gd name="T13" fmla="*/ 1564 h 137"/>
                  <a:gd name="T14" fmla="*/ 86 w 247"/>
                  <a:gd name="T15" fmla="*/ 1485 h 137"/>
                  <a:gd name="T16" fmla="*/ 102 w 247"/>
                  <a:gd name="T17" fmla="*/ 1216 h 137"/>
                  <a:gd name="T18" fmla="*/ 248 w 247"/>
                  <a:gd name="T19" fmla="*/ 901 h 137"/>
                  <a:gd name="T20" fmla="*/ 509 w 247"/>
                  <a:gd name="T21" fmla="*/ 585 h 1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7" h="137">
                    <a:moveTo>
                      <a:pt x="41" y="39"/>
                    </a:moveTo>
                    <a:cubicBezTo>
                      <a:pt x="60" y="23"/>
                      <a:pt x="87" y="5"/>
                      <a:pt x="117" y="2"/>
                    </a:cubicBezTo>
                    <a:cubicBezTo>
                      <a:pt x="126" y="2"/>
                      <a:pt x="143" y="0"/>
                      <a:pt x="160" y="1"/>
                    </a:cubicBezTo>
                    <a:cubicBezTo>
                      <a:pt x="200" y="6"/>
                      <a:pt x="247" y="43"/>
                      <a:pt x="246" y="76"/>
                    </a:cubicBezTo>
                    <a:cubicBezTo>
                      <a:pt x="246" y="124"/>
                      <a:pt x="170" y="137"/>
                      <a:pt x="86" y="109"/>
                    </a:cubicBezTo>
                    <a:cubicBezTo>
                      <a:pt x="55" y="95"/>
                      <a:pt x="52" y="96"/>
                      <a:pt x="52" y="96"/>
                    </a:cubicBezTo>
                    <a:cubicBezTo>
                      <a:pt x="52" y="96"/>
                      <a:pt x="34" y="105"/>
                      <a:pt x="26" y="104"/>
                    </a:cubicBezTo>
                    <a:cubicBezTo>
                      <a:pt x="18" y="104"/>
                      <a:pt x="8" y="105"/>
                      <a:pt x="7" y="99"/>
                    </a:cubicBezTo>
                    <a:cubicBezTo>
                      <a:pt x="6" y="92"/>
                      <a:pt x="8" y="81"/>
                      <a:pt x="8" y="81"/>
                    </a:cubicBezTo>
                    <a:cubicBezTo>
                      <a:pt x="8" y="81"/>
                      <a:pt x="0" y="76"/>
                      <a:pt x="20" y="60"/>
                    </a:cubicBezTo>
                    <a:cubicBezTo>
                      <a:pt x="25" y="55"/>
                      <a:pt x="31" y="47"/>
                      <a:pt x="41" y="39"/>
                    </a:cubicBezTo>
                    <a:close/>
                  </a:path>
                </a:pathLst>
              </a:custGeom>
              <a:solidFill>
                <a:srgbClr val="DF7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6" name="Freeform 718">
                <a:extLst>
                  <a:ext uri="{FF2B5EF4-FFF2-40B4-BE49-F238E27FC236}">
                    <a16:creationId xmlns:a16="http://schemas.microsoft.com/office/drawing/2014/main" id="{83E60444-1E81-4C68-AAFD-66F23A9A6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5" y="2005"/>
                <a:ext cx="478" cy="406"/>
              </a:xfrm>
              <a:custGeom>
                <a:avLst/>
                <a:gdLst>
                  <a:gd name="T0" fmla="*/ 2023 w 206"/>
                  <a:gd name="T1" fmla="*/ 1894 h 164"/>
                  <a:gd name="T2" fmla="*/ 2536 w 206"/>
                  <a:gd name="T3" fmla="*/ 1337 h 164"/>
                  <a:gd name="T4" fmla="*/ 2573 w 206"/>
                  <a:gd name="T5" fmla="*/ 822 h 164"/>
                  <a:gd name="T6" fmla="*/ 2525 w 206"/>
                  <a:gd name="T7" fmla="*/ 760 h 164"/>
                  <a:gd name="T8" fmla="*/ 2364 w 206"/>
                  <a:gd name="T9" fmla="*/ 515 h 164"/>
                  <a:gd name="T10" fmla="*/ 1810 w 206"/>
                  <a:gd name="T11" fmla="*/ 319 h 164"/>
                  <a:gd name="T12" fmla="*/ 1077 w 206"/>
                  <a:gd name="T13" fmla="*/ 0 h 164"/>
                  <a:gd name="T14" fmla="*/ 339 w 206"/>
                  <a:gd name="T15" fmla="*/ 0 h 164"/>
                  <a:gd name="T16" fmla="*/ 12 w 206"/>
                  <a:gd name="T17" fmla="*/ 391 h 164"/>
                  <a:gd name="T18" fmla="*/ 399 w 206"/>
                  <a:gd name="T19" fmla="*/ 626 h 164"/>
                  <a:gd name="T20" fmla="*/ 1060 w 206"/>
                  <a:gd name="T21" fmla="*/ 1367 h 164"/>
                  <a:gd name="T22" fmla="*/ 1060 w 206"/>
                  <a:gd name="T23" fmla="*/ 1716 h 164"/>
                  <a:gd name="T24" fmla="*/ 1002 w 206"/>
                  <a:gd name="T25" fmla="*/ 2488 h 164"/>
                  <a:gd name="T26" fmla="*/ 1114 w 206"/>
                  <a:gd name="T27" fmla="*/ 2458 h 164"/>
                  <a:gd name="T28" fmla="*/ 1163 w 206"/>
                  <a:gd name="T29" fmla="*/ 2396 h 164"/>
                  <a:gd name="T30" fmla="*/ 1350 w 206"/>
                  <a:gd name="T31" fmla="*/ 2169 h 164"/>
                  <a:gd name="T32" fmla="*/ 1589 w 206"/>
                  <a:gd name="T33" fmla="*/ 1985 h 164"/>
                  <a:gd name="T34" fmla="*/ 2023 w 206"/>
                  <a:gd name="T35" fmla="*/ 1894 h 16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06" h="164">
                    <a:moveTo>
                      <a:pt x="162" y="125"/>
                    </a:moveTo>
                    <a:cubicBezTo>
                      <a:pt x="203" y="88"/>
                      <a:pt x="203" y="88"/>
                      <a:pt x="203" y="88"/>
                    </a:cubicBezTo>
                    <a:cubicBezTo>
                      <a:pt x="203" y="88"/>
                      <a:pt x="205" y="69"/>
                      <a:pt x="206" y="54"/>
                    </a:cubicBezTo>
                    <a:cubicBezTo>
                      <a:pt x="204" y="53"/>
                      <a:pt x="203" y="51"/>
                      <a:pt x="202" y="50"/>
                    </a:cubicBezTo>
                    <a:cubicBezTo>
                      <a:pt x="198" y="44"/>
                      <a:pt x="194" y="39"/>
                      <a:pt x="189" y="34"/>
                    </a:cubicBezTo>
                    <a:cubicBezTo>
                      <a:pt x="172" y="28"/>
                      <a:pt x="147" y="21"/>
                      <a:pt x="145" y="21"/>
                    </a:cubicBezTo>
                    <a:cubicBezTo>
                      <a:pt x="141" y="21"/>
                      <a:pt x="86" y="0"/>
                      <a:pt x="8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1"/>
                      <a:pt x="2" y="26"/>
                      <a:pt x="1" y="26"/>
                    </a:cubicBezTo>
                    <a:cubicBezTo>
                      <a:pt x="0" y="26"/>
                      <a:pt x="32" y="41"/>
                      <a:pt x="32" y="4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5" y="113"/>
                      <a:pt x="85" y="113"/>
                      <a:pt x="85" y="113"/>
                    </a:cubicBezTo>
                    <a:cubicBezTo>
                      <a:pt x="85" y="113"/>
                      <a:pt x="94" y="132"/>
                      <a:pt x="80" y="164"/>
                    </a:cubicBezTo>
                    <a:cubicBezTo>
                      <a:pt x="89" y="162"/>
                      <a:pt x="89" y="162"/>
                      <a:pt x="89" y="162"/>
                    </a:cubicBezTo>
                    <a:cubicBezTo>
                      <a:pt x="93" y="158"/>
                      <a:pt x="93" y="158"/>
                      <a:pt x="93" y="158"/>
                    </a:cubicBezTo>
                    <a:cubicBezTo>
                      <a:pt x="96" y="153"/>
                      <a:pt x="101" y="148"/>
                      <a:pt x="108" y="143"/>
                    </a:cubicBezTo>
                    <a:cubicBezTo>
                      <a:pt x="127" y="131"/>
                      <a:pt x="127" y="131"/>
                      <a:pt x="127" y="131"/>
                    </a:cubicBezTo>
                    <a:lnTo>
                      <a:pt x="162" y="125"/>
                    </a:lnTo>
                    <a:close/>
                  </a:path>
                </a:pathLst>
              </a:custGeom>
              <a:solidFill>
                <a:srgbClr val="FA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7" name="Freeform 719">
                <a:extLst>
                  <a:ext uri="{FF2B5EF4-FFF2-40B4-BE49-F238E27FC236}">
                    <a16:creationId xmlns:a16="http://schemas.microsoft.com/office/drawing/2014/main" id="{E3B22846-8B9A-420B-B03F-56D225290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41"/>
                <a:ext cx="163" cy="724"/>
              </a:xfrm>
              <a:custGeom>
                <a:avLst/>
                <a:gdLst>
                  <a:gd name="T0" fmla="*/ 808 w 70"/>
                  <a:gd name="T1" fmla="*/ 3109 h 293"/>
                  <a:gd name="T2" fmla="*/ 645 w 70"/>
                  <a:gd name="T3" fmla="*/ 3109 h 293"/>
                  <a:gd name="T4" fmla="*/ 477 w 70"/>
                  <a:gd name="T5" fmla="*/ 2523 h 293"/>
                  <a:gd name="T6" fmla="*/ 217 w 70"/>
                  <a:gd name="T7" fmla="*/ 1690 h 293"/>
                  <a:gd name="T8" fmla="*/ 554 w 70"/>
                  <a:gd name="T9" fmla="*/ 1129 h 293"/>
                  <a:gd name="T10" fmla="*/ 682 w 70"/>
                  <a:gd name="T11" fmla="*/ 0 h 293"/>
                  <a:gd name="T12" fmla="*/ 515 w 70"/>
                  <a:gd name="T13" fmla="*/ 904 h 293"/>
                  <a:gd name="T14" fmla="*/ 102 w 70"/>
                  <a:gd name="T15" fmla="*/ 1581 h 293"/>
                  <a:gd name="T16" fmla="*/ 277 w 70"/>
                  <a:gd name="T17" fmla="*/ 2113 h 293"/>
                  <a:gd name="T18" fmla="*/ 515 w 70"/>
                  <a:gd name="T19" fmla="*/ 3333 h 293"/>
                  <a:gd name="T20" fmla="*/ 494 w 70"/>
                  <a:gd name="T21" fmla="*/ 3457 h 293"/>
                  <a:gd name="T22" fmla="*/ 477 w 70"/>
                  <a:gd name="T23" fmla="*/ 3711 h 293"/>
                  <a:gd name="T24" fmla="*/ 515 w 70"/>
                  <a:gd name="T25" fmla="*/ 3744 h 293"/>
                  <a:gd name="T26" fmla="*/ 885 w 70"/>
                  <a:gd name="T27" fmla="*/ 4421 h 293"/>
                  <a:gd name="T28" fmla="*/ 808 w 70"/>
                  <a:gd name="T29" fmla="*/ 3109 h 29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0" h="293">
                    <a:moveTo>
                      <a:pt x="64" y="206"/>
                    </a:moveTo>
                    <a:cubicBezTo>
                      <a:pt x="64" y="206"/>
                      <a:pt x="56" y="205"/>
                      <a:pt x="51" y="206"/>
                    </a:cubicBezTo>
                    <a:cubicBezTo>
                      <a:pt x="46" y="206"/>
                      <a:pt x="45" y="201"/>
                      <a:pt x="38" y="167"/>
                    </a:cubicBezTo>
                    <a:cubicBezTo>
                      <a:pt x="32" y="133"/>
                      <a:pt x="10" y="114"/>
                      <a:pt x="17" y="112"/>
                    </a:cubicBezTo>
                    <a:cubicBezTo>
                      <a:pt x="24" y="109"/>
                      <a:pt x="41" y="87"/>
                      <a:pt x="44" y="75"/>
                    </a:cubicBezTo>
                    <a:cubicBezTo>
                      <a:pt x="48" y="59"/>
                      <a:pt x="54" y="16"/>
                      <a:pt x="54" y="0"/>
                    </a:cubicBezTo>
                    <a:cubicBezTo>
                      <a:pt x="51" y="20"/>
                      <a:pt x="46" y="43"/>
                      <a:pt x="41" y="60"/>
                    </a:cubicBezTo>
                    <a:cubicBezTo>
                      <a:pt x="32" y="91"/>
                      <a:pt x="16" y="102"/>
                      <a:pt x="8" y="105"/>
                    </a:cubicBezTo>
                    <a:cubicBezTo>
                      <a:pt x="0" y="109"/>
                      <a:pt x="12" y="118"/>
                      <a:pt x="22" y="140"/>
                    </a:cubicBezTo>
                    <a:cubicBezTo>
                      <a:pt x="30" y="158"/>
                      <a:pt x="36" y="191"/>
                      <a:pt x="41" y="221"/>
                    </a:cubicBezTo>
                    <a:cubicBezTo>
                      <a:pt x="40" y="223"/>
                      <a:pt x="40" y="225"/>
                      <a:pt x="39" y="229"/>
                    </a:cubicBezTo>
                    <a:cubicBezTo>
                      <a:pt x="39" y="232"/>
                      <a:pt x="38" y="238"/>
                      <a:pt x="38" y="246"/>
                    </a:cubicBezTo>
                    <a:cubicBezTo>
                      <a:pt x="39" y="247"/>
                      <a:pt x="40" y="247"/>
                      <a:pt x="41" y="248"/>
                    </a:cubicBezTo>
                    <a:cubicBezTo>
                      <a:pt x="52" y="257"/>
                      <a:pt x="55" y="291"/>
                      <a:pt x="70" y="293"/>
                    </a:cubicBezTo>
                    <a:lnTo>
                      <a:pt x="64" y="206"/>
                    </a:lnTo>
                    <a:close/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8" name="Freeform 720">
                <a:extLst>
                  <a:ext uri="{FF2B5EF4-FFF2-40B4-BE49-F238E27FC236}">
                    <a16:creationId xmlns:a16="http://schemas.microsoft.com/office/drawing/2014/main" id="{252D6D18-166D-4C51-889B-F1B7B4E5A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2796"/>
                <a:ext cx="51" cy="371"/>
              </a:xfrm>
              <a:custGeom>
                <a:avLst/>
                <a:gdLst>
                  <a:gd name="T0" fmla="*/ 123 w 22"/>
                  <a:gd name="T1" fmla="*/ 0 h 150"/>
                  <a:gd name="T2" fmla="*/ 12 w 22"/>
                  <a:gd name="T3" fmla="*/ 1162 h 150"/>
                  <a:gd name="T4" fmla="*/ 86 w 22"/>
                  <a:gd name="T5" fmla="*/ 2258 h 150"/>
                  <a:gd name="T6" fmla="*/ 274 w 22"/>
                  <a:gd name="T7" fmla="*/ 2271 h 15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" h="150">
                    <a:moveTo>
                      <a:pt x="10" y="0"/>
                    </a:moveTo>
                    <a:cubicBezTo>
                      <a:pt x="8" y="8"/>
                      <a:pt x="0" y="45"/>
                      <a:pt x="1" y="77"/>
                    </a:cubicBezTo>
                    <a:cubicBezTo>
                      <a:pt x="2" y="110"/>
                      <a:pt x="7" y="149"/>
                      <a:pt x="7" y="149"/>
                    </a:cubicBezTo>
                    <a:cubicBezTo>
                      <a:pt x="22" y="150"/>
                      <a:pt x="22" y="150"/>
                      <a:pt x="22" y="150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9" name="Freeform 721">
                <a:extLst>
                  <a:ext uri="{FF2B5EF4-FFF2-40B4-BE49-F238E27FC236}">
                    <a16:creationId xmlns:a16="http://schemas.microsoft.com/office/drawing/2014/main" id="{A799030F-0DA4-4F32-9A93-3CB54D337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2327"/>
                <a:ext cx="67" cy="54"/>
              </a:xfrm>
              <a:custGeom>
                <a:avLst/>
                <a:gdLst>
                  <a:gd name="T0" fmla="*/ 134 w 29"/>
                  <a:gd name="T1" fmla="*/ 0 h 22"/>
                  <a:gd name="T2" fmla="*/ 74 w 29"/>
                  <a:gd name="T3" fmla="*/ 120 h 22"/>
                  <a:gd name="T4" fmla="*/ 282 w 29"/>
                  <a:gd name="T5" fmla="*/ 295 h 22"/>
                  <a:gd name="T6" fmla="*/ 358 w 29"/>
                  <a:gd name="T7" fmla="*/ 282 h 22"/>
                  <a:gd name="T8" fmla="*/ 208 w 29"/>
                  <a:gd name="T9" fmla="*/ 326 h 22"/>
                  <a:gd name="T10" fmla="*/ 0 w 29"/>
                  <a:gd name="T11" fmla="*/ 162 h 22"/>
                  <a:gd name="T12" fmla="*/ 134 w 29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9" h="22">
                    <a:moveTo>
                      <a:pt x="11" y="0"/>
                    </a:moveTo>
                    <a:cubicBezTo>
                      <a:pt x="8" y="2"/>
                      <a:pt x="6" y="5"/>
                      <a:pt x="6" y="8"/>
                    </a:cubicBezTo>
                    <a:cubicBezTo>
                      <a:pt x="6" y="15"/>
                      <a:pt x="13" y="20"/>
                      <a:pt x="23" y="20"/>
                    </a:cubicBezTo>
                    <a:cubicBezTo>
                      <a:pt x="25" y="20"/>
                      <a:pt x="27" y="19"/>
                      <a:pt x="29" y="19"/>
                    </a:cubicBezTo>
                    <a:cubicBezTo>
                      <a:pt x="26" y="21"/>
                      <a:pt x="22" y="22"/>
                      <a:pt x="17" y="22"/>
                    </a:cubicBezTo>
                    <a:cubicBezTo>
                      <a:pt x="7" y="22"/>
                      <a:pt x="0" y="17"/>
                      <a:pt x="0" y="11"/>
                    </a:cubicBezTo>
                    <a:cubicBezTo>
                      <a:pt x="0" y="6"/>
                      <a:pt x="4" y="2"/>
                      <a:pt x="11" y="0"/>
                    </a:cubicBezTo>
                    <a:close/>
                  </a:path>
                </a:pathLst>
              </a:custGeom>
              <a:solidFill>
                <a:srgbClr val="CF2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0" name="Freeform 722">
                <a:extLst>
                  <a:ext uri="{FF2B5EF4-FFF2-40B4-BE49-F238E27FC236}">
                    <a16:creationId xmlns:a16="http://schemas.microsoft.com/office/drawing/2014/main" id="{028CC924-4CE3-4B3A-8522-B67C1BBEE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2067"/>
                <a:ext cx="292" cy="220"/>
              </a:xfrm>
              <a:custGeom>
                <a:avLst/>
                <a:gdLst>
                  <a:gd name="T0" fmla="*/ 74 w 126"/>
                  <a:gd name="T1" fmla="*/ 42 h 89"/>
                  <a:gd name="T2" fmla="*/ 521 w 126"/>
                  <a:gd name="T3" fmla="*/ 586 h 89"/>
                  <a:gd name="T4" fmla="*/ 612 w 126"/>
                  <a:gd name="T5" fmla="*/ 1345 h 89"/>
                  <a:gd name="T6" fmla="*/ 1133 w 126"/>
                  <a:gd name="T7" fmla="*/ 1209 h 89"/>
                  <a:gd name="T8" fmla="*/ 1397 w 126"/>
                  <a:gd name="T9" fmla="*/ 573 h 89"/>
                  <a:gd name="T10" fmla="*/ 0 w 126"/>
                  <a:gd name="T11" fmla="*/ 42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" h="89">
                    <a:moveTo>
                      <a:pt x="6" y="3"/>
                    </a:moveTo>
                    <a:cubicBezTo>
                      <a:pt x="23" y="12"/>
                      <a:pt x="33" y="21"/>
                      <a:pt x="42" y="39"/>
                    </a:cubicBezTo>
                    <a:cubicBezTo>
                      <a:pt x="49" y="52"/>
                      <a:pt x="56" y="74"/>
                      <a:pt x="49" y="89"/>
                    </a:cubicBezTo>
                    <a:cubicBezTo>
                      <a:pt x="58" y="81"/>
                      <a:pt x="80" y="85"/>
                      <a:pt x="91" y="80"/>
                    </a:cubicBezTo>
                    <a:cubicBezTo>
                      <a:pt x="109" y="72"/>
                      <a:pt x="126" y="55"/>
                      <a:pt x="112" y="38"/>
                    </a:cubicBezTo>
                    <a:cubicBezTo>
                      <a:pt x="89" y="8"/>
                      <a:pt x="23" y="0"/>
                      <a:pt x="0" y="3"/>
                    </a:cubicBezTo>
                  </a:path>
                </a:pathLst>
              </a:custGeom>
              <a:solidFill>
                <a:srgbClr val="FDE4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1" name="Freeform 723">
                <a:extLst>
                  <a:ext uri="{FF2B5EF4-FFF2-40B4-BE49-F238E27FC236}">
                    <a16:creationId xmlns:a16="http://schemas.microsoft.com/office/drawing/2014/main" id="{CFC3D334-D42B-40E5-9A90-14D6054D3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1704"/>
              </a:xfrm>
              <a:custGeom>
                <a:avLst/>
                <a:gdLst>
                  <a:gd name="T0" fmla="*/ 1541 w 526"/>
                  <a:gd name="T1" fmla="*/ 10422 h 689"/>
                  <a:gd name="T2" fmla="*/ 1606 w 526"/>
                  <a:gd name="T3" fmla="*/ 8050 h 689"/>
                  <a:gd name="T4" fmla="*/ 1729 w 526"/>
                  <a:gd name="T5" fmla="*/ 7971 h 689"/>
                  <a:gd name="T6" fmla="*/ 1778 w 526"/>
                  <a:gd name="T7" fmla="*/ 8686 h 689"/>
                  <a:gd name="T8" fmla="*/ 1805 w 526"/>
                  <a:gd name="T9" fmla="*/ 8666 h 689"/>
                  <a:gd name="T10" fmla="*/ 1757 w 526"/>
                  <a:gd name="T11" fmla="*/ 6972 h 689"/>
                  <a:gd name="T12" fmla="*/ 1977 w 526"/>
                  <a:gd name="T13" fmla="*/ 4355 h 689"/>
                  <a:gd name="T14" fmla="*/ 3346 w 526"/>
                  <a:gd name="T15" fmla="*/ 3767 h 689"/>
                  <a:gd name="T16" fmla="*/ 4044 w 526"/>
                  <a:gd name="T17" fmla="*/ 4293 h 689"/>
                  <a:gd name="T18" fmla="*/ 4317 w 526"/>
                  <a:gd name="T19" fmla="*/ 4917 h 689"/>
                  <a:gd name="T20" fmla="*/ 4206 w 526"/>
                  <a:gd name="T21" fmla="*/ 4355 h 689"/>
                  <a:gd name="T22" fmla="*/ 4206 w 526"/>
                  <a:gd name="T23" fmla="*/ 4056 h 689"/>
                  <a:gd name="T24" fmla="*/ 4517 w 526"/>
                  <a:gd name="T25" fmla="*/ 4219 h 689"/>
                  <a:gd name="T26" fmla="*/ 4366 w 526"/>
                  <a:gd name="T27" fmla="*/ 3779 h 689"/>
                  <a:gd name="T28" fmla="*/ 4297 w 526"/>
                  <a:gd name="T29" fmla="*/ 3462 h 689"/>
                  <a:gd name="T30" fmla="*/ 4232 w 526"/>
                  <a:gd name="T31" fmla="*/ 3163 h 689"/>
                  <a:gd name="T32" fmla="*/ 4496 w 526"/>
                  <a:gd name="T33" fmla="*/ 2886 h 689"/>
                  <a:gd name="T34" fmla="*/ 4892 w 526"/>
                  <a:gd name="T35" fmla="*/ 2587 h 689"/>
                  <a:gd name="T36" fmla="*/ 5451 w 526"/>
                  <a:gd name="T37" fmla="*/ 2374 h 689"/>
                  <a:gd name="T38" fmla="*/ 4679 w 526"/>
                  <a:gd name="T39" fmla="*/ 967 h 689"/>
                  <a:gd name="T40" fmla="*/ 1541 w 526"/>
                  <a:gd name="T41" fmla="*/ 2312 h 689"/>
                  <a:gd name="T42" fmla="*/ 396 w 526"/>
                  <a:gd name="T43" fmla="*/ 3163 h 689"/>
                  <a:gd name="T44" fmla="*/ 248 w 526"/>
                  <a:gd name="T45" fmla="*/ 2147 h 689"/>
                  <a:gd name="T46" fmla="*/ 4060 w 526"/>
                  <a:gd name="T47" fmla="*/ 62 h 689"/>
                  <a:gd name="T48" fmla="*/ 6498 w 526"/>
                  <a:gd name="T49" fmla="*/ 1768 h 689"/>
                  <a:gd name="T50" fmla="*/ 5650 w 526"/>
                  <a:gd name="T51" fmla="*/ 2965 h 689"/>
                  <a:gd name="T52" fmla="*/ 4716 w 526"/>
                  <a:gd name="T53" fmla="*/ 2844 h 689"/>
                  <a:gd name="T54" fmla="*/ 4443 w 526"/>
                  <a:gd name="T55" fmla="*/ 3633 h 689"/>
                  <a:gd name="T56" fmla="*/ 4742 w 526"/>
                  <a:gd name="T57" fmla="*/ 4476 h 689"/>
                  <a:gd name="T58" fmla="*/ 4591 w 526"/>
                  <a:gd name="T59" fmla="*/ 4753 h 689"/>
                  <a:gd name="T60" fmla="*/ 4317 w 526"/>
                  <a:gd name="T61" fmla="*/ 4509 h 689"/>
                  <a:gd name="T62" fmla="*/ 4329 w 526"/>
                  <a:gd name="T63" fmla="*/ 4580 h 689"/>
                  <a:gd name="T64" fmla="*/ 4431 w 526"/>
                  <a:gd name="T65" fmla="*/ 4961 h 689"/>
                  <a:gd name="T66" fmla="*/ 4517 w 526"/>
                  <a:gd name="T67" fmla="*/ 5040 h 689"/>
                  <a:gd name="T68" fmla="*/ 4693 w 526"/>
                  <a:gd name="T69" fmla="*/ 5206 h 689"/>
                  <a:gd name="T70" fmla="*/ 4554 w 526"/>
                  <a:gd name="T71" fmla="*/ 5473 h 689"/>
                  <a:gd name="T72" fmla="*/ 4232 w 526"/>
                  <a:gd name="T73" fmla="*/ 5493 h 689"/>
                  <a:gd name="T74" fmla="*/ 4222 w 526"/>
                  <a:gd name="T75" fmla="*/ 5157 h 689"/>
                  <a:gd name="T76" fmla="*/ 4260 w 526"/>
                  <a:gd name="T77" fmla="*/ 4917 h 689"/>
                  <a:gd name="T78" fmla="*/ 4072 w 526"/>
                  <a:gd name="T79" fmla="*/ 4434 h 689"/>
                  <a:gd name="T80" fmla="*/ 3458 w 526"/>
                  <a:gd name="T81" fmla="*/ 4160 h 689"/>
                  <a:gd name="T82" fmla="*/ 3163 w 526"/>
                  <a:gd name="T83" fmla="*/ 4385 h 689"/>
                  <a:gd name="T84" fmla="*/ 3073 w 526"/>
                  <a:gd name="T85" fmla="*/ 4870 h 689"/>
                  <a:gd name="T86" fmla="*/ 3497 w 526"/>
                  <a:gd name="T87" fmla="*/ 5884 h 689"/>
                  <a:gd name="T88" fmla="*/ 2837 w 526"/>
                  <a:gd name="T89" fmla="*/ 7506 h 689"/>
                  <a:gd name="T90" fmla="*/ 2788 w 526"/>
                  <a:gd name="T91" fmla="*/ 8686 h 689"/>
                  <a:gd name="T92" fmla="*/ 2503 w 526"/>
                  <a:gd name="T93" fmla="*/ 10422 h 68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6" h="689">
                    <a:moveTo>
                      <a:pt x="124" y="689"/>
                    </a:moveTo>
                    <a:cubicBezTo>
                      <a:pt x="132" y="665"/>
                      <a:pt x="126" y="551"/>
                      <a:pt x="129" y="532"/>
                    </a:cubicBezTo>
                    <a:cubicBezTo>
                      <a:pt x="132" y="512"/>
                      <a:pt x="138" y="516"/>
                      <a:pt x="139" y="527"/>
                    </a:cubicBezTo>
                    <a:cubicBezTo>
                      <a:pt x="140" y="535"/>
                      <a:pt x="141" y="558"/>
                      <a:pt x="143" y="574"/>
                    </a:cubicBezTo>
                    <a:cubicBezTo>
                      <a:pt x="143" y="578"/>
                      <a:pt x="145" y="577"/>
                      <a:pt x="145" y="573"/>
                    </a:cubicBezTo>
                    <a:cubicBezTo>
                      <a:pt x="147" y="545"/>
                      <a:pt x="145" y="492"/>
                      <a:pt x="141" y="461"/>
                    </a:cubicBezTo>
                    <a:cubicBezTo>
                      <a:pt x="137" y="427"/>
                      <a:pt x="142" y="335"/>
                      <a:pt x="159" y="288"/>
                    </a:cubicBezTo>
                    <a:cubicBezTo>
                      <a:pt x="181" y="229"/>
                      <a:pt x="248" y="241"/>
                      <a:pt x="269" y="249"/>
                    </a:cubicBezTo>
                    <a:cubicBezTo>
                      <a:pt x="307" y="262"/>
                      <a:pt x="315" y="278"/>
                      <a:pt x="325" y="284"/>
                    </a:cubicBezTo>
                    <a:cubicBezTo>
                      <a:pt x="336" y="290"/>
                      <a:pt x="344" y="316"/>
                      <a:pt x="347" y="325"/>
                    </a:cubicBezTo>
                    <a:cubicBezTo>
                      <a:pt x="346" y="315"/>
                      <a:pt x="340" y="298"/>
                      <a:pt x="338" y="288"/>
                    </a:cubicBezTo>
                    <a:cubicBezTo>
                      <a:pt x="335" y="278"/>
                      <a:pt x="334" y="271"/>
                      <a:pt x="338" y="268"/>
                    </a:cubicBezTo>
                    <a:cubicBezTo>
                      <a:pt x="343" y="265"/>
                      <a:pt x="354" y="272"/>
                      <a:pt x="363" y="279"/>
                    </a:cubicBezTo>
                    <a:cubicBezTo>
                      <a:pt x="363" y="279"/>
                      <a:pt x="353" y="259"/>
                      <a:pt x="351" y="250"/>
                    </a:cubicBezTo>
                    <a:cubicBezTo>
                      <a:pt x="350" y="240"/>
                      <a:pt x="352" y="234"/>
                      <a:pt x="345" y="229"/>
                    </a:cubicBezTo>
                    <a:cubicBezTo>
                      <a:pt x="341" y="224"/>
                      <a:pt x="338" y="215"/>
                      <a:pt x="340" y="209"/>
                    </a:cubicBezTo>
                    <a:cubicBezTo>
                      <a:pt x="344" y="199"/>
                      <a:pt x="355" y="201"/>
                      <a:pt x="361" y="191"/>
                    </a:cubicBezTo>
                    <a:cubicBezTo>
                      <a:pt x="369" y="180"/>
                      <a:pt x="378" y="174"/>
                      <a:pt x="393" y="171"/>
                    </a:cubicBezTo>
                    <a:cubicBezTo>
                      <a:pt x="408" y="171"/>
                      <a:pt x="422" y="168"/>
                      <a:pt x="438" y="157"/>
                    </a:cubicBezTo>
                    <a:cubicBezTo>
                      <a:pt x="470" y="133"/>
                      <a:pt x="470" y="89"/>
                      <a:pt x="376" y="64"/>
                    </a:cubicBezTo>
                    <a:cubicBezTo>
                      <a:pt x="283" y="39"/>
                      <a:pt x="157" y="110"/>
                      <a:pt x="124" y="153"/>
                    </a:cubicBezTo>
                    <a:cubicBezTo>
                      <a:pt x="95" y="191"/>
                      <a:pt x="64" y="230"/>
                      <a:pt x="32" y="209"/>
                    </a:cubicBezTo>
                    <a:cubicBezTo>
                      <a:pt x="0" y="188"/>
                      <a:pt x="15" y="157"/>
                      <a:pt x="20" y="142"/>
                    </a:cubicBezTo>
                    <a:cubicBezTo>
                      <a:pt x="50" y="51"/>
                      <a:pt x="213" y="8"/>
                      <a:pt x="326" y="4"/>
                    </a:cubicBezTo>
                    <a:cubicBezTo>
                      <a:pt x="461" y="0"/>
                      <a:pt x="518" y="76"/>
                      <a:pt x="522" y="117"/>
                    </a:cubicBezTo>
                    <a:cubicBezTo>
                      <a:pt x="526" y="155"/>
                      <a:pt x="496" y="186"/>
                      <a:pt x="454" y="196"/>
                    </a:cubicBezTo>
                    <a:cubicBezTo>
                      <a:pt x="410" y="207"/>
                      <a:pt x="398" y="171"/>
                      <a:pt x="379" y="188"/>
                    </a:cubicBezTo>
                    <a:cubicBezTo>
                      <a:pt x="369" y="198"/>
                      <a:pt x="353" y="210"/>
                      <a:pt x="357" y="240"/>
                    </a:cubicBezTo>
                    <a:cubicBezTo>
                      <a:pt x="361" y="269"/>
                      <a:pt x="375" y="291"/>
                      <a:pt x="381" y="296"/>
                    </a:cubicBezTo>
                    <a:cubicBezTo>
                      <a:pt x="386" y="301"/>
                      <a:pt x="383" y="315"/>
                      <a:pt x="369" y="314"/>
                    </a:cubicBezTo>
                    <a:cubicBezTo>
                      <a:pt x="358" y="314"/>
                      <a:pt x="351" y="304"/>
                      <a:pt x="347" y="298"/>
                    </a:cubicBezTo>
                    <a:cubicBezTo>
                      <a:pt x="347" y="300"/>
                      <a:pt x="348" y="301"/>
                      <a:pt x="348" y="303"/>
                    </a:cubicBezTo>
                    <a:cubicBezTo>
                      <a:pt x="351" y="311"/>
                      <a:pt x="354" y="321"/>
                      <a:pt x="356" y="328"/>
                    </a:cubicBezTo>
                    <a:cubicBezTo>
                      <a:pt x="357" y="331"/>
                      <a:pt x="361" y="332"/>
                      <a:pt x="363" y="333"/>
                    </a:cubicBezTo>
                    <a:cubicBezTo>
                      <a:pt x="369" y="334"/>
                      <a:pt x="375" y="337"/>
                      <a:pt x="377" y="344"/>
                    </a:cubicBezTo>
                    <a:cubicBezTo>
                      <a:pt x="381" y="354"/>
                      <a:pt x="370" y="362"/>
                      <a:pt x="366" y="362"/>
                    </a:cubicBezTo>
                    <a:cubicBezTo>
                      <a:pt x="365" y="366"/>
                      <a:pt x="356" y="374"/>
                      <a:pt x="340" y="363"/>
                    </a:cubicBezTo>
                    <a:cubicBezTo>
                      <a:pt x="334" y="358"/>
                      <a:pt x="336" y="348"/>
                      <a:pt x="339" y="341"/>
                    </a:cubicBezTo>
                    <a:cubicBezTo>
                      <a:pt x="340" y="338"/>
                      <a:pt x="342" y="329"/>
                      <a:pt x="342" y="325"/>
                    </a:cubicBezTo>
                    <a:cubicBezTo>
                      <a:pt x="339" y="314"/>
                      <a:pt x="333" y="297"/>
                      <a:pt x="327" y="293"/>
                    </a:cubicBezTo>
                    <a:cubicBezTo>
                      <a:pt x="319" y="289"/>
                      <a:pt x="296" y="280"/>
                      <a:pt x="278" y="275"/>
                    </a:cubicBezTo>
                    <a:cubicBezTo>
                      <a:pt x="260" y="270"/>
                      <a:pt x="259" y="281"/>
                      <a:pt x="254" y="290"/>
                    </a:cubicBezTo>
                    <a:cubicBezTo>
                      <a:pt x="249" y="297"/>
                      <a:pt x="248" y="309"/>
                      <a:pt x="247" y="322"/>
                    </a:cubicBezTo>
                    <a:cubicBezTo>
                      <a:pt x="246" y="334"/>
                      <a:pt x="282" y="339"/>
                      <a:pt x="281" y="389"/>
                    </a:cubicBezTo>
                    <a:cubicBezTo>
                      <a:pt x="281" y="439"/>
                      <a:pt x="259" y="492"/>
                      <a:pt x="228" y="496"/>
                    </a:cubicBezTo>
                    <a:cubicBezTo>
                      <a:pt x="234" y="503"/>
                      <a:pt x="241" y="526"/>
                      <a:pt x="224" y="574"/>
                    </a:cubicBezTo>
                    <a:cubicBezTo>
                      <a:pt x="206" y="622"/>
                      <a:pt x="201" y="689"/>
                      <a:pt x="201" y="689"/>
                    </a:cubicBezTo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2" name="Freeform 724">
                <a:extLst>
                  <a:ext uri="{FF2B5EF4-FFF2-40B4-BE49-F238E27FC236}">
                    <a16:creationId xmlns:a16="http://schemas.microsoft.com/office/drawing/2014/main" id="{B1EA1A29-4B75-4ABD-B79C-1262A858F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2458"/>
                <a:ext cx="510" cy="1137"/>
              </a:xfrm>
              <a:custGeom>
                <a:avLst/>
                <a:gdLst>
                  <a:gd name="T0" fmla="*/ 0 w 220"/>
                  <a:gd name="T1" fmla="*/ 6946 h 460"/>
                  <a:gd name="T2" fmla="*/ 962 w 220"/>
                  <a:gd name="T3" fmla="*/ 6946 h 460"/>
                  <a:gd name="T4" fmla="*/ 1247 w 220"/>
                  <a:gd name="T5" fmla="*/ 5210 h 460"/>
                  <a:gd name="T6" fmla="*/ 1296 w 220"/>
                  <a:gd name="T7" fmla="*/ 4031 h 460"/>
                  <a:gd name="T8" fmla="*/ 1957 w 220"/>
                  <a:gd name="T9" fmla="*/ 2412 h 460"/>
                  <a:gd name="T10" fmla="*/ 1532 w 220"/>
                  <a:gd name="T11" fmla="*/ 1406 h 460"/>
                  <a:gd name="T12" fmla="*/ 1618 w 220"/>
                  <a:gd name="T13" fmla="*/ 922 h 460"/>
                  <a:gd name="T14" fmla="*/ 1919 w 220"/>
                  <a:gd name="T15" fmla="*/ 697 h 460"/>
                  <a:gd name="T16" fmla="*/ 2531 w 220"/>
                  <a:gd name="T17" fmla="*/ 966 h 460"/>
                  <a:gd name="T18" fmla="*/ 2715 w 220"/>
                  <a:gd name="T19" fmla="*/ 1448 h 460"/>
                  <a:gd name="T20" fmla="*/ 2675 w 220"/>
                  <a:gd name="T21" fmla="*/ 1693 h 460"/>
                  <a:gd name="T22" fmla="*/ 2691 w 220"/>
                  <a:gd name="T23" fmla="*/ 2022 h 460"/>
                  <a:gd name="T24" fmla="*/ 2703 w 220"/>
                  <a:gd name="T25" fmla="*/ 2042 h 460"/>
                  <a:gd name="T26" fmla="*/ 2740 w 220"/>
                  <a:gd name="T27" fmla="*/ 1540 h 460"/>
                  <a:gd name="T28" fmla="*/ 2740 w 220"/>
                  <a:gd name="T29" fmla="*/ 1312 h 460"/>
                  <a:gd name="T30" fmla="*/ 2504 w 220"/>
                  <a:gd name="T31" fmla="*/ 831 h 460"/>
                  <a:gd name="T32" fmla="*/ 1806 w 220"/>
                  <a:gd name="T33" fmla="*/ 299 h 460"/>
                  <a:gd name="T34" fmla="*/ 436 w 220"/>
                  <a:gd name="T35" fmla="*/ 892 h 460"/>
                  <a:gd name="T36" fmla="*/ 209 w 220"/>
                  <a:gd name="T37" fmla="*/ 3500 h 460"/>
                  <a:gd name="T38" fmla="*/ 264 w 220"/>
                  <a:gd name="T39" fmla="*/ 5193 h 460"/>
                  <a:gd name="T40" fmla="*/ 236 w 220"/>
                  <a:gd name="T41" fmla="*/ 5210 h 460"/>
                  <a:gd name="T42" fmla="*/ 188 w 220"/>
                  <a:gd name="T43" fmla="*/ 4504 h 460"/>
                  <a:gd name="T44" fmla="*/ 65 w 220"/>
                  <a:gd name="T45" fmla="*/ 4575 h 460"/>
                  <a:gd name="T46" fmla="*/ 0 w 220"/>
                  <a:gd name="T47" fmla="*/ 6946 h 4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20" h="460">
                    <a:moveTo>
                      <a:pt x="0" y="460"/>
                    </a:moveTo>
                    <a:cubicBezTo>
                      <a:pt x="77" y="460"/>
                      <a:pt x="77" y="460"/>
                      <a:pt x="77" y="460"/>
                    </a:cubicBezTo>
                    <a:cubicBezTo>
                      <a:pt x="77" y="460"/>
                      <a:pt x="82" y="393"/>
                      <a:pt x="100" y="345"/>
                    </a:cubicBezTo>
                    <a:cubicBezTo>
                      <a:pt x="117" y="297"/>
                      <a:pt x="110" y="274"/>
                      <a:pt x="104" y="267"/>
                    </a:cubicBezTo>
                    <a:cubicBezTo>
                      <a:pt x="135" y="263"/>
                      <a:pt x="157" y="210"/>
                      <a:pt x="157" y="160"/>
                    </a:cubicBezTo>
                    <a:cubicBezTo>
                      <a:pt x="158" y="110"/>
                      <a:pt x="122" y="105"/>
                      <a:pt x="123" y="93"/>
                    </a:cubicBezTo>
                    <a:cubicBezTo>
                      <a:pt x="124" y="80"/>
                      <a:pt x="125" y="68"/>
                      <a:pt x="130" y="61"/>
                    </a:cubicBezTo>
                    <a:cubicBezTo>
                      <a:pt x="135" y="52"/>
                      <a:pt x="136" y="41"/>
                      <a:pt x="154" y="46"/>
                    </a:cubicBezTo>
                    <a:cubicBezTo>
                      <a:pt x="172" y="51"/>
                      <a:pt x="195" y="60"/>
                      <a:pt x="203" y="64"/>
                    </a:cubicBezTo>
                    <a:cubicBezTo>
                      <a:pt x="209" y="68"/>
                      <a:pt x="215" y="85"/>
                      <a:pt x="218" y="96"/>
                    </a:cubicBezTo>
                    <a:cubicBezTo>
                      <a:pt x="218" y="100"/>
                      <a:pt x="216" y="109"/>
                      <a:pt x="215" y="112"/>
                    </a:cubicBezTo>
                    <a:cubicBezTo>
                      <a:pt x="212" y="119"/>
                      <a:pt x="210" y="129"/>
                      <a:pt x="216" y="134"/>
                    </a:cubicBezTo>
                    <a:cubicBezTo>
                      <a:pt x="217" y="134"/>
                      <a:pt x="217" y="134"/>
                      <a:pt x="217" y="135"/>
                    </a:cubicBezTo>
                    <a:cubicBezTo>
                      <a:pt x="218" y="124"/>
                      <a:pt x="219" y="113"/>
                      <a:pt x="220" y="102"/>
                    </a:cubicBezTo>
                    <a:cubicBezTo>
                      <a:pt x="220" y="97"/>
                      <a:pt x="220" y="92"/>
                      <a:pt x="220" y="87"/>
                    </a:cubicBezTo>
                    <a:cubicBezTo>
                      <a:pt x="216" y="75"/>
                      <a:pt x="209" y="59"/>
                      <a:pt x="201" y="55"/>
                    </a:cubicBezTo>
                    <a:cubicBezTo>
                      <a:pt x="191" y="49"/>
                      <a:pt x="183" y="33"/>
                      <a:pt x="145" y="20"/>
                    </a:cubicBezTo>
                    <a:cubicBezTo>
                      <a:pt x="124" y="12"/>
                      <a:pt x="57" y="0"/>
                      <a:pt x="35" y="59"/>
                    </a:cubicBezTo>
                    <a:cubicBezTo>
                      <a:pt x="18" y="106"/>
                      <a:pt x="13" y="198"/>
                      <a:pt x="17" y="232"/>
                    </a:cubicBezTo>
                    <a:cubicBezTo>
                      <a:pt x="21" y="263"/>
                      <a:pt x="23" y="316"/>
                      <a:pt x="21" y="344"/>
                    </a:cubicBezTo>
                    <a:cubicBezTo>
                      <a:pt x="21" y="348"/>
                      <a:pt x="19" y="349"/>
                      <a:pt x="19" y="345"/>
                    </a:cubicBezTo>
                    <a:cubicBezTo>
                      <a:pt x="17" y="329"/>
                      <a:pt x="16" y="306"/>
                      <a:pt x="15" y="298"/>
                    </a:cubicBezTo>
                    <a:cubicBezTo>
                      <a:pt x="14" y="287"/>
                      <a:pt x="8" y="283"/>
                      <a:pt x="5" y="303"/>
                    </a:cubicBezTo>
                    <a:cubicBezTo>
                      <a:pt x="2" y="322"/>
                      <a:pt x="8" y="436"/>
                      <a:pt x="0" y="460"/>
                    </a:cubicBezTo>
                    <a:close/>
                  </a:path>
                </a:pathLst>
              </a:custGeom>
              <a:solidFill>
                <a:srgbClr val="ECD6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3" name="Freeform 725">
                <a:extLst>
                  <a:ext uri="{FF2B5EF4-FFF2-40B4-BE49-F238E27FC236}">
                    <a16:creationId xmlns:a16="http://schemas.microsoft.com/office/drawing/2014/main" id="{2E80CCAD-0461-4991-9001-2C5AFF19E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0" y="2603"/>
                <a:ext cx="111" cy="213"/>
              </a:xfrm>
              <a:custGeom>
                <a:avLst/>
                <a:gdLst>
                  <a:gd name="T0" fmla="*/ 546 w 48"/>
                  <a:gd name="T1" fmla="*/ 852 h 86"/>
                  <a:gd name="T2" fmla="*/ 370 w 48"/>
                  <a:gd name="T3" fmla="*/ 681 h 86"/>
                  <a:gd name="T4" fmla="*/ 284 w 48"/>
                  <a:gd name="T5" fmla="*/ 607 h 86"/>
                  <a:gd name="T6" fmla="*/ 208 w 48"/>
                  <a:gd name="T7" fmla="*/ 307 h 86"/>
                  <a:gd name="T8" fmla="*/ 113 w 48"/>
                  <a:gd name="T9" fmla="*/ 30 h 86"/>
                  <a:gd name="T10" fmla="*/ 74 w 48"/>
                  <a:gd name="T11" fmla="*/ 62 h 86"/>
                  <a:gd name="T12" fmla="*/ 123 w 48"/>
                  <a:gd name="T13" fmla="*/ 307 h 86"/>
                  <a:gd name="T14" fmla="*/ 171 w 48"/>
                  <a:gd name="T15" fmla="*/ 565 h 86"/>
                  <a:gd name="T16" fmla="*/ 102 w 48"/>
                  <a:gd name="T17" fmla="*/ 320 h 86"/>
                  <a:gd name="T18" fmla="*/ 28 w 48"/>
                  <a:gd name="T19" fmla="*/ 134 h 86"/>
                  <a:gd name="T20" fmla="*/ 0 w 48"/>
                  <a:gd name="T21" fmla="*/ 166 h 86"/>
                  <a:gd name="T22" fmla="*/ 65 w 48"/>
                  <a:gd name="T23" fmla="*/ 362 h 86"/>
                  <a:gd name="T24" fmla="*/ 65 w 48"/>
                  <a:gd name="T25" fmla="*/ 362 h 86"/>
                  <a:gd name="T26" fmla="*/ 113 w 48"/>
                  <a:gd name="T27" fmla="*/ 565 h 86"/>
                  <a:gd name="T28" fmla="*/ 74 w 48"/>
                  <a:gd name="T29" fmla="*/ 802 h 86"/>
                  <a:gd name="T30" fmla="*/ 86 w 48"/>
                  <a:gd name="T31" fmla="*/ 1142 h 86"/>
                  <a:gd name="T32" fmla="*/ 407 w 48"/>
                  <a:gd name="T33" fmla="*/ 1122 h 86"/>
                  <a:gd name="T34" fmla="*/ 546 w 48"/>
                  <a:gd name="T35" fmla="*/ 852 h 8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" h="86">
                    <a:moveTo>
                      <a:pt x="44" y="56"/>
                    </a:moveTo>
                    <a:cubicBezTo>
                      <a:pt x="42" y="49"/>
                      <a:pt x="36" y="46"/>
                      <a:pt x="30" y="45"/>
                    </a:cubicBezTo>
                    <a:cubicBezTo>
                      <a:pt x="28" y="44"/>
                      <a:pt x="24" y="43"/>
                      <a:pt x="23" y="40"/>
                    </a:cubicBezTo>
                    <a:cubicBezTo>
                      <a:pt x="22" y="35"/>
                      <a:pt x="19" y="27"/>
                      <a:pt x="17" y="20"/>
                    </a:cubicBezTo>
                    <a:cubicBezTo>
                      <a:pt x="16" y="19"/>
                      <a:pt x="10" y="2"/>
                      <a:pt x="9" y="2"/>
                    </a:cubicBezTo>
                    <a:cubicBezTo>
                      <a:pt x="9" y="2"/>
                      <a:pt x="6" y="0"/>
                      <a:pt x="6" y="4"/>
                    </a:cubicBezTo>
                    <a:cubicBezTo>
                      <a:pt x="7" y="8"/>
                      <a:pt x="11" y="20"/>
                      <a:pt x="10" y="20"/>
                    </a:cubicBezTo>
                    <a:cubicBezTo>
                      <a:pt x="12" y="26"/>
                      <a:pt x="13" y="32"/>
                      <a:pt x="14" y="37"/>
                    </a:cubicBezTo>
                    <a:cubicBezTo>
                      <a:pt x="13" y="33"/>
                      <a:pt x="11" y="27"/>
                      <a:pt x="8" y="21"/>
                    </a:cubicBezTo>
                    <a:cubicBezTo>
                      <a:pt x="8" y="19"/>
                      <a:pt x="3" y="9"/>
                      <a:pt x="2" y="9"/>
                    </a:cubicBezTo>
                    <a:cubicBezTo>
                      <a:pt x="2" y="10"/>
                      <a:pt x="0" y="10"/>
                      <a:pt x="0" y="11"/>
                    </a:cubicBezTo>
                    <a:cubicBezTo>
                      <a:pt x="0" y="15"/>
                      <a:pt x="4" y="22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7" y="29"/>
                      <a:pt x="8" y="33"/>
                      <a:pt x="9" y="37"/>
                    </a:cubicBezTo>
                    <a:cubicBezTo>
                      <a:pt x="9" y="41"/>
                      <a:pt x="7" y="50"/>
                      <a:pt x="6" y="53"/>
                    </a:cubicBezTo>
                    <a:cubicBezTo>
                      <a:pt x="3" y="60"/>
                      <a:pt x="1" y="70"/>
                      <a:pt x="7" y="75"/>
                    </a:cubicBezTo>
                    <a:cubicBezTo>
                      <a:pt x="23" y="86"/>
                      <a:pt x="32" y="78"/>
                      <a:pt x="33" y="74"/>
                    </a:cubicBezTo>
                    <a:cubicBezTo>
                      <a:pt x="37" y="74"/>
                      <a:pt x="48" y="66"/>
                      <a:pt x="44" y="56"/>
                    </a:cubicBezTo>
                    <a:close/>
                  </a:path>
                </a:pathLst>
              </a:custGeom>
              <a:solidFill>
                <a:srgbClr val="6DA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4" name="Freeform 726">
                <a:extLst>
                  <a:ext uri="{FF2B5EF4-FFF2-40B4-BE49-F238E27FC236}">
                    <a16:creationId xmlns:a16="http://schemas.microsoft.com/office/drawing/2014/main" id="{AFB926E8-FDD6-4CBF-9DEB-57903553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569"/>
              </a:xfrm>
              <a:custGeom>
                <a:avLst/>
                <a:gdLst>
                  <a:gd name="T0" fmla="*/ 4060 w 526"/>
                  <a:gd name="T1" fmla="*/ 62 h 230"/>
                  <a:gd name="T2" fmla="*/ 248 w 526"/>
                  <a:gd name="T3" fmla="*/ 2147 h 230"/>
                  <a:gd name="T4" fmla="*/ 396 w 526"/>
                  <a:gd name="T5" fmla="*/ 3164 h 230"/>
                  <a:gd name="T6" fmla="*/ 1541 w 526"/>
                  <a:gd name="T7" fmla="*/ 2321 h 230"/>
                  <a:gd name="T8" fmla="*/ 4679 w 526"/>
                  <a:gd name="T9" fmla="*/ 967 h 230"/>
                  <a:gd name="T10" fmla="*/ 5451 w 526"/>
                  <a:gd name="T11" fmla="*/ 2375 h 230"/>
                  <a:gd name="T12" fmla="*/ 4892 w 526"/>
                  <a:gd name="T13" fmla="*/ 2588 h 230"/>
                  <a:gd name="T14" fmla="*/ 4892 w 526"/>
                  <a:gd name="T15" fmla="*/ 2786 h 230"/>
                  <a:gd name="T16" fmla="*/ 5650 w 526"/>
                  <a:gd name="T17" fmla="*/ 2969 h 230"/>
                  <a:gd name="T18" fmla="*/ 6498 w 526"/>
                  <a:gd name="T19" fmla="*/ 1769 h 230"/>
                  <a:gd name="T20" fmla="*/ 4060 w 526"/>
                  <a:gd name="T21" fmla="*/ 62 h 2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26" h="230">
                    <a:moveTo>
                      <a:pt x="326" y="4"/>
                    </a:moveTo>
                    <a:cubicBezTo>
                      <a:pt x="213" y="8"/>
                      <a:pt x="50" y="51"/>
                      <a:pt x="20" y="142"/>
                    </a:cubicBezTo>
                    <a:cubicBezTo>
                      <a:pt x="15" y="157"/>
                      <a:pt x="0" y="188"/>
                      <a:pt x="32" y="209"/>
                    </a:cubicBezTo>
                    <a:cubicBezTo>
                      <a:pt x="64" y="230"/>
                      <a:pt x="95" y="191"/>
                      <a:pt x="124" y="153"/>
                    </a:cubicBezTo>
                    <a:cubicBezTo>
                      <a:pt x="157" y="110"/>
                      <a:pt x="283" y="39"/>
                      <a:pt x="376" y="64"/>
                    </a:cubicBezTo>
                    <a:cubicBezTo>
                      <a:pt x="470" y="89"/>
                      <a:pt x="470" y="133"/>
                      <a:pt x="438" y="157"/>
                    </a:cubicBezTo>
                    <a:cubicBezTo>
                      <a:pt x="422" y="168"/>
                      <a:pt x="408" y="171"/>
                      <a:pt x="393" y="171"/>
                    </a:cubicBezTo>
                    <a:cubicBezTo>
                      <a:pt x="388" y="171"/>
                      <a:pt x="387" y="182"/>
                      <a:pt x="393" y="184"/>
                    </a:cubicBezTo>
                    <a:cubicBezTo>
                      <a:pt x="407" y="187"/>
                      <a:pt x="422" y="204"/>
                      <a:pt x="454" y="196"/>
                    </a:cubicBezTo>
                    <a:cubicBezTo>
                      <a:pt x="496" y="186"/>
                      <a:pt x="526" y="155"/>
                      <a:pt x="522" y="117"/>
                    </a:cubicBezTo>
                    <a:cubicBezTo>
                      <a:pt x="518" y="76"/>
                      <a:pt x="461" y="0"/>
                      <a:pt x="326" y="4"/>
                    </a:cubicBezTo>
                    <a:close/>
                  </a:path>
                </a:pathLst>
              </a:custGeom>
              <a:solidFill>
                <a:srgbClr val="F3A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5" name="Freeform 727">
                <a:extLst>
                  <a:ext uri="{FF2B5EF4-FFF2-40B4-BE49-F238E27FC236}">
                    <a16:creationId xmlns:a16="http://schemas.microsoft.com/office/drawing/2014/main" id="{E2426F36-E9B5-4289-BF83-23F2DF86A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988"/>
                <a:ext cx="802" cy="371"/>
              </a:xfrm>
              <a:custGeom>
                <a:avLst/>
                <a:gdLst>
                  <a:gd name="T0" fmla="*/ 3127 w 346"/>
                  <a:gd name="T1" fmla="*/ 453 h 150"/>
                  <a:gd name="T2" fmla="*/ 4084 w 346"/>
                  <a:gd name="T3" fmla="*/ 1224 h 150"/>
                  <a:gd name="T4" fmla="*/ 3873 w 346"/>
                  <a:gd name="T5" fmla="*/ 1724 h 150"/>
                  <a:gd name="T6" fmla="*/ 3352 w 346"/>
                  <a:gd name="T7" fmla="*/ 1939 h 150"/>
                  <a:gd name="T8" fmla="*/ 3352 w 346"/>
                  <a:gd name="T9" fmla="*/ 1939 h 150"/>
                  <a:gd name="T10" fmla="*/ 3335 w 346"/>
                  <a:gd name="T11" fmla="*/ 1939 h 150"/>
                  <a:gd name="T12" fmla="*/ 2976 w 346"/>
                  <a:gd name="T13" fmla="*/ 2271 h 150"/>
                  <a:gd name="T14" fmla="*/ 3352 w 346"/>
                  <a:gd name="T15" fmla="*/ 1994 h 150"/>
                  <a:gd name="T16" fmla="*/ 3910 w 346"/>
                  <a:gd name="T17" fmla="*/ 1786 h 150"/>
                  <a:gd name="T18" fmla="*/ 3138 w 346"/>
                  <a:gd name="T19" fmla="*/ 378 h 150"/>
                  <a:gd name="T20" fmla="*/ 0 w 346"/>
                  <a:gd name="T21" fmla="*/ 1724 h 150"/>
                  <a:gd name="T22" fmla="*/ 49 w 346"/>
                  <a:gd name="T23" fmla="*/ 1768 h 150"/>
                  <a:gd name="T24" fmla="*/ 3127 w 346"/>
                  <a:gd name="T25" fmla="*/ 453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6" h="150">
                    <a:moveTo>
                      <a:pt x="251" y="30"/>
                    </a:moveTo>
                    <a:cubicBezTo>
                      <a:pt x="313" y="46"/>
                      <a:pt x="326" y="69"/>
                      <a:pt x="328" y="81"/>
                    </a:cubicBezTo>
                    <a:cubicBezTo>
                      <a:pt x="330" y="92"/>
                      <a:pt x="324" y="104"/>
                      <a:pt x="311" y="114"/>
                    </a:cubicBezTo>
                    <a:cubicBezTo>
                      <a:pt x="297" y="123"/>
                      <a:pt x="284" y="128"/>
                      <a:pt x="269" y="128"/>
                    </a:cubicBezTo>
                    <a:cubicBezTo>
                      <a:pt x="269" y="128"/>
                      <a:pt x="269" y="128"/>
                      <a:pt x="269" y="128"/>
                    </a:cubicBezTo>
                    <a:cubicBezTo>
                      <a:pt x="268" y="128"/>
                      <a:pt x="268" y="128"/>
                      <a:pt x="268" y="128"/>
                    </a:cubicBezTo>
                    <a:cubicBezTo>
                      <a:pt x="254" y="130"/>
                      <a:pt x="247" y="138"/>
                      <a:pt x="239" y="150"/>
                    </a:cubicBezTo>
                    <a:cubicBezTo>
                      <a:pt x="246" y="140"/>
                      <a:pt x="255" y="134"/>
                      <a:pt x="269" y="132"/>
                    </a:cubicBezTo>
                    <a:cubicBezTo>
                      <a:pt x="284" y="132"/>
                      <a:pt x="298" y="129"/>
                      <a:pt x="314" y="118"/>
                    </a:cubicBezTo>
                    <a:cubicBezTo>
                      <a:pt x="346" y="94"/>
                      <a:pt x="346" y="50"/>
                      <a:pt x="252" y="25"/>
                    </a:cubicBezTo>
                    <a:cubicBezTo>
                      <a:pt x="159" y="0"/>
                      <a:pt x="33" y="71"/>
                      <a:pt x="0" y="114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38" y="72"/>
                      <a:pt x="163" y="7"/>
                      <a:pt x="251" y="30"/>
                    </a:cubicBezTo>
                    <a:close/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6" name="Freeform 728">
                <a:extLst>
                  <a:ext uri="{FF2B5EF4-FFF2-40B4-BE49-F238E27FC236}">
                    <a16:creationId xmlns:a16="http://schemas.microsoft.com/office/drawing/2014/main" id="{713AB74F-EDB3-4D00-8FAE-20D0CEEAA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7" y="2027"/>
                <a:ext cx="480" cy="332"/>
              </a:xfrm>
              <a:custGeom>
                <a:avLst/>
                <a:gdLst>
                  <a:gd name="T0" fmla="*/ 2182 w 207"/>
                  <a:gd name="T1" fmla="*/ 1553 h 134"/>
                  <a:gd name="T2" fmla="*/ 1410 w 207"/>
                  <a:gd name="T3" fmla="*/ 136 h 134"/>
                  <a:gd name="T4" fmla="*/ 37 w 207"/>
                  <a:gd name="T5" fmla="*/ 216 h 134"/>
                  <a:gd name="T6" fmla="*/ 0 w 207"/>
                  <a:gd name="T7" fmla="*/ 258 h 134"/>
                  <a:gd name="T8" fmla="*/ 65 w 207"/>
                  <a:gd name="T9" fmla="*/ 287 h 134"/>
                  <a:gd name="T10" fmla="*/ 1398 w 207"/>
                  <a:gd name="T11" fmla="*/ 216 h 134"/>
                  <a:gd name="T12" fmla="*/ 2356 w 207"/>
                  <a:gd name="T13" fmla="*/ 989 h 134"/>
                  <a:gd name="T14" fmla="*/ 2145 w 207"/>
                  <a:gd name="T15" fmla="*/ 1492 h 134"/>
                  <a:gd name="T16" fmla="*/ 1619 w 207"/>
                  <a:gd name="T17" fmla="*/ 1700 h 134"/>
                  <a:gd name="T18" fmla="*/ 1619 w 207"/>
                  <a:gd name="T19" fmla="*/ 1700 h 134"/>
                  <a:gd name="T20" fmla="*/ 1607 w 207"/>
                  <a:gd name="T21" fmla="*/ 1700 h 134"/>
                  <a:gd name="T22" fmla="*/ 1248 w 207"/>
                  <a:gd name="T23" fmla="*/ 2039 h 134"/>
                  <a:gd name="T24" fmla="*/ 1619 w 207"/>
                  <a:gd name="T25" fmla="*/ 1762 h 134"/>
                  <a:gd name="T26" fmla="*/ 2182 w 207"/>
                  <a:gd name="T27" fmla="*/ 1553 h 13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07" h="134">
                    <a:moveTo>
                      <a:pt x="175" y="102"/>
                    </a:moveTo>
                    <a:cubicBezTo>
                      <a:pt x="207" y="78"/>
                      <a:pt x="207" y="34"/>
                      <a:pt x="113" y="9"/>
                    </a:cubicBezTo>
                    <a:cubicBezTo>
                      <a:pt x="79" y="0"/>
                      <a:pt x="40" y="4"/>
                      <a:pt x="3" y="14"/>
                    </a:cubicBezTo>
                    <a:cubicBezTo>
                      <a:pt x="2" y="16"/>
                      <a:pt x="0" y="17"/>
                      <a:pt x="0" y="17"/>
                    </a:cubicBezTo>
                    <a:cubicBezTo>
                      <a:pt x="0" y="17"/>
                      <a:pt x="2" y="18"/>
                      <a:pt x="5" y="19"/>
                    </a:cubicBezTo>
                    <a:cubicBezTo>
                      <a:pt x="41" y="9"/>
                      <a:pt x="79" y="5"/>
                      <a:pt x="112" y="14"/>
                    </a:cubicBezTo>
                    <a:cubicBezTo>
                      <a:pt x="174" y="30"/>
                      <a:pt x="187" y="53"/>
                      <a:pt x="189" y="65"/>
                    </a:cubicBezTo>
                    <a:cubicBezTo>
                      <a:pt x="191" y="76"/>
                      <a:pt x="185" y="88"/>
                      <a:pt x="172" y="98"/>
                    </a:cubicBezTo>
                    <a:cubicBezTo>
                      <a:pt x="158" y="107"/>
                      <a:pt x="145" y="112"/>
                      <a:pt x="130" y="112"/>
                    </a:cubicBezTo>
                    <a:cubicBezTo>
                      <a:pt x="130" y="112"/>
                      <a:pt x="130" y="112"/>
                      <a:pt x="130" y="112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15" y="114"/>
                      <a:pt x="108" y="122"/>
                      <a:pt x="100" y="134"/>
                    </a:cubicBezTo>
                    <a:cubicBezTo>
                      <a:pt x="107" y="124"/>
                      <a:pt x="116" y="118"/>
                      <a:pt x="130" y="116"/>
                    </a:cubicBezTo>
                    <a:cubicBezTo>
                      <a:pt x="145" y="116"/>
                      <a:pt x="159" y="113"/>
                      <a:pt x="175" y="102"/>
                    </a:cubicBezTo>
                    <a:close/>
                  </a:path>
                </a:pathLst>
              </a:custGeom>
              <a:solidFill>
                <a:srgbClr val="F5A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7" name="Oval 729">
                <a:extLst>
                  <a:ext uri="{FF2B5EF4-FFF2-40B4-BE49-F238E27FC236}">
                    <a16:creationId xmlns:a16="http://schemas.microsoft.com/office/drawing/2014/main" id="{2F0B6CF5-26C2-4347-9089-8E025CF0A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2322"/>
                <a:ext cx="78" cy="56"/>
              </a:xfrm>
              <a:prstGeom prst="ellipse">
                <a:avLst/>
              </a:prstGeom>
              <a:solidFill>
                <a:srgbClr val="ECAF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268" name="Freeform 730">
                <a:extLst>
                  <a:ext uri="{FF2B5EF4-FFF2-40B4-BE49-F238E27FC236}">
                    <a16:creationId xmlns:a16="http://schemas.microsoft.com/office/drawing/2014/main" id="{51D653E6-1DE2-4704-9FC0-3BBEDAD9B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3" y="2322"/>
                <a:ext cx="69" cy="52"/>
              </a:xfrm>
              <a:custGeom>
                <a:avLst/>
                <a:gdLst>
                  <a:gd name="T0" fmla="*/ 317 w 30"/>
                  <a:gd name="T1" fmla="*/ 196 h 21"/>
                  <a:gd name="T2" fmla="*/ 110 w 30"/>
                  <a:gd name="T3" fmla="*/ 30 h 21"/>
                  <a:gd name="T4" fmla="*/ 0 w 30"/>
                  <a:gd name="T5" fmla="*/ 62 h 21"/>
                  <a:gd name="T6" fmla="*/ 159 w 30"/>
                  <a:gd name="T7" fmla="*/ 0 h 21"/>
                  <a:gd name="T8" fmla="*/ 366 w 30"/>
                  <a:gd name="T9" fmla="*/ 166 h 21"/>
                  <a:gd name="T10" fmla="*/ 269 w 30"/>
                  <a:gd name="T11" fmla="*/ 319 h 21"/>
                  <a:gd name="T12" fmla="*/ 317 w 30"/>
                  <a:gd name="T13" fmla="*/ 196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21">
                    <a:moveTo>
                      <a:pt x="26" y="13"/>
                    </a:moveTo>
                    <a:cubicBezTo>
                      <a:pt x="26" y="7"/>
                      <a:pt x="19" y="2"/>
                      <a:pt x="9" y="2"/>
                    </a:cubicBezTo>
                    <a:cubicBezTo>
                      <a:pt x="6" y="2"/>
                      <a:pt x="3" y="3"/>
                      <a:pt x="0" y="4"/>
                    </a:cubicBezTo>
                    <a:cubicBezTo>
                      <a:pt x="4" y="1"/>
                      <a:pt x="8" y="0"/>
                      <a:pt x="13" y="0"/>
                    </a:cubicBezTo>
                    <a:cubicBezTo>
                      <a:pt x="23" y="0"/>
                      <a:pt x="30" y="5"/>
                      <a:pt x="30" y="11"/>
                    </a:cubicBezTo>
                    <a:cubicBezTo>
                      <a:pt x="30" y="15"/>
                      <a:pt x="27" y="19"/>
                      <a:pt x="22" y="21"/>
                    </a:cubicBezTo>
                    <a:cubicBezTo>
                      <a:pt x="24" y="19"/>
                      <a:pt x="26" y="16"/>
                      <a:pt x="26" y="13"/>
                    </a:cubicBezTo>
                    <a:close/>
                  </a:path>
                </a:pathLst>
              </a:custGeom>
              <a:solidFill>
                <a:srgbClr val="F8D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9" name="Freeform 731">
                <a:extLst>
                  <a:ext uri="{FF2B5EF4-FFF2-40B4-BE49-F238E27FC236}">
                    <a16:creationId xmlns:a16="http://schemas.microsoft.com/office/drawing/2014/main" id="{283EDA91-E75C-4316-9A59-063C3F144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57"/>
                <a:ext cx="313" cy="255"/>
              </a:xfrm>
              <a:custGeom>
                <a:avLst/>
                <a:gdLst>
                  <a:gd name="T0" fmla="*/ 635 w 135"/>
                  <a:gd name="T1" fmla="*/ 0 h 103"/>
                  <a:gd name="T2" fmla="*/ 1683 w 135"/>
                  <a:gd name="T3" fmla="*/ 1317 h 103"/>
                  <a:gd name="T4" fmla="*/ 1472 w 135"/>
                  <a:gd name="T5" fmla="*/ 1337 h 103"/>
                  <a:gd name="T6" fmla="*/ 0 w 135"/>
                  <a:gd name="T7" fmla="*/ 275 h 10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03">
                    <a:moveTo>
                      <a:pt x="51" y="0"/>
                    </a:moveTo>
                    <a:cubicBezTo>
                      <a:pt x="76" y="3"/>
                      <a:pt x="133" y="35"/>
                      <a:pt x="135" y="87"/>
                    </a:cubicBezTo>
                    <a:cubicBezTo>
                      <a:pt x="135" y="102"/>
                      <a:pt x="125" y="103"/>
                      <a:pt x="118" y="88"/>
                    </a:cubicBezTo>
                    <a:cubicBezTo>
                      <a:pt x="103" y="50"/>
                      <a:pt x="63" y="4"/>
                      <a:pt x="0" y="18"/>
                    </a:cubicBezTo>
                  </a:path>
                </a:pathLst>
              </a:custGeom>
              <a:solidFill>
                <a:srgbClr val="E6CF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0" name="Freeform 732">
                <a:extLst>
                  <a:ext uri="{FF2B5EF4-FFF2-40B4-BE49-F238E27FC236}">
                    <a16:creationId xmlns:a16="http://schemas.microsoft.com/office/drawing/2014/main" id="{F8AD8268-AABC-44E9-9E45-9739764FF9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2411"/>
                <a:ext cx="106" cy="450"/>
              </a:xfrm>
              <a:custGeom>
                <a:avLst/>
                <a:gdLst>
                  <a:gd name="T0" fmla="*/ 111 w 46"/>
                  <a:gd name="T1" fmla="*/ 2208 h 182"/>
                  <a:gd name="T2" fmla="*/ 171 w 46"/>
                  <a:gd name="T3" fmla="*/ 2072 h 182"/>
                  <a:gd name="T4" fmla="*/ 111 w 46"/>
                  <a:gd name="T5" fmla="*/ 1980 h 182"/>
                  <a:gd name="T6" fmla="*/ 85 w 46"/>
                  <a:gd name="T7" fmla="*/ 1919 h 182"/>
                  <a:gd name="T8" fmla="*/ 65 w 46"/>
                  <a:gd name="T9" fmla="*/ 1827 h 182"/>
                  <a:gd name="T10" fmla="*/ 65 w 46"/>
                  <a:gd name="T11" fmla="*/ 1815 h 182"/>
                  <a:gd name="T12" fmla="*/ 85 w 46"/>
                  <a:gd name="T13" fmla="*/ 1785 h 182"/>
                  <a:gd name="T14" fmla="*/ 111 w 46"/>
                  <a:gd name="T15" fmla="*/ 1755 h 182"/>
                  <a:gd name="T16" fmla="*/ 94 w 46"/>
                  <a:gd name="T17" fmla="*/ 1664 h 182"/>
                  <a:gd name="T18" fmla="*/ 37 w 46"/>
                  <a:gd name="T19" fmla="*/ 1179 h 182"/>
                  <a:gd name="T20" fmla="*/ 85 w 46"/>
                  <a:gd name="T21" fmla="*/ 843 h 182"/>
                  <a:gd name="T22" fmla="*/ 318 w 46"/>
                  <a:gd name="T23" fmla="*/ 532 h 182"/>
                  <a:gd name="T24" fmla="*/ 244 w 46"/>
                  <a:gd name="T25" fmla="*/ 331 h 182"/>
                  <a:gd name="T26" fmla="*/ 111 w 46"/>
                  <a:gd name="T27" fmla="*/ 361 h 182"/>
                  <a:gd name="T28" fmla="*/ 171 w 46"/>
                  <a:gd name="T29" fmla="*/ 299 h 182"/>
                  <a:gd name="T30" fmla="*/ 281 w 46"/>
                  <a:gd name="T31" fmla="*/ 215 h 182"/>
                  <a:gd name="T32" fmla="*/ 562 w 46"/>
                  <a:gd name="T33" fmla="*/ 74 h 182"/>
                  <a:gd name="T34" fmla="*/ 562 w 46"/>
                  <a:gd name="T35" fmla="*/ 423 h 182"/>
                  <a:gd name="T36" fmla="*/ 346 w 46"/>
                  <a:gd name="T37" fmla="*/ 739 h 182"/>
                  <a:gd name="T38" fmla="*/ 281 w 46"/>
                  <a:gd name="T39" fmla="*/ 1076 h 182"/>
                  <a:gd name="T40" fmla="*/ 355 w 46"/>
                  <a:gd name="T41" fmla="*/ 1558 h 182"/>
                  <a:gd name="T42" fmla="*/ 355 w 46"/>
                  <a:gd name="T43" fmla="*/ 1632 h 182"/>
                  <a:gd name="T44" fmla="*/ 281 w 46"/>
                  <a:gd name="T45" fmla="*/ 1785 h 182"/>
                  <a:gd name="T46" fmla="*/ 318 w 46"/>
                  <a:gd name="T47" fmla="*/ 1906 h 182"/>
                  <a:gd name="T48" fmla="*/ 256 w 46"/>
                  <a:gd name="T49" fmla="*/ 2055 h 182"/>
                  <a:gd name="T50" fmla="*/ 272 w 46"/>
                  <a:gd name="T51" fmla="*/ 2176 h 182"/>
                  <a:gd name="T52" fmla="*/ 233 w 46"/>
                  <a:gd name="T53" fmla="*/ 2250 h 182"/>
                  <a:gd name="T54" fmla="*/ 196 w 46"/>
                  <a:gd name="T55" fmla="*/ 2403 h 182"/>
                  <a:gd name="T56" fmla="*/ 134 w 46"/>
                  <a:gd name="T57" fmla="*/ 2475 h 182"/>
                  <a:gd name="T58" fmla="*/ 65 w 46"/>
                  <a:gd name="T59" fmla="*/ 2648 h 182"/>
                  <a:gd name="T60" fmla="*/ 12 w 46"/>
                  <a:gd name="T61" fmla="*/ 2752 h 182"/>
                  <a:gd name="T62" fmla="*/ 122 w 46"/>
                  <a:gd name="T63" fmla="*/ 2280 h 182"/>
                  <a:gd name="T64" fmla="*/ 111 w 46"/>
                  <a:gd name="T65" fmla="*/ 2208 h 1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6" h="182">
                    <a:moveTo>
                      <a:pt x="9" y="146"/>
                    </a:moveTo>
                    <a:cubicBezTo>
                      <a:pt x="11" y="143"/>
                      <a:pt x="14" y="142"/>
                      <a:pt x="14" y="137"/>
                    </a:cubicBezTo>
                    <a:cubicBezTo>
                      <a:pt x="13" y="134"/>
                      <a:pt x="11" y="133"/>
                      <a:pt x="9" y="131"/>
                    </a:cubicBezTo>
                    <a:cubicBezTo>
                      <a:pt x="8" y="129"/>
                      <a:pt x="8" y="129"/>
                      <a:pt x="7" y="127"/>
                    </a:cubicBezTo>
                    <a:cubicBezTo>
                      <a:pt x="6" y="125"/>
                      <a:pt x="6" y="123"/>
                      <a:pt x="5" y="121"/>
                    </a:cubicBezTo>
                    <a:cubicBezTo>
                      <a:pt x="5" y="121"/>
                      <a:pt x="5" y="120"/>
                      <a:pt x="5" y="120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8" y="117"/>
                      <a:pt x="8" y="116"/>
                      <a:pt x="9" y="116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99"/>
                      <a:pt x="0" y="86"/>
                      <a:pt x="3" y="78"/>
                    </a:cubicBezTo>
                    <a:cubicBezTo>
                      <a:pt x="6" y="69"/>
                      <a:pt x="5" y="68"/>
                      <a:pt x="7" y="56"/>
                    </a:cubicBezTo>
                    <a:cubicBezTo>
                      <a:pt x="10" y="44"/>
                      <a:pt x="20" y="41"/>
                      <a:pt x="26" y="35"/>
                    </a:cubicBezTo>
                    <a:cubicBezTo>
                      <a:pt x="22" y="32"/>
                      <a:pt x="20" y="28"/>
                      <a:pt x="20" y="22"/>
                    </a:cubicBezTo>
                    <a:cubicBezTo>
                      <a:pt x="17" y="24"/>
                      <a:pt x="13" y="25"/>
                      <a:pt x="9" y="24"/>
                    </a:cubicBezTo>
                    <a:cubicBezTo>
                      <a:pt x="10" y="23"/>
                      <a:pt x="12" y="21"/>
                      <a:pt x="14" y="20"/>
                    </a:cubicBezTo>
                    <a:cubicBezTo>
                      <a:pt x="17" y="19"/>
                      <a:pt x="20" y="17"/>
                      <a:pt x="23" y="14"/>
                    </a:cubicBezTo>
                    <a:cubicBezTo>
                      <a:pt x="29" y="5"/>
                      <a:pt x="40" y="0"/>
                      <a:pt x="46" y="5"/>
                    </a:cubicBezTo>
                    <a:cubicBezTo>
                      <a:pt x="39" y="8"/>
                      <a:pt x="40" y="22"/>
                      <a:pt x="46" y="28"/>
                    </a:cubicBezTo>
                    <a:cubicBezTo>
                      <a:pt x="41" y="34"/>
                      <a:pt x="30" y="37"/>
                      <a:pt x="28" y="49"/>
                    </a:cubicBezTo>
                    <a:cubicBezTo>
                      <a:pt x="26" y="60"/>
                      <a:pt x="26" y="62"/>
                      <a:pt x="23" y="71"/>
                    </a:cubicBezTo>
                    <a:cubicBezTo>
                      <a:pt x="20" y="79"/>
                      <a:pt x="25" y="92"/>
                      <a:pt x="29" y="103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7" y="111"/>
                      <a:pt x="23" y="115"/>
                      <a:pt x="23" y="118"/>
                    </a:cubicBezTo>
                    <a:cubicBezTo>
                      <a:pt x="24" y="122"/>
                      <a:pt x="26" y="122"/>
                      <a:pt x="26" y="126"/>
                    </a:cubicBezTo>
                    <a:cubicBezTo>
                      <a:pt x="25" y="129"/>
                      <a:pt x="21" y="132"/>
                      <a:pt x="21" y="136"/>
                    </a:cubicBezTo>
                    <a:cubicBezTo>
                      <a:pt x="21" y="138"/>
                      <a:pt x="23" y="142"/>
                      <a:pt x="22" y="144"/>
                    </a:cubicBezTo>
                    <a:cubicBezTo>
                      <a:pt x="22" y="147"/>
                      <a:pt x="21" y="147"/>
                      <a:pt x="19" y="149"/>
                    </a:cubicBezTo>
                    <a:cubicBezTo>
                      <a:pt x="16" y="153"/>
                      <a:pt x="18" y="155"/>
                      <a:pt x="16" y="159"/>
                    </a:cubicBezTo>
                    <a:cubicBezTo>
                      <a:pt x="15" y="162"/>
                      <a:pt x="13" y="161"/>
                      <a:pt x="11" y="164"/>
                    </a:cubicBezTo>
                    <a:cubicBezTo>
                      <a:pt x="7" y="167"/>
                      <a:pt x="5" y="170"/>
                      <a:pt x="5" y="175"/>
                    </a:cubicBezTo>
                    <a:cubicBezTo>
                      <a:pt x="4" y="178"/>
                      <a:pt x="3" y="180"/>
                      <a:pt x="1" y="182"/>
                    </a:cubicBezTo>
                    <a:cubicBezTo>
                      <a:pt x="6" y="173"/>
                      <a:pt x="9" y="157"/>
                      <a:pt x="10" y="151"/>
                    </a:cubicBezTo>
                    <a:cubicBezTo>
                      <a:pt x="10" y="150"/>
                      <a:pt x="9" y="147"/>
                      <a:pt x="9" y="146"/>
                    </a:cubicBezTo>
                    <a:close/>
                  </a:path>
                </a:pathLst>
              </a:custGeom>
              <a:solidFill>
                <a:srgbClr val="FFF4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1" name="Freeform 733">
                <a:extLst>
                  <a:ext uri="{FF2B5EF4-FFF2-40B4-BE49-F238E27FC236}">
                    <a16:creationId xmlns:a16="http://schemas.microsoft.com/office/drawing/2014/main" id="{DDE4765C-D880-44BD-B718-A182A388E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314"/>
                <a:ext cx="211" cy="937"/>
              </a:xfrm>
              <a:custGeom>
                <a:avLst/>
                <a:gdLst>
                  <a:gd name="T0" fmla="*/ 37 w 91"/>
                  <a:gd name="T1" fmla="*/ 3654 h 379"/>
                  <a:gd name="T2" fmla="*/ 172 w 91"/>
                  <a:gd name="T3" fmla="*/ 3931 h 379"/>
                  <a:gd name="T4" fmla="*/ 424 w 91"/>
                  <a:gd name="T5" fmla="*/ 4670 h 379"/>
                  <a:gd name="T6" fmla="*/ 587 w 91"/>
                  <a:gd name="T7" fmla="*/ 5728 h 379"/>
                  <a:gd name="T8" fmla="*/ 596 w 91"/>
                  <a:gd name="T9" fmla="*/ 5451 h 379"/>
                  <a:gd name="T10" fmla="*/ 624 w 91"/>
                  <a:gd name="T11" fmla="*/ 5335 h 379"/>
                  <a:gd name="T12" fmla="*/ 387 w 91"/>
                  <a:gd name="T13" fmla="*/ 4106 h 379"/>
                  <a:gd name="T14" fmla="*/ 209 w 91"/>
                  <a:gd name="T15" fmla="*/ 3582 h 379"/>
                  <a:gd name="T16" fmla="*/ 624 w 91"/>
                  <a:gd name="T17" fmla="*/ 2902 h 379"/>
                  <a:gd name="T18" fmla="*/ 823 w 91"/>
                  <a:gd name="T19" fmla="*/ 1755 h 379"/>
                  <a:gd name="T20" fmla="*/ 1011 w 91"/>
                  <a:gd name="T21" fmla="*/ 1046 h 379"/>
                  <a:gd name="T22" fmla="*/ 1048 w 91"/>
                  <a:gd name="T23" fmla="*/ 514 h 379"/>
                  <a:gd name="T24" fmla="*/ 624 w 91"/>
                  <a:gd name="T25" fmla="*/ 514 h 379"/>
                  <a:gd name="T26" fmla="*/ 415 w 91"/>
                  <a:gd name="T27" fmla="*/ 440 h 379"/>
                  <a:gd name="T28" fmla="*/ 550 w 91"/>
                  <a:gd name="T29" fmla="*/ 134 h 379"/>
                  <a:gd name="T30" fmla="*/ 359 w 91"/>
                  <a:gd name="T31" fmla="*/ 62 h 379"/>
                  <a:gd name="T32" fmla="*/ 301 w 91"/>
                  <a:gd name="T33" fmla="*/ 195 h 379"/>
                  <a:gd name="T34" fmla="*/ 225 w 91"/>
                  <a:gd name="T35" fmla="*/ 470 h 379"/>
                  <a:gd name="T36" fmla="*/ 188 w 91"/>
                  <a:gd name="T37" fmla="*/ 831 h 379"/>
                  <a:gd name="T38" fmla="*/ 501 w 91"/>
                  <a:gd name="T39" fmla="*/ 801 h 379"/>
                  <a:gd name="T40" fmla="*/ 786 w 91"/>
                  <a:gd name="T41" fmla="*/ 665 h 379"/>
                  <a:gd name="T42" fmla="*/ 786 w 91"/>
                  <a:gd name="T43" fmla="*/ 1014 h 379"/>
                  <a:gd name="T44" fmla="*/ 559 w 91"/>
                  <a:gd name="T45" fmla="*/ 1333 h 379"/>
                  <a:gd name="T46" fmla="*/ 501 w 91"/>
                  <a:gd name="T47" fmla="*/ 1661 h 379"/>
                  <a:gd name="T48" fmla="*/ 575 w 91"/>
                  <a:gd name="T49" fmla="*/ 2146 h 379"/>
                  <a:gd name="T50" fmla="*/ 575 w 91"/>
                  <a:gd name="T51" fmla="*/ 2218 h 379"/>
                  <a:gd name="T52" fmla="*/ 501 w 91"/>
                  <a:gd name="T53" fmla="*/ 2371 h 379"/>
                  <a:gd name="T54" fmla="*/ 538 w 91"/>
                  <a:gd name="T55" fmla="*/ 2495 h 379"/>
                  <a:gd name="T56" fmla="*/ 473 w 91"/>
                  <a:gd name="T57" fmla="*/ 2648 h 379"/>
                  <a:gd name="T58" fmla="*/ 485 w 91"/>
                  <a:gd name="T59" fmla="*/ 2762 h 379"/>
                  <a:gd name="T60" fmla="*/ 445 w 91"/>
                  <a:gd name="T61" fmla="*/ 2843 h 379"/>
                  <a:gd name="T62" fmla="*/ 415 w 91"/>
                  <a:gd name="T63" fmla="*/ 2994 h 379"/>
                  <a:gd name="T64" fmla="*/ 350 w 91"/>
                  <a:gd name="T65" fmla="*/ 3068 h 379"/>
                  <a:gd name="T66" fmla="*/ 274 w 91"/>
                  <a:gd name="T67" fmla="*/ 3234 h 379"/>
                  <a:gd name="T68" fmla="*/ 151 w 91"/>
                  <a:gd name="T69" fmla="*/ 3387 h 379"/>
                  <a:gd name="T70" fmla="*/ 37 w 91"/>
                  <a:gd name="T71" fmla="*/ 3654 h 37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91" h="379">
                    <a:moveTo>
                      <a:pt x="3" y="242"/>
                    </a:moveTo>
                    <a:cubicBezTo>
                      <a:pt x="6" y="250"/>
                      <a:pt x="12" y="257"/>
                      <a:pt x="14" y="260"/>
                    </a:cubicBezTo>
                    <a:cubicBezTo>
                      <a:pt x="21" y="273"/>
                      <a:pt x="29" y="291"/>
                      <a:pt x="34" y="309"/>
                    </a:cubicBezTo>
                    <a:cubicBezTo>
                      <a:pt x="38" y="325"/>
                      <a:pt x="44" y="357"/>
                      <a:pt x="47" y="379"/>
                    </a:cubicBezTo>
                    <a:cubicBezTo>
                      <a:pt x="47" y="370"/>
                      <a:pt x="48" y="364"/>
                      <a:pt x="48" y="361"/>
                    </a:cubicBezTo>
                    <a:cubicBezTo>
                      <a:pt x="49" y="357"/>
                      <a:pt x="49" y="355"/>
                      <a:pt x="50" y="353"/>
                    </a:cubicBezTo>
                    <a:cubicBezTo>
                      <a:pt x="45" y="323"/>
                      <a:pt x="39" y="290"/>
                      <a:pt x="31" y="272"/>
                    </a:cubicBezTo>
                    <a:cubicBezTo>
                      <a:pt x="21" y="250"/>
                      <a:pt x="9" y="241"/>
                      <a:pt x="17" y="237"/>
                    </a:cubicBezTo>
                    <a:cubicBezTo>
                      <a:pt x="25" y="234"/>
                      <a:pt x="41" y="223"/>
                      <a:pt x="50" y="192"/>
                    </a:cubicBezTo>
                    <a:cubicBezTo>
                      <a:pt x="56" y="170"/>
                      <a:pt x="63" y="137"/>
                      <a:pt x="66" y="116"/>
                    </a:cubicBezTo>
                    <a:cubicBezTo>
                      <a:pt x="69" y="95"/>
                      <a:pt x="76" y="85"/>
                      <a:pt x="81" y="69"/>
                    </a:cubicBezTo>
                    <a:cubicBezTo>
                      <a:pt x="87" y="52"/>
                      <a:pt x="91" y="47"/>
                      <a:pt x="84" y="34"/>
                    </a:cubicBezTo>
                    <a:cubicBezTo>
                      <a:pt x="77" y="22"/>
                      <a:pt x="59" y="32"/>
                      <a:pt x="50" y="34"/>
                    </a:cubicBezTo>
                    <a:cubicBezTo>
                      <a:pt x="40" y="36"/>
                      <a:pt x="35" y="28"/>
                      <a:pt x="33" y="29"/>
                    </a:cubicBezTo>
                    <a:cubicBezTo>
                      <a:pt x="40" y="21"/>
                      <a:pt x="46" y="16"/>
                      <a:pt x="44" y="9"/>
                    </a:cubicBezTo>
                    <a:cubicBezTo>
                      <a:pt x="42" y="0"/>
                      <a:pt x="34" y="0"/>
                      <a:pt x="29" y="4"/>
                    </a:cubicBezTo>
                    <a:cubicBezTo>
                      <a:pt x="27" y="7"/>
                      <a:pt x="25" y="9"/>
                      <a:pt x="24" y="13"/>
                    </a:cubicBezTo>
                    <a:cubicBezTo>
                      <a:pt x="23" y="23"/>
                      <a:pt x="26" y="18"/>
                      <a:pt x="18" y="31"/>
                    </a:cubicBezTo>
                    <a:cubicBezTo>
                      <a:pt x="12" y="35"/>
                      <a:pt x="6" y="49"/>
                      <a:pt x="15" y="55"/>
                    </a:cubicBezTo>
                    <a:cubicBezTo>
                      <a:pt x="24" y="61"/>
                      <a:pt x="33" y="61"/>
                      <a:pt x="40" y="53"/>
                    </a:cubicBezTo>
                    <a:cubicBezTo>
                      <a:pt x="46" y="44"/>
                      <a:pt x="57" y="39"/>
                      <a:pt x="63" y="44"/>
                    </a:cubicBezTo>
                    <a:cubicBezTo>
                      <a:pt x="56" y="47"/>
                      <a:pt x="57" y="61"/>
                      <a:pt x="63" y="67"/>
                    </a:cubicBezTo>
                    <a:cubicBezTo>
                      <a:pt x="58" y="73"/>
                      <a:pt x="47" y="76"/>
                      <a:pt x="45" y="88"/>
                    </a:cubicBezTo>
                    <a:cubicBezTo>
                      <a:pt x="43" y="99"/>
                      <a:pt x="43" y="101"/>
                      <a:pt x="40" y="110"/>
                    </a:cubicBezTo>
                    <a:cubicBezTo>
                      <a:pt x="37" y="118"/>
                      <a:pt x="42" y="131"/>
                      <a:pt x="46" y="142"/>
                    </a:cubicBezTo>
                    <a:cubicBezTo>
                      <a:pt x="46" y="147"/>
                      <a:pt x="46" y="147"/>
                      <a:pt x="46" y="147"/>
                    </a:cubicBezTo>
                    <a:cubicBezTo>
                      <a:pt x="44" y="150"/>
                      <a:pt x="40" y="154"/>
                      <a:pt x="40" y="157"/>
                    </a:cubicBezTo>
                    <a:cubicBezTo>
                      <a:pt x="41" y="161"/>
                      <a:pt x="43" y="161"/>
                      <a:pt x="43" y="165"/>
                    </a:cubicBezTo>
                    <a:cubicBezTo>
                      <a:pt x="42" y="168"/>
                      <a:pt x="38" y="171"/>
                      <a:pt x="38" y="175"/>
                    </a:cubicBezTo>
                    <a:cubicBezTo>
                      <a:pt x="38" y="177"/>
                      <a:pt x="40" y="181"/>
                      <a:pt x="39" y="183"/>
                    </a:cubicBezTo>
                    <a:cubicBezTo>
                      <a:pt x="39" y="186"/>
                      <a:pt x="38" y="186"/>
                      <a:pt x="36" y="188"/>
                    </a:cubicBezTo>
                    <a:cubicBezTo>
                      <a:pt x="33" y="192"/>
                      <a:pt x="35" y="194"/>
                      <a:pt x="33" y="198"/>
                    </a:cubicBezTo>
                    <a:cubicBezTo>
                      <a:pt x="32" y="201"/>
                      <a:pt x="30" y="200"/>
                      <a:pt x="28" y="203"/>
                    </a:cubicBezTo>
                    <a:cubicBezTo>
                      <a:pt x="24" y="206"/>
                      <a:pt x="22" y="209"/>
                      <a:pt x="22" y="214"/>
                    </a:cubicBezTo>
                    <a:cubicBezTo>
                      <a:pt x="21" y="218"/>
                      <a:pt x="19" y="222"/>
                      <a:pt x="12" y="224"/>
                    </a:cubicBezTo>
                    <a:cubicBezTo>
                      <a:pt x="2" y="226"/>
                      <a:pt x="0" y="235"/>
                      <a:pt x="3" y="242"/>
                    </a:cubicBezTo>
                    <a:close/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2" name="Freeform 734">
                <a:extLst>
                  <a:ext uri="{FF2B5EF4-FFF2-40B4-BE49-F238E27FC236}">
                    <a16:creationId xmlns:a16="http://schemas.microsoft.com/office/drawing/2014/main" id="{135CA333-B787-4EE2-AEB6-FE4709484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322"/>
                <a:ext cx="561" cy="917"/>
              </a:xfrm>
              <a:custGeom>
                <a:avLst/>
                <a:gdLst>
                  <a:gd name="T0" fmla="*/ 415 w 242"/>
                  <a:gd name="T1" fmla="*/ 3416 h 371"/>
                  <a:gd name="T2" fmla="*/ 0 w 242"/>
                  <a:gd name="T3" fmla="*/ 3292 h 371"/>
                  <a:gd name="T4" fmla="*/ 376 w 242"/>
                  <a:gd name="T5" fmla="*/ 3139 h 371"/>
                  <a:gd name="T6" fmla="*/ 832 w 242"/>
                  <a:gd name="T7" fmla="*/ 3324 h 371"/>
                  <a:gd name="T8" fmla="*/ 359 w 242"/>
                  <a:gd name="T9" fmla="*/ 2872 h 371"/>
                  <a:gd name="T10" fmla="*/ 510 w 242"/>
                  <a:gd name="T11" fmla="*/ 2823 h 371"/>
                  <a:gd name="T12" fmla="*/ 651 w 242"/>
                  <a:gd name="T13" fmla="*/ 2749 h 371"/>
                  <a:gd name="T14" fmla="*/ 709 w 242"/>
                  <a:gd name="T15" fmla="*/ 2976 h 371"/>
                  <a:gd name="T16" fmla="*/ 909 w 242"/>
                  <a:gd name="T17" fmla="*/ 3188 h 371"/>
                  <a:gd name="T18" fmla="*/ 1182 w 242"/>
                  <a:gd name="T19" fmla="*/ 3213 h 371"/>
                  <a:gd name="T20" fmla="*/ 983 w 242"/>
                  <a:gd name="T21" fmla="*/ 2627 h 371"/>
                  <a:gd name="T22" fmla="*/ 1171 w 242"/>
                  <a:gd name="T23" fmla="*/ 2309 h 371"/>
                  <a:gd name="T24" fmla="*/ 1256 w 242"/>
                  <a:gd name="T25" fmla="*/ 2296 h 371"/>
                  <a:gd name="T26" fmla="*/ 1447 w 242"/>
                  <a:gd name="T27" fmla="*/ 2309 h 371"/>
                  <a:gd name="T28" fmla="*/ 1333 w 242"/>
                  <a:gd name="T29" fmla="*/ 2902 h 371"/>
                  <a:gd name="T30" fmla="*/ 1720 w 242"/>
                  <a:gd name="T31" fmla="*/ 2823 h 371"/>
                  <a:gd name="T32" fmla="*/ 1871 w 242"/>
                  <a:gd name="T33" fmla="*/ 2328 h 371"/>
                  <a:gd name="T34" fmla="*/ 1966 w 242"/>
                  <a:gd name="T35" fmla="*/ 2627 h 371"/>
                  <a:gd name="T36" fmla="*/ 1892 w 242"/>
                  <a:gd name="T37" fmla="*/ 2793 h 371"/>
                  <a:gd name="T38" fmla="*/ 1908 w 242"/>
                  <a:gd name="T39" fmla="*/ 3080 h 371"/>
                  <a:gd name="T40" fmla="*/ 1569 w 242"/>
                  <a:gd name="T41" fmla="*/ 3035 h 371"/>
                  <a:gd name="T42" fmla="*/ 1581 w 242"/>
                  <a:gd name="T43" fmla="*/ 3292 h 371"/>
                  <a:gd name="T44" fmla="*/ 2242 w 242"/>
                  <a:gd name="T45" fmla="*/ 3006 h 371"/>
                  <a:gd name="T46" fmla="*/ 2381 w 242"/>
                  <a:gd name="T47" fmla="*/ 2719 h 371"/>
                  <a:gd name="T48" fmla="*/ 2392 w 242"/>
                  <a:gd name="T49" fmla="*/ 2341 h 371"/>
                  <a:gd name="T50" fmla="*/ 2392 w 242"/>
                  <a:gd name="T51" fmla="*/ 1631 h 371"/>
                  <a:gd name="T52" fmla="*/ 2691 w 242"/>
                  <a:gd name="T53" fmla="*/ 606 h 371"/>
                  <a:gd name="T54" fmla="*/ 2128 w 242"/>
                  <a:gd name="T55" fmla="*/ 470 h 371"/>
                  <a:gd name="T56" fmla="*/ 2418 w 242"/>
                  <a:gd name="T57" fmla="*/ 133 h 371"/>
                  <a:gd name="T58" fmla="*/ 2928 w 242"/>
                  <a:gd name="T59" fmla="*/ 514 h 371"/>
                  <a:gd name="T60" fmla="*/ 2515 w 242"/>
                  <a:gd name="T61" fmla="*/ 2852 h 371"/>
                  <a:gd name="T62" fmla="*/ 2515 w 242"/>
                  <a:gd name="T63" fmla="*/ 5223 h 371"/>
                  <a:gd name="T64" fmla="*/ 2316 w 242"/>
                  <a:gd name="T65" fmla="*/ 4575 h 371"/>
                  <a:gd name="T66" fmla="*/ 1746 w 242"/>
                  <a:gd name="T67" fmla="*/ 3591 h 371"/>
                  <a:gd name="T68" fmla="*/ 1746 w 242"/>
                  <a:gd name="T69" fmla="*/ 4442 h 371"/>
                  <a:gd name="T70" fmla="*/ 1855 w 242"/>
                  <a:gd name="T71" fmla="*/ 4790 h 371"/>
                  <a:gd name="T72" fmla="*/ 1720 w 242"/>
                  <a:gd name="T73" fmla="*/ 4533 h 371"/>
                  <a:gd name="T74" fmla="*/ 1671 w 242"/>
                  <a:gd name="T75" fmla="*/ 4966 h 371"/>
                  <a:gd name="T76" fmla="*/ 1456 w 242"/>
                  <a:gd name="T77" fmla="*/ 4093 h 371"/>
                  <a:gd name="T78" fmla="*/ 1085 w 242"/>
                  <a:gd name="T79" fmla="*/ 4227 h 371"/>
                  <a:gd name="T80" fmla="*/ 1069 w 242"/>
                  <a:gd name="T81" fmla="*/ 4728 h 371"/>
                  <a:gd name="T82" fmla="*/ 1171 w 242"/>
                  <a:gd name="T83" fmla="*/ 4936 h 371"/>
                  <a:gd name="T84" fmla="*/ 934 w 242"/>
                  <a:gd name="T85" fmla="*/ 4649 h 371"/>
                  <a:gd name="T86" fmla="*/ 925 w 242"/>
                  <a:gd name="T87" fmla="*/ 4575 h 371"/>
                  <a:gd name="T88" fmla="*/ 774 w 242"/>
                  <a:gd name="T89" fmla="*/ 4318 h 371"/>
                  <a:gd name="T90" fmla="*/ 1032 w 242"/>
                  <a:gd name="T91" fmla="*/ 4185 h 371"/>
                  <a:gd name="T92" fmla="*/ 1305 w 242"/>
                  <a:gd name="T93" fmla="*/ 3777 h 371"/>
                  <a:gd name="T94" fmla="*/ 909 w 242"/>
                  <a:gd name="T95" fmla="*/ 3670 h 371"/>
                  <a:gd name="T96" fmla="*/ 538 w 242"/>
                  <a:gd name="T97" fmla="*/ 3787 h 371"/>
                  <a:gd name="T98" fmla="*/ 445 w 242"/>
                  <a:gd name="T99" fmla="*/ 4031 h 371"/>
                  <a:gd name="T100" fmla="*/ 387 w 242"/>
                  <a:gd name="T101" fmla="*/ 4545 h 371"/>
                  <a:gd name="T102" fmla="*/ 424 w 242"/>
                  <a:gd name="T103" fmla="*/ 4014 h 371"/>
                  <a:gd name="T104" fmla="*/ 86 w 242"/>
                  <a:gd name="T105" fmla="*/ 4271 h 371"/>
                  <a:gd name="T106" fmla="*/ 37 w 242"/>
                  <a:gd name="T107" fmla="*/ 3868 h 371"/>
                  <a:gd name="T108" fmla="*/ 424 w 242"/>
                  <a:gd name="T109" fmla="*/ 3777 h 371"/>
                  <a:gd name="T110" fmla="*/ 962 w 242"/>
                  <a:gd name="T111" fmla="*/ 3470 h 37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42" h="371">
                    <a:moveTo>
                      <a:pt x="59" y="225"/>
                    </a:moveTo>
                    <a:cubicBezTo>
                      <a:pt x="56" y="226"/>
                      <a:pt x="54" y="227"/>
                      <a:pt x="51" y="227"/>
                    </a:cubicBezTo>
                    <a:cubicBezTo>
                      <a:pt x="45" y="226"/>
                      <a:pt x="39" y="226"/>
                      <a:pt x="33" y="226"/>
                    </a:cubicBezTo>
                    <a:cubicBezTo>
                      <a:pt x="28" y="226"/>
                      <a:pt x="27" y="226"/>
                      <a:pt x="22" y="226"/>
                    </a:cubicBezTo>
                    <a:cubicBezTo>
                      <a:pt x="17" y="227"/>
                      <a:pt x="12" y="225"/>
                      <a:pt x="8" y="225"/>
                    </a:cubicBezTo>
                    <a:cubicBezTo>
                      <a:pt x="1" y="225"/>
                      <a:pt x="1" y="224"/>
                      <a:pt x="0" y="218"/>
                    </a:cubicBezTo>
                    <a:cubicBezTo>
                      <a:pt x="2" y="224"/>
                      <a:pt x="12" y="221"/>
                      <a:pt x="17" y="221"/>
                    </a:cubicBezTo>
                    <a:cubicBezTo>
                      <a:pt x="22" y="221"/>
                      <a:pt x="28" y="223"/>
                      <a:pt x="28" y="216"/>
                    </a:cubicBezTo>
                    <a:cubicBezTo>
                      <a:pt x="28" y="215"/>
                      <a:pt x="26" y="209"/>
                      <a:pt x="30" y="208"/>
                    </a:cubicBezTo>
                    <a:cubicBezTo>
                      <a:pt x="28" y="213"/>
                      <a:pt x="34" y="217"/>
                      <a:pt x="38" y="220"/>
                    </a:cubicBezTo>
                    <a:cubicBezTo>
                      <a:pt x="43" y="223"/>
                      <a:pt x="45" y="222"/>
                      <a:pt x="50" y="221"/>
                    </a:cubicBezTo>
                    <a:cubicBezTo>
                      <a:pt x="57" y="220"/>
                      <a:pt x="60" y="220"/>
                      <a:pt x="67" y="220"/>
                    </a:cubicBezTo>
                    <a:cubicBezTo>
                      <a:pt x="73" y="218"/>
                      <a:pt x="64" y="213"/>
                      <a:pt x="58" y="209"/>
                    </a:cubicBezTo>
                    <a:cubicBezTo>
                      <a:pt x="54" y="206"/>
                      <a:pt x="53" y="201"/>
                      <a:pt x="50" y="197"/>
                    </a:cubicBezTo>
                    <a:cubicBezTo>
                      <a:pt x="44" y="191"/>
                      <a:pt x="35" y="194"/>
                      <a:pt x="29" y="190"/>
                    </a:cubicBezTo>
                    <a:cubicBezTo>
                      <a:pt x="26" y="188"/>
                      <a:pt x="24" y="181"/>
                      <a:pt x="30" y="182"/>
                    </a:cubicBezTo>
                    <a:cubicBezTo>
                      <a:pt x="31" y="186"/>
                      <a:pt x="32" y="187"/>
                      <a:pt x="36" y="188"/>
                    </a:cubicBezTo>
                    <a:cubicBezTo>
                      <a:pt x="38" y="189"/>
                      <a:pt x="39" y="188"/>
                      <a:pt x="41" y="187"/>
                    </a:cubicBezTo>
                    <a:cubicBezTo>
                      <a:pt x="43" y="185"/>
                      <a:pt x="46" y="181"/>
                      <a:pt x="48" y="178"/>
                    </a:cubicBezTo>
                    <a:cubicBezTo>
                      <a:pt x="49" y="177"/>
                      <a:pt x="48" y="174"/>
                      <a:pt x="51" y="174"/>
                    </a:cubicBezTo>
                    <a:cubicBezTo>
                      <a:pt x="55" y="175"/>
                      <a:pt x="54" y="180"/>
                      <a:pt x="52" y="182"/>
                    </a:cubicBezTo>
                    <a:cubicBezTo>
                      <a:pt x="49" y="185"/>
                      <a:pt x="48" y="184"/>
                      <a:pt x="49" y="189"/>
                    </a:cubicBezTo>
                    <a:cubicBezTo>
                      <a:pt x="50" y="192"/>
                      <a:pt x="52" y="193"/>
                      <a:pt x="54" y="195"/>
                    </a:cubicBezTo>
                    <a:cubicBezTo>
                      <a:pt x="55" y="195"/>
                      <a:pt x="55" y="197"/>
                      <a:pt x="57" y="197"/>
                    </a:cubicBezTo>
                    <a:cubicBezTo>
                      <a:pt x="58" y="198"/>
                      <a:pt x="62" y="195"/>
                      <a:pt x="64" y="195"/>
                    </a:cubicBezTo>
                    <a:cubicBezTo>
                      <a:pt x="69" y="194"/>
                      <a:pt x="67" y="195"/>
                      <a:pt x="66" y="199"/>
                    </a:cubicBezTo>
                    <a:cubicBezTo>
                      <a:pt x="65" y="204"/>
                      <a:pt x="69" y="208"/>
                      <a:pt x="73" y="211"/>
                    </a:cubicBezTo>
                    <a:cubicBezTo>
                      <a:pt x="78" y="216"/>
                      <a:pt x="85" y="216"/>
                      <a:pt x="90" y="221"/>
                    </a:cubicBezTo>
                    <a:cubicBezTo>
                      <a:pt x="93" y="223"/>
                      <a:pt x="94" y="227"/>
                      <a:pt x="99" y="225"/>
                    </a:cubicBezTo>
                    <a:cubicBezTo>
                      <a:pt x="106" y="222"/>
                      <a:pt x="97" y="217"/>
                      <a:pt x="95" y="213"/>
                    </a:cubicBezTo>
                    <a:cubicBezTo>
                      <a:pt x="93" y="207"/>
                      <a:pt x="96" y="200"/>
                      <a:pt x="93" y="194"/>
                    </a:cubicBezTo>
                    <a:cubicBezTo>
                      <a:pt x="91" y="189"/>
                      <a:pt x="88" y="185"/>
                      <a:pt x="84" y="180"/>
                    </a:cubicBezTo>
                    <a:cubicBezTo>
                      <a:pt x="83" y="179"/>
                      <a:pt x="79" y="176"/>
                      <a:pt x="79" y="174"/>
                    </a:cubicBezTo>
                    <a:cubicBezTo>
                      <a:pt x="82" y="174"/>
                      <a:pt x="85" y="175"/>
                      <a:pt x="87" y="178"/>
                    </a:cubicBezTo>
                    <a:cubicBezTo>
                      <a:pt x="88" y="179"/>
                      <a:pt x="91" y="184"/>
                      <a:pt x="93" y="186"/>
                    </a:cubicBezTo>
                    <a:cubicBezTo>
                      <a:pt x="94" y="174"/>
                      <a:pt x="88" y="165"/>
                      <a:pt x="94" y="153"/>
                    </a:cubicBezTo>
                    <a:cubicBezTo>
                      <a:pt x="97" y="148"/>
                      <a:pt x="96" y="147"/>
                      <a:pt x="97" y="141"/>
                    </a:cubicBezTo>
                    <a:cubicBezTo>
                      <a:pt x="98" y="137"/>
                      <a:pt x="94" y="133"/>
                      <a:pt x="94" y="130"/>
                    </a:cubicBezTo>
                    <a:cubicBezTo>
                      <a:pt x="103" y="130"/>
                      <a:pt x="102" y="147"/>
                      <a:pt x="101" y="152"/>
                    </a:cubicBezTo>
                    <a:cubicBezTo>
                      <a:pt x="100" y="155"/>
                      <a:pt x="98" y="158"/>
                      <a:pt x="99" y="161"/>
                    </a:cubicBezTo>
                    <a:cubicBezTo>
                      <a:pt x="101" y="165"/>
                      <a:pt x="101" y="163"/>
                      <a:pt x="104" y="162"/>
                    </a:cubicBezTo>
                    <a:cubicBezTo>
                      <a:pt x="106" y="162"/>
                      <a:pt x="114" y="151"/>
                      <a:pt x="116" y="153"/>
                    </a:cubicBezTo>
                    <a:cubicBezTo>
                      <a:pt x="118" y="156"/>
                      <a:pt x="112" y="162"/>
                      <a:pt x="110" y="163"/>
                    </a:cubicBezTo>
                    <a:cubicBezTo>
                      <a:pt x="107" y="164"/>
                      <a:pt x="101" y="174"/>
                      <a:pt x="101" y="178"/>
                    </a:cubicBezTo>
                    <a:cubicBezTo>
                      <a:pt x="102" y="184"/>
                      <a:pt x="101" y="186"/>
                      <a:pt x="107" y="192"/>
                    </a:cubicBezTo>
                    <a:cubicBezTo>
                      <a:pt x="110" y="195"/>
                      <a:pt x="122" y="195"/>
                      <a:pt x="127" y="195"/>
                    </a:cubicBezTo>
                    <a:cubicBezTo>
                      <a:pt x="132" y="195"/>
                      <a:pt x="130" y="195"/>
                      <a:pt x="132" y="192"/>
                    </a:cubicBezTo>
                    <a:cubicBezTo>
                      <a:pt x="134" y="190"/>
                      <a:pt x="136" y="189"/>
                      <a:pt x="138" y="187"/>
                    </a:cubicBezTo>
                    <a:cubicBezTo>
                      <a:pt x="145" y="183"/>
                      <a:pt x="145" y="174"/>
                      <a:pt x="146" y="167"/>
                    </a:cubicBezTo>
                    <a:cubicBezTo>
                      <a:pt x="146" y="165"/>
                      <a:pt x="146" y="162"/>
                      <a:pt x="147" y="160"/>
                    </a:cubicBezTo>
                    <a:cubicBezTo>
                      <a:pt x="147" y="158"/>
                      <a:pt x="149" y="156"/>
                      <a:pt x="150" y="154"/>
                    </a:cubicBezTo>
                    <a:cubicBezTo>
                      <a:pt x="152" y="158"/>
                      <a:pt x="151" y="157"/>
                      <a:pt x="150" y="161"/>
                    </a:cubicBezTo>
                    <a:cubicBezTo>
                      <a:pt x="149" y="164"/>
                      <a:pt x="152" y="170"/>
                      <a:pt x="151" y="173"/>
                    </a:cubicBezTo>
                    <a:cubicBezTo>
                      <a:pt x="154" y="174"/>
                      <a:pt x="155" y="174"/>
                      <a:pt x="158" y="174"/>
                    </a:cubicBezTo>
                    <a:cubicBezTo>
                      <a:pt x="160" y="174"/>
                      <a:pt x="164" y="172"/>
                      <a:pt x="166" y="173"/>
                    </a:cubicBezTo>
                    <a:cubicBezTo>
                      <a:pt x="175" y="175"/>
                      <a:pt x="162" y="178"/>
                      <a:pt x="158" y="178"/>
                    </a:cubicBezTo>
                    <a:cubicBezTo>
                      <a:pt x="155" y="179"/>
                      <a:pt x="148" y="180"/>
                      <a:pt x="152" y="185"/>
                    </a:cubicBezTo>
                    <a:cubicBezTo>
                      <a:pt x="154" y="189"/>
                      <a:pt x="159" y="188"/>
                      <a:pt x="162" y="192"/>
                    </a:cubicBezTo>
                    <a:cubicBezTo>
                      <a:pt x="159" y="191"/>
                      <a:pt x="144" y="184"/>
                      <a:pt x="142" y="192"/>
                    </a:cubicBezTo>
                    <a:cubicBezTo>
                      <a:pt x="141" y="196"/>
                      <a:pt x="154" y="200"/>
                      <a:pt x="153" y="204"/>
                    </a:cubicBezTo>
                    <a:cubicBezTo>
                      <a:pt x="152" y="209"/>
                      <a:pt x="142" y="200"/>
                      <a:pt x="140" y="199"/>
                    </a:cubicBezTo>
                    <a:cubicBezTo>
                      <a:pt x="137" y="196"/>
                      <a:pt x="137" y="196"/>
                      <a:pt x="133" y="199"/>
                    </a:cubicBezTo>
                    <a:cubicBezTo>
                      <a:pt x="131" y="200"/>
                      <a:pt x="128" y="200"/>
                      <a:pt x="126" y="201"/>
                    </a:cubicBezTo>
                    <a:cubicBezTo>
                      <a:pt x="125" y="201"/>
                      <a:pt x="124" y="201"/>
                      <a:pt x="122" y="201"/>
                    </a:cubicBezTo>
                    <a:cubicBezTo>
                      <a:pt x="117" y="200"/>
                      <a:pt x="116" y="201"/>
                      <a:pt x="115" y="206"/>
                    </a:cubicBezTo>
                    <a:cubicBezTo>
                      <a:pt x="112" y="215"/>
                      <a:pt x="119" y="216"/>
                      <a:pt x="127" y="218"/>
                    </a:cubicBezTo>
                    <a:cubicBezTo>
                      <a:pt x="137" y="221"/>
                      <a:pt x="145" y="225"/>
                      <a:pt x="155" y="222"/>
                    </a:cubicBezTo>
                    <a:cubicBezTo>
                      <a:pt x="168" y="220"/>
                      <a:pt x="174" y="216"/>
                      <a:pt x="174" y="211"/>
                    </a:cubicBezTo>
                    <a:cubicBezTo>
                      <a:pt x="175" y="206"/>
                      <a:pt x="176" y="202"/>
                      <a:pt x="180" y="199"/>
                    </a:cubicBezTo>
                    <a:cubicBezTo>
                      <a:pt x="183" y="197"/>
                      <a:pt x="184" y="197"/>
                      <a:pt x="185" y="194"/>
                    </a:cubicBezTo>
                    <a:cubicBezTo>
                      <a:pt x="187" y="191"/>
                      <a:pt x="186" y="188"/>
                      <a:pt x="188" y="185"/>
                    </a:cubicBezTo>
                    <a:cubicBezTo>
                      <a:pt x="190" y="183"/>
                      <a:pt x="191" y="182"/>
                      <a:pt x="191" y="180"/>
                    </a:cubicBezTo>
                    <a:cubicBezTo>
                      <a:pt x="192" y="178"/>
                      <a:pt x="190" y="174"/>
                      <a:pt x="190" y="172"/>
                    </a:cubicBezTo>
                    <a:cubicBezTo>
                      <a:pt x="190" y="168"/>
                      <a:pt x="194" y="165"/>
                      <a:pt x="195" y="162"/>
                    </a:cubicBezTo>
                    <a:cubicBezTo>
                      <a:pt x="195" y="158"/>
                      <a:pt x="193" y="158"/>
                      <a:pt x="192" y="155"/>
                    </a:cubicBezTo>
                    <a:cubicBezTo>
                      <a:pt x="192" y="151"/>
                      <a:pt x="196" y="147"/>
                      <a:pt x="198" y="145"/>
                    </a:cubicBezTo>
                    <a:cubicBezTo>
                      <a:pt x="198" y="140"/>
                      <a:pt x="198" y="140"/>
                      <a:pt x="198" y="140"/>
                    </a:cubicBezTo>
                    <a:cubicBezTo>
                      <a:pt x="194" y="129"/>
                      <a:pt x="189" y="117"/>
                      <a:pt x="192" y="108"/>
                    </a:cubicBezTo>
                    <a:cubicBezTo>
                      <a:pt x="195" y="100"/>
                      <a:pt x="195" y="98"/>
                      <a:pt x="197" y="87"/>
                    </a:cubicBezTo>
                    <a:cubicBezTo>
                      <a:pt x="199" y="75"/>
                      <a:pt x="209" y="72"/>
                      <a:pt x="215" y="67"/>
                    </a:cubicBezTo>
                    <a:cubicBezTo>
                      <a:pt x="208" y="61"/>
                      <a:pt x="209" y="43"/>
                      <a:pt x="216" y="40"/>
                    </a:cubicBezTo>
                    <a:cubicBezTo>
                      <a:pt x="210" y="35"/>
                      <a:pt x="199" y="41"/>
                      <a:pt x="193" y="49"/>
                    </a:cubicBezTo>
                    <a:cubicBezTo>
                      <a:pt x="186" y="57"/>
                      <a:pt x="176" y="57"/>
                      <a:pt x="167" y="52"/>
                    </a:cubicBezTo>
                    <a:cubicBezTo>
                      <a:pt x="158" y="46"/>
                      <a:pt x="164" y="35"/>
                      <a:pt x="171" y="31"/>
                    </a:cubicBezTo>
                    <a:cubicBezTo>
                      <a:pt x="179" y="18"/>
                      <a:pt x="176" y="23"/>
                      <a:pt x="177" y="14"/>
                    </a:cubicBezTo>
                    <a:cubicBezTo>
                      <a:pt x="177" y="10"/>
                      <a:pt x="179" y="7"/>
                      <a:pt x="182" y="5"/>
                    </a:cubicBezTo>
                    <a:cubicBezTo>
                      <a:pt x="186" y="2"/>
                      <a:pt x="192" y="0"/>
                      <a:pt x="194" y="9"/>
                    </a:cubicBezTo>
                    <a:cubicBezTo>
                      <a:pt x="197" y="16"/>
                      <a:pt x="192" y="18"/>
                      <a:pt x="185" y="26"/>
                    </a:cubicBezTo>
                    <a:cubicBezTo>
                      <a:pt x="187" y="25"/>
                      <a:pt x="192" y="36"/>
                      <a:pt x="202" y="34"/>
                    </a:cubicBezTo>
                    <a:cubicBezTo>
                      <a:pt x="211" y="33"/>
                      <a:pt x="229" y="22"/>
                      <a:pt x="235" y="34"/>
                    </a:cubicBezTo>
                    <a:cubicBezTo>
                      <a:pt x="242" y="47"/>
                      <a:pt x="238" y="52"/>
                      <a:pt x="232" y="68"/>
                    </a:cubicBezTo>
                    <a:cubicBezTo>
                      <a:pt x="227" y="84"/>
                      <a:pt x="221" y="94"/>
                      <a:pt x="218" y="114"/>
                    </a:cubicBezTo>
                    <a:cubicBezTo>
                      <a:pt x="215" y="135"/>
                      <a:pt x="208" y="167"/>
                      <a:pt x="202" y="189"/>
                    </a:cubicBezTo>
                    <a:cubicBezTo>
                      <a:pt x="193" y="219"/>
                      <a:pt x="177" y="230"/>
                      <a:pt x="169" y="233"/>
                    </a:cubicBezTo>
                    <a:cubicBezTo>
                      <a:pt x="162" y="236"/>
                      <a:pt x="173" y="245"/>
                      <a:pt x="183" y="267"/>
                    </a:cubicBezTo>
                    <a:cubicBezTo>
                      <a:pt x="191" y="285"/>
                      <a:pt x="197" y="317"/>
                      <a:pt x="202" y="346"/>
                    </a:cubicBezTo>
                    <a:cubicBezTo>
                      <a:pt x="201" y="348"/>
                      <a:pt x="201" y="351"/>
                      <a:pt x="200" y="354"/>
                    </a:cubicBezTo>
                    <a:cubicBezTo>
                      <a:pt x="199" y="357"/>
                      <a:pt x="199" y="363"/>
                      <a:pt x="199" y="371"/>
                    </a:cubicBezTo>
                    <a:cubicBezTo>
                      <a:pt x="196" y="351"/>
                      <a:pt x="190" y="318"/>
                      <a:pt x="186" y="303"/>
                    </a:cubicBezTo>
                    <a:cubicBezTo>
                      <a:pt x="181" y="285"/>
                      <a:pt x="173" y="268"/>
                      <a:pt x="166" y="255"/>
                    </a:cubicBezTo>
                    <a:cubicBezTo>
                      <a:pt x="159" y="243"/>
                      <a:pt x="154" y="243"/>
                      <a:pt x="148" y="240"/>
                    </a:cubicBezTo>
                    <a:cubicBezTo>
                      <a:pt x="146" y="238"/>
                      <a:pt x="143" y="238"/>
                      <a:pt x="140" y="238"/>
                    </a:cubicBezTo>
                    <a:cubicBezTo>
                      <a:pt x="135" y="238"/>
                      <a:pt x="130" y="241"/>
                      <a:pt x="126" y="245"/>
                    </a:cubicBezTo>
                    <a:cubicBezTo>
                      <a:pt x="120" y="252"/>
                      <a:pt x="124" y="271"/>
                      <a:pt x="130" y="277"/>
                    </a:cubicBezTo>
                    <a:cubicBezTo>
                      <a:pt x="135" y="283"/>
                      <a:pt x="137" y="287"/>
                      <a:pt x="140" y="294"/>
                    </a:cubicBezTo>
                    <a:cubicBezTo>
                      <a:pt x="143" y="299"/>
                      <a:pt x="146" y="303"/>
                      <a:pt x="149" y="308"/>
                    </a:cubicBezTo>
                    <a:cubicBezTo>
                      <a:pt x="149" y="312"/>
                      <a:pt x="157" y="327"/>
                      <a:pt x="162" y="328"/>
                    </a:cubicBezTo>
                    <a:cubicBezTo>
                      <a:pt x="157" y="327"/>
                      <a:pt x="152" y="321"/>
                      <a:pt x="149" y="317"/>
                    </a:cubicBezTo>
                    <a:cubicBezTo>
                      <a:pt x="148" y="316"/>
                      <a:pt x="146" y="316"/>
                      <a:pt x="146" y="315"/>
                    </a:cubicBezTo>
                    <a:cubicBezTo>
                      <a:pt x="145" y="314"/>
                      <a:pt x="146" y="312"/>
                      <a:pt x="145" y="311"/>
                    </a:cubicBezTo>
                    <a:cubicBezTo>
                      <a:pt x="144" y="308"/>
                      <a:pt x="141" y="302"/>
                      <a:pt x="138" y="300"/>
                    </a:cubicBezTo>
                    <a:cubicBezTo>
                      <a:pt x="135" y="305"/>
                      <a:pt x="138" y="313"/>
                      <a:pt x="139" y="318"/>
                    </a:cubicBezTo>
                    <a:cubicBezTo>
                      <a:pt x="139" y="321"/>
                      <a:pt x="137" y="323"/>
                      <a:pt x="137" y="326"/>
                    </a:cubicBezTo>
                    <a:cubicBezTo>
                      <a:pt x="136" y="327"/>
                      <a:pt x="138" y="332"/>
                      <a:pt x="134" y="329"/>
                    </a:cubicBezTo>
                    <a:cubicBezTo>
                      <a:pt x="138" y="321"/>
                      <a:pt x="134" y="313"/>
                      <a:pt x="133" y="304"/>
                    </a:cubicBezTo>
                    <a:cubicBezTo>
                      <a:pt x="132" y="297"/>
                      <a:pt x="130" y="286"/>
                      <a:pt x="124" y="283"/>
                    </a:cubicBezTo>
                    <a:cubicBezTo>
                      <a:pt x="118" y="280"/>
                      <a:pt x="118" y="278"/>
                      <a:pt x="117" y="271"/>
                    </a:cubicBezTo>
                    <a:cubicBezTo>
                      <a:pt x="116" y="263"/>
                      <a:pt x="114" y="263"/>
                      <a:pt x="107" y="267"/>
                    </a:cubicBezTo>
                    <a:cubicBezTo>
                      <a:pt x="103" y="269"/>
                      <a:pt x="99" y="272"/>
                      <a:pt x="95" y="275"/>
                    </a:cubicBezTo>
                    <a:cubicBezTo>
                      <a:pt x="93" y="276"/>
                      <a:pt x="89" y="278"/>
                      <a:pt x="87" y="280"/>
                    </a:cubicBezTo>
                    <a:cubicBezTo>
                      <a:pt x="85" y="283"/>
                      <a:pt x="86" y="286"/>
                      <a:pt x="86" y="289"/>
                    </a:cubicBezTo>
                    <a:cubicBezTo>
                      <a:pt x="86" y="294"/>
                      <a:pt x="85" y="295"/>
                      <a:pt x="83" y="300"/>
                    </a:cubicBezTo>
                    <a:cubicBezTo>
                      <a:pt x="82" y="303"/>
                      <a:pt x="85" y="310"/>
                      <a:pt x="86" y="313"/>
                    </a:cubicBezTo>
                    <a:cubicBezTo>
                      <a:pt x="87" y="316"/>
                      <a:pt x="87" y="317"/>
                      <a:pt x="88" y="321"/>
                    </a:cubicBezTo>
                    <a:cubicBezTo>
                      <a:pt x="88" y="322"/>
                      <a:pt x="88" y="323"/>
                      <a:pt x="88" y="324"/>
                    </a:cubicBezTo>
                    <a:cubicBezTo>
                      <a:pt x="90" y="326"/>
                      <a:pt x="94" y="327"/>
                      <a:pt x="94" y="327"/>
                    </a:cubicBezTo>
                    <a:cubicBezTo>
                      <a:pt x="94" y="327"/>
                      <a:pt x="94" y="330"/>
                      <a:pt x="90" y="329"/>
                    </a:cubicBezTo>
                    <a:cubicBezTo>
                      <a:pt x="85" y="328"/>
                      <a:pt x="83" y="323"/>
                      <a:pt x="81" y="318"/>
                    </a:cubicBezTo>
                    <a:cubicBezTo>
                      <a:pt x="80" y="315"/>
                      <a:pt x="80" y="309"/>
                      <a:pt x="75" y="308"/>
                    </a:cubicBezTo>
                    <a:cubicBezTo>
                      <a:pt x="72" y="308"/>
                      <a:pt x="71" y="311"/>
                      <a:pt x="70" y="315"/>
                    </a:cubicBezTo>
                    <a:cubicBezTo>
                      <a:pt x="71" y="312"/>
                      <a:pt x="69" y="308"/>
                      <a:pt x="71" y="305"/>
                    </a:cubicBezTo>
                    <a:cubicBezTo>
                      <a:pt x="72" y="304"/>
                      <a:pt x="73" y="304"/>
                      <a:pt x="74" y="303"/>
                    </a:cubicBezTo>
                    <a:cubicBezTo>
                      <a:pt x="74" y="302"/>
                      <a:pt x="74" y="301"/>
                      <a:pt x="74" y="300"/>
                    </a:cubicBezTo>
                    <a:cubicBezTo>
                      <a:pt x="74" y="296"/>
                      <a:pt x="74" y="292"/>
                      <a:pt x="71" y="290"/>
                    </a:cubicBezTo>
                    <a:cubicBezTo>
                      <a:pt x="69" y="288"/>
                      <a:pt x="65" y="288"/>
                      <a:pt x="62" y="286"/>
                    </a:cubicBezTo>
                    <a:cubicBezTo>
                      <a:pt x="65" y="288"/>
                      <a:pt x="69" y="286"/>
                      <a:pt x="73" y="286"/>
                    </a:cubicBezTo>
                    <a:cubicBezTo>
                      <a:pt x="77" y="286"/>
                      <a:pt x="80" y="285"/>
                      <a:pt x="82" y="282"/>
                    </a:cubicBezTo>
                    <a:cubicBezTo>
                      <a:pt x="83" y="281"/>
                      <a:pt x="82" y="279"/>
                      <a:pt x="83" y="277"/>
                    </a:cubicBezTo>
                    <a:cubicBezTo>
                      <a:pt x="84" y="276"/>
                      <a:pt x="88" y="274"/>
                      <a:pt x="89" y="272"/>
                    </a:cubicBezTo>
                    <a:cubicBezTo>
                      <a:pt x="92" y="270"/>
                      <a:pt x="94" y="268"/>
                      <a:pt x="97" y="266"/>
                    </a:cubicBezTo>
                    <a:cubicBezTo>
                      <a:pt x="101" y="262"/>
                      <a:pt x="102" y="255"/>
                      <a:pt x="105" y="250"/>
                    </a:cubicBezTo>
                    <a:cubicBezTo>
                      <a:pt x="108" y="246"/>
                      <a:pt x="112" y="243"/>
                      <a:pt x="107" y="240"/>
                    </a:cubicBezTo>
                    <a:cubicBezTo>
                      <a:pt x="100" y="236"/>
                      <a:pt x="88" y="239"/>
                      <a:pt x="80" y="241"/>
                    </a:cubicBezTo>
                    <a:cubicBezTo>
                      <a:pt x="77" y="241"/>
                      <a:pt x="75" y="243"/>
                      <a:pt x="73" y="243"/>
                    </a:cubicBezTo>
                    <a:cubicBezTo>
                      <a:pt x="70" y="244"/>
                      <a:pt x="68" y="243"/>
                      <a:pt x="65" y="244"/>
                    </a:cubicBezTo>
                    <a:cubicBezTo>
                      <a:pt x="61" y="245"/>
                      <a:pt x="59" y="247"/>
                      <a:pt x="55" y="249"/>
                    </a:cubicBezTo>
                    <a:cubicBezTo>
                      <a:pt x="52" y="250"/>
                      <a:pt x="45" y="249"/>
                      <a:pt x="43" y="251"/>
                    </a:cubicBezTo>
                    <a:cubicBezTo>
                      <a:pt x="43" y="252"/>
                      <a:pt x="43" y="256"/>
                      <a:pt x="42" y="258"/>
                    </a:cubicBezTo>
                    <a:cubicBezTo>
                      <a:pt x="42" y="260"/>
                      <a:pt x="41" y="261"/>
                      <a:pt x="40" y="263"/>
                    </a:cubicBezTo>
                    <a:cubicBezTo>
                      <a:pt x="39" y="264"/>
                      <a:pt x="37" y="266"/>
                      <a:pt x="36" y="267"/>
                    </a:cubicBezTo>
                    <a:cubicBezTo>
                      <a:pt x="34" y="272"/>
                      <a:pt x="39" y="275"/>
                      <a:pt x="38" y="279"/>
                    </a:cubicBezTo>
                    <a:cubicBezTo>
                      <a:pt x="36" y="283"/>
                      <a:pt x="34" y="284"/>
                      <a:pt x="33" y="289"/>
                    </a:cubicBezTo>
                    <a:cubicBezTo>
                      <a:pt x="31" y="294"/>
                      <a:pt x="29" y="297"/>
                      <a:pt x="31" y="301"/>
                    </a:cubicBezTo>
                    <a:cubicBezTo>
                      <a:pt x="28" y="299"/>
                      <a:pt x="29" y="298"/>
                      <a:pt x="28" y="294"/>
                    </a:cubicBezTo>
                    <a:cubicBezTo>
                      <a:pt x="28" y="289"/>
                      <a:pt x="31" y="287"/>
                      <a:pt x="32" y="283"/>
                    </a:cubicBezTo>
                    <a:cubicBezTo>
                      <a:pt x="34" y="277"/>
                      <a:pt x="30" y="272"/>
                      <a:pt x="34" y="266"/>
                    </a:cubicBezTo>
                    <a:cubicBezTo>
                      <a:pt x="26" y="264"/>
                      <a:pt x="28" y="273"/>
                      <a:pt x="24" y="276"/>
                    </a:cubicBezTo>
                    <a:cubicBezTo>
                      <a:pt x="19" y="280"/>
                      <a:pt x="16" y="282"/>
                      <a:pt x="15" y="289"/>
                    </a:cubicBezTo>
                    <a:cubicBezTo>
                      <a:pt x="11" y="289"/>
                      <a:pt x="8" y="286"/>
                      <a:pt x="7" y="283"/>
                    </a:cubicBezTo>
                    <a:cubicBezTo>
                      <a:pt x="15" y="283"/>
                      <a:pt x="15" y="280"/>
                      <a:pt x="17" y="275"/>
                    </a:cubicBezTo>
                    <a:cubicBezTo>
                      <a:pt x="19" y="269"/>
                      <a:pt x="28" y="264"/>
                      <a:pt x="19" y="259"/>
                    </a:cubicBezTo>
                    <a:cubicBezTo>
                      <a:pt x="17" y="258"/>
                      <a:pt x="5" y="259"/>
                      <a:pt x="3" y="256"/>
                    </a:cubicBezTo>
                    <a:cubicBezTo>
                      <a:pt x="2" y="256"/>
                      <a:pt x="2" y="255"/>
                      <a:pt x="3" y="255"/>
                    </a:cubicBezTo>
                    <a:cubicBezTo>
                      <a:pt x="7" y="254"/>
                      <a:pt x="14" y="254"/>
                      <a:pt x="18" y="254"/>
                    </a:cubicBezTo>
                    <a:cubicBezTo>
                      <a:pt x="23" y="255"/>
                      <a:pt x="31" y="252"/>
                      <a:pt x="34" y="250"/>
                    </a:cubicBezTo>
                    <a:cubicBezTo>
                      <a:pt x="36" y="248"/>
                      <a:pt x="36" y="247"/>
                      <a:pt x="38" y="245"/>
                    </a:cubicBezTo>
                    <a:cubicBezTo>
                      <a:pt x="41" y="242"/>
                      <a:pt x="44" y="240"/>
                      <a:pt x="48" y="238"/>
                    </a:cubicBezTo>
                    <a:cubicBezTo>
                      <a:pt x="56" y="234"/>
                      <a:pt x="68" y="230"/>
                      <a:pt x="77" y="230"/>
                    </a:cubicBezTo>
                    <a:cubicBezTo>
                      <a:pt x="78" y="221"/>
                      <a:pt x="64" y="225"/>
                      <a:pt x="59" y="225"/>
                    </a:cubicBezTo>
                    <a:close/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3" name="Freeform 735">
                <a:extLst>
                  <a:ext uri="{FF2B5EF4-FFF2-40B4-BE49-F238E27FC236}">
                    <a16:creationId xmlns:a16="http://schemas.microsoft.com/office/drawing/2014/main" id="{B6911C13-DCAC-494D-9425-7FC03A916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643"/>
                <a:ext cx="406" cy="500"/>
              </a:xfrm>
              <a:custGeom>
                <a:avLst/>
                <a:gdLst>
                  <a:gd name="T0" fmla="*/ 1749 w 175"/>
                  <a:gd name="T1" fmla="*/ 1636 h 202"/>
                  <a:gd name="T2" fmla="*/ 1749 w 175"/>
                  <a:gd name="T3" fmla="*/ 2488 h 202"/>
                  <a:gd name="T4" fmla="*/ 1863 w 175"/>
                  <a:gd name="T5" fmla="*/ 2837 h 202"/>
                  <a:gd name="T6" fmla="*/ 1721 w 175"/>
                  <a:gd name="T7" fmla="*/ 2579 h 202"/>
                  <a:gd name="T8" fmla="*/ 1675 w 175"/>
                  <a:gd name="T9" fmla="*/ 3020 h 202"/>
                  <a:gd name="T10" fmla="*/ 1459 w 175"/>
                  <a:gd name="T11" fmla="*/ 2139 h 202"/>
                  <a:gd name="T12" fmla="*/ 1088 w 175"/>
                  <a:gd name="T13" fmla="*/ 2272 h 202"/>
                  <a:gd name="T14" fmla="*/ 1076 w 175"/>
                  <a:gd name="T15" fmla="*/ 2775 h 202"/>
                  <a:gd name="T16" fmla="*/ 1174 w 175"/>
                  <a:gd name="T17" fmla="*/ 2990 h 202"/>
                  <a:gd name="T18" fmla="*/ 937 w 175"/>
                  <a:gd name="T19" fmla="*/ 2703 h 202"/>
                  <a:gd name="T20" fmla="*/ 926 w 175"/>
                  <a:gd name="T21" fmla="*/ 2621 h 202"/>
                  <a:gd name="T22" fmla="*/ 775 w 175"/>
                  <a:gd name="T23" fmla="*/ 2364 h 202"/>
                  <a:gd name="T24" fmla="*/ 1039 w 175"/>
                  <a:gd name="T25" fmla="*/ 2230 h 202"/>
                  <a:gd name="T26" fmla="*/ 1313 w 175"/>
                  <a:gd name="T27" fmla="*/ 1819 h 202"/>
                  <a:gd name="T28" fmla="*/ 909 w 175"/>
                  <a:gd name="T29" fmla="*/ 1715 h 202"/>
                  <a:gd name="T30" fmla="*/ 538 w 175"/>
                  <a:gd name="T31" fmla="*/ 1839 h 202"/>
                  <a:gd name="T32" fmla="*/ 452 w 175"/>
                  <a:gd name="T33" fmla="*/ 2077 h 202"/>
                  <a:gd name="T34" fmla="*/ 387 w 175"/>
                  <a:gd name="T35" fmla="*/ 2592 h 202"/>
                  <a:gd name="T36" fmla="*/ 425 w 175"/>
                  <a:gd name="T37" fmla="*/ 2064 h 202"/>
                  <a:gd name="T38" fmla="*/ 86 w 175"/>
                  <a:gd name="T39" fmla="*/ 2322 h 202"/>
                  <a:gd name="T40" fmla="*/ 37 w 175"/>
                  <a:gd name="T41" fmla="*/ 1911 h 202"/>
                  <a:gd name="T42" fmla="*/ 425 w 175"/>
                  <a:gd name="T43" fmla="*/ 1819 h 202"/>
                  <a:gd name="T44" fmla="*/ 963 w 175"/>
                  <a:gd name="T45" fmla="*/ 1520 h 202"/>
                  <a:gd name="T46" fmla="*/ 415 w 175"/>
                  <a:gd name="T47" fmla="*/ 1458 h 202"/>
                  <a:gd name="T48" fmla="*/ 0 w 175"/>
                  <a:gd name="T49" fmla="*/ 1337 h 202"/>
                  <a:gd name="T50" fmla="*/ 376 w 175"/>
                  <a:gd name="T51" fmla="*/ 1183 h 202"/>
                  <a:gd name="T52" fmla="*/ 835 w 175"/>
                  <a:gd name="T53" fmla="*/ 1366 h 202"/>
                  <a:gd name="T54" fmla="*/ 360 w 175"/>
                  <a:gd name="T55" fmla="*/ 913 h 202"/>
                  <a:gd name="T56" fmla="*/ 510 w 175"/>
                  <a:gd name="T57" fmla="*/ 864 h 202"/>
                  <a:gd name="T58" fmla="*/ 652 w 175"/>
                  <a:gd name="T59" fmla="*/ 790 h 202"/>
                  <a:gd name="T60" fmla="*/ 710 w 175"/>
                  <a:gd name="T61" fmla="*/ 1017 h 202"/>
                  <a:gd name="T62" fmla="*/ 909 w 175"/>
                  <a:gd name="T63" fmla="*/ 1225 h 202"/>
                  <a:gd name="T64" fmla="*/ 1183 w 175"/>
                  <a:gd name="T65" fmla="*/ 1255 h 202"/>
                  <a:gd name="T66" fmla="*/ 986 w 175"/>
                  <a:gd name="T67" fmla="*/ 668 h 202"/>
                  <a:gd name="T68" fmla="*/ 1174 w 175"/>
                  <a:gd name="T69" fmla="*/ 349 h 202"/>
                  <a:gd name="T70" fmla="*/ 1260 w 175"/>
                  <a:gd name="T71" fmla="*/ 332 h 202"/>
                  <a:gd name="T72" fmla="*/ 1448 w 175"/>
                  <a:gd name="T73" fmla="*/ 349 h 202"/>
                  <a:gd name="T74" fmla="*/ 1334 w 175"/>
                  <a:gd name="T75" fmla="*/ 938 h 202"/>
                  <a:gd name="T76" fmla="*/ 1721 w 175"/>
                  <a:gd name="T77" fmla="*/ 864 h 202"/>
                  <a:gd name="T78" fmla="*/ 1872 w 175"/>
                  <a:gd name="T79" fmla="*/ 361 h 202"/>
                  <a:gd name="T80" fmla="*/ 1974 w 175"/>
                  <a:gd name="T81" fmla="*/ 668 h 202"/>
                  <a:gd name="T82" fmla="*/ 1900 w 175"/>
                  <a:gd name="T83" fmla="*/ 834 h 202"/>
                  <a:gd name="T84" fmla="*/ 1912 w 175"/>
                  <a:gd name="T85" fmla="*/ 1121 h 202"/>
                  <a:gd name="T86" fmla="*/ 1571 w 175"/>
                  <a:gd name="T87" fmla="*/ 1079 h 202"/>
                  <a:gd name="T88" fmla="*/ 1587 w 175"/>
                  <a:gd name="T89" fmla="*/ 1337 h 20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75" h="202">
                    <a:moveTo>
                      <a:pt x="165" y="123"/>
                    </a:moveTo>
                    <a:cubicBezTo>
                      <a:pt x="159" y="113"/>
                      <a:pt x="153" y="113"/>
                      <a:pt x="148" y="110"/>
                    </a:cubicBezTo>
                    <a:cubicBezTo>
                      <a:pt x="146" y="108"/>
                      <a:pt x="143" y="108"/>
                      <a:pt x="140" y="108"/>
                    </a:cubicBezTo>
                    <a:cubicBezTo>
                      <a:pt x="135" y="108"/>
                      <a:pt x="130" y="111"/>
                      <a:pt x="126" y="115"/>
                    </a:cubicBezTo>
                    <a:cubicBezTo>
                      <a:pt x="120" y="122"/>
                      <a:pt x="124" y="141"/>
                      <a:pt x="130" y="147"/>
                    </a:cubicBezTo>
                    <a:cubicBezTo>
                      <a:pt x="135" y="153"/>
                      <a:pt x="137" y="157"/>
                      <a:pt x="140" y="164"/>
                    </a:cubicBezTo>
                    <a:cubicBezTo>
                      <a:pt x="143" y="169"/>
                      <a:pt x="146" y="173"/>
                      <a:pt x="149" y="178"/>
                    </a:cubicBezTo>
                    <a:cubicBezTo>
                      <a:pt x="149" y="182"/>
                      <a:pt x="157" y="197"/>
                      <a:pt x="162" y="198"/>
                    </a:cubicBezTo>
                    <a:cubicBezTo>
                      <a:pt x="157" y="197"/>
                      <a:pt x="152" y="191"/>
                      <a:pt x="149" y="187"/>
                    </a:cubicBezTo>
                    <a:cubicBezTo>
                      <a:pt x="148" y="186"/>
                      <a:pt x="146" y="186"/>
                      <a:pt x="146" y="185"/>
                    </a:cubicBezTo>
                    <a:cubicBezTo>
                      <a:pt x="145" y="184"/>
                      <a:pt x="146" y="182"/>
                      <a:pt x="145" y="181"/>
                    </a:cubicBezTo>
                    <a:cubicBezTo>
                      <a:pt x="144" y="178"/>
                      <a:pt x="141" y="172"/>
                      <a:pt x="138" y="170"/>
                    </a:cubicBezTo>
                    <a:cubicBezTo>
                      <a:pt x="135" y="175"/>
                      <a:pt x="138" y="183"/>
                      <a:pt x="139" y="188"/>
                    </a:cubicBezTo>
                    <a:cubicBezTo>
                      <a:pt x="139" y="191"/>
                      <a:pt x="137" y="193"/>
                      <a:pt x="137" y="196"/>
                    </a:cubicBezTo>
                    <a:cubicBezTo>
                      <a:pt x="136" y="197"/>
                      <a:pt x="138" y="202"/>
                      <a:pt x="134" y="199"/>
                    </a:cubicBezTo>
                    <a:cubicBezTo>
                      <a:pt x="138" y="191"/>
                      <a:pt x="134" y="183"/>
                      <a:pt x="133" y="174"/>
                    </a:cubicBezTo>
                    <a:cubicBezTo>
                      <a:pt x="132" y="167"/>
                      <a:pt x="130" y="156"/>
                      <a:pt x="124" y="153"/>
                    </a:cubicBezTo>
                    <a:cubicBezTo>
                      <a:pt x="118" y="150"/>
                      <a:pt x="118" y="148"/>
                      <a:pt x="117" y="141"/>
                    </a:cubicBezTo>
                    <a:cubicBezTo>
                      <a:pt x="116" y="133"/>
                      <a:pt x="114" y="133"/>
                      <a:pt x="107" y="137"/>
                    </a:cubicBezTo>
                    <a:cubicBezTo>
                      <a:pt x="103" y="139"/>
                      <a:pt x="99" y="142"/>
                      <a:pt x="95" y="145"/>
                    </a:cubicBezTo>
                    <a:cubicBezTo>
                      <a:pt x="93" y="146"/>
                      <a:pt x="89" y="148"/>
                      <a:pt x="87" y="150"/>
                    </a:cubicBezTo>
                    <a:cubicBezTo>
                      <a:pt x="85" y="153"/>
                      <a:pt x="86" y="156"/>
                      <a:pt x="86" y="159"/>
                    </a:cubicBezTo>
                    <a:cubicBezTo>
                      <a:pt x="86" y="164"/>
                      <a:pt x="85" y="165"/>
                      <a:pt x="83" y="170"/>
                    </a:cubicBezTo>
                    <a:cubicBezTo>
                      <a:pt x="82" y="173"/>
                      <a:pt x="85" y="180"/>
                      <a:pt x="86" y="183"/>
                    </a:cubicBezTo>
                    <a:cubicBezTo>
                      <a:pt x="87" y="186"/>
                      <a:pt x="87" y="187"/>
                      <a:pt x="88" y="191"/>
                    </a:cubicBezTo>
                    <a:cubicBezTo>
                      <a:pt x="88" y="192"/>
                      <a:pt x="88" y="193"/>
                      <a:pt x="88" y="194"/>
                    </a:cubicBezTo>
                    <a:cubicBezTo>
                      <a:pt x="90" y="196"/>
                      <a:pt x="94" y="197"/>
                      <a:pt x="94" y="197"/>
                    </a:cubicBezTo>
                    <a:cubicBezTo>
                      <a:pt x="94" y="197"/>
                      <a:pt x="94" y="200"/>
                      <a:pt x="90" y="199"/>
                    </a:cubicBezTo>
                    <a:cubicBezTo>
                      <a:pt x="85" y="198"/>
                      <a:pt x="83" y="193"/>
                      <a:pt x="81" y="188"/>
                    </a:cubicBezTo>
                    <a:cubicBezTo>
                      <a:pt x="80" y="185"/>
                      <a:pt x="80" y="179"/>
                      <a:pt x="75" y="178"/>
                    </a:cubicBezTo>
                    <a:cubicBezTo>
                      <a:pt x="72" y="178"/>
                      <a:pt x="71" y="181"/>
                      <a:pt x="70" y="185"/>
                    </a:cubicBezTo>
                    <a:cubicBezTo>
                      <a:pt x="71" y="182"/>
                      <a:pt x="69" y="178"/>
                      <a:pt x="71" y="175"/>
                    </a:cubicBezTo>
                    <a:cubicBezTo>
                      <a:pt x="72" y="174"/>
                      <a:pt x="73" y="174"/>
                      <a:pt x="74" y="173"/>
                    </a:cubicBezTo>
                    <a:cubicBezTo>
                      <a:pt x="74" y="172"/>
                      <a:pt x="74" y="171"/>
                      <a:pt x="74" y="170"/>
                    </a:cubicBezTo>
                    <a:cubicBezTo>
                      <a:pt x="74" y="166"/>
                      <a:pt x="74" y="162"/>
                      <a:pt x="71" y="160"/>
                    </a:cubicBezTo>
                    <a:cubicBezTo>
                      <a:pt x="69" y="158"/>
                      <a:pt x="65" y="158"/>
                      <a:pt x="62" y="156"/>
                    </a:cubicBezTo>
                    <a:cubicBezTo>
                      <a:pt x="65" y="158"/>
                      <a:pt x="69" y="156"/>
                      <a:pt x="73" y="156"/>
                    </a:cubicBezTo>
                    <a:cubicBezTo>
                      <a:pt x="77" y="156"/>
                      <a:pt x="80" y="155"/>
                      <a:pt x="82" y="152"/>
                    </a:cubicBezTo>
                    <a:cubicBezTo>
                      <a:pt x="83" y="151"/>
                      <a:pt x="82" y="149"/>
                      <a:pt x="83" y="147"/>
                    </a:cubicBezTo>
                    <a:cubicBezTo>
                      <a:pt x="84" y="146"/>
                      <a:pt x="88" y="144"/>
                      <a:pt x="89" y="142"/>
                    </a:cubicBezTo>
                    <a:cubicBezTo>
                      <a:pt x="92" y="140"/>
                      <a:pt x="94" y="138"/>
                      <a:pt x="97" y="136"/>
                    </a:cubicBezTo>
                    <a:cubicBezTo>
                      <a:pt x="101" y="132"/>
                      <a:pt x="102" y="125"/>
                      <a:pt x="105" y="120"/>
                    </a:cubicBezTo>
                    <a:cubicBezTo>
                      <a:pt x="108" y="116"/>
                      <a:pt x="112" y="113"/>
                      <a:pt x="107" y="110"/>
                    </a:cubicBezTo>
                    <a:cubicBezTo>
                      <a:pt x="100" y="106"/>
                      <a:pt x="88" y="109"/>
                      <a:pt x="80" y="111"/>
                    </a:cubicBezTo>
                    <a:cubicBezTo>
                      <a:pt x="77" y="111"/>
                      <a:pt x="75" y="113"/>
                      <a:pt x="73" y="113"/>
                    </a:cubicBezTo>
                    <a:cubicBezTo>
                      <a:pt x="70" y="114"/>
                      <a:pt x="68" y="113"/>
                      <a:pt x="65" y="114"/>
                    </a:cubicBezTo>
                    <a:cubicBezTo>
                      <a:pt x="61" y="115"/>
                      <a:pt x="59" y="117"/>
                      <a:pt x="55" y="119"/>
                    </a:cubicBezTo>
                    <a:cubicBezTo>
                      <a:pt x="52" y="120"/>
                      <a:pt x="45" y="119"/>
                      <a:pt x="43" y="121"/>
                    </a:cubicBezTo>
                    <a:cubicBezTo>
                      <a:pt x="43" y="122"/>
                      <a:pt x="43" y="126"/>
                      <a:pt x="42" y="128"/>
                    </a:cubicBezTo>
                    <a:cubicBezTo>
                      <a:pt x="42" y="130"/>
                      <a:pt x="41" y="131"/>
                      <a:pt x="40" y="133"/>
                    </a:cubicBezTo>
                    <a:cubicBezTo>
                      <a:pt x="39" y="134"/>
                      <a:pt x="37" y="136"/>
                      <a:pt x="36" y="137"/>
                    </a:cubicBezTo>
                    <a:cubicBezTo>
                      <a:pt x="34" y="142"/>
                      <a:pt x="39" y="145"/>
                      <a:pt x="38" y="149"/>
                    </a:cubicBezTo>
                    <a:cubicBezTo>
                      <a:pt x="36" y="153"/>
                      <a:pt x="34" y="154"/>
                      <a:pt x="33" y="159"/>
                    </a:cubicBezTo>
                    <a:cubicBezTo>
                      <a:pt x="31" y="164"/>
                      <a:pt x="29" y="167"/>
                      <a:pt x="31" y="171"/>
                    </a:cubicBezTo>
                    <a:cubicBezTo>
                      <a:pt x="28" y="169"/>
                      <a:pt x="29" y="168"/>
                      <a:pt x="28" y="164"/>
                    </a:cubicBezTo>
                    <a:cubicBezTo>
                      <a:pt x="28" y="159"/>
                      <a:pt x="31" y="157"/>
                      <a:pt x="32" y="153"/>
                    </a:cubicBezTo>
                    <a:cubicBezTo>
                      <a:pt x="34" y="147"/>
                      <a:pt x="30" y="142"/>
                      <a:pt x="34" y="136"/>
                    </a:cubicBezTo>
                    <a:cubicBezTo>
                      <a:pt x="26" y="134"/>
                      <a:pt x="28" y="143"/>
                      <a:pt x="24" y="146"/>
                    </a:cubicBezTo>
                    <a:cubicBezTo>
                      <a:pt x="19" y="150"/>
                      <a:pt x="16" y="152"/>
                      <a:pt x="15" y="159"/>
                    </a:cubicBezTo>
                    <a:cubicBezTo>
                      <a:pt x="11" y="159"/>
                      <a:pt x="8" y="156"/>
                      <a:pt x="7" y="153"/>
                    </a:cubicBezTo>
                    <a:cubicBezTo>
                      <a:pt x="15" y="153"/>
                      <a:pt x="15" y="150"/>
                      <a:pt x="17" y="145"/>
                    </a:cubicBezTo>
                    <a:cubicBezTo>
                      <a:pt x="19" y="139"/>
                      <a:pt x="28" y="134"/>
                      <a:pt x="19" y="129"/>
                    </a:cubicBezTo>
                    <a:cubicBezTo>
                      <a:pt x="17" y="128"/>
                      <a:pt x="5" y="129"/>
                      <a:pt x="3" y="126"/>
                    </a:cubicBezTo>
                    <a:cubicBezTo>
                      <a:pt x="2" y="126"/>
                      <a:pt x="2" y="125"/>
                      <a:pt x="3" y="125"/>
                    </a:cubicBezTo>
                    <a:cubicBezTo>
                      <a:pt x="7" y="124"/>
                      <a:pt x="14" y="124"/>
                      <a:pt x="18" y="124"/>
                    </a:cubicBezTo>
                    <a:cubicBezTo>
                      <a:pt x="23" y="125"/>
                      <a:pt x="31" y="122"/>
                      <a:pt x="34" y="120"/>
                    </a:cubicBezTo>
                    <a:cubicBezTo>
                      <a:pt x="36" y="118"/>
                      <a:pt x="36" y="117"/>
                      <a:pt x="38" y="115"/>
                    </a:cubicBezTo>
                    <a:cubicBezTo>
                      <a:pt x="41" y="112"/>
                      <a:pt x="44" y="110"/>
                      <a:pt x="48" y="108"/>
                    </a:cubicBezTo>
                    <a:cubicBezTo>
                      <a:pt x="56" y="104"/>
                      <a:pt x="68" y="100"/>
                      <a:pt x="77" y="100"/>
                    </a:cubicBezTo>
                    <a:cubicBezTo>
                      <a:pt x="78" y="91"/>
                      <a:pt x="64" y="95"/>
                      <a:pt x="59" y="95"/>
                    </a:cubicBezTo>
                    <a:cubicBezTo>
                      <a:pt x="56" y="96"/>
                      <a:pt x="54" y="97"/>
                      <a:pt x="51" y="97"/>
                    </a:cubicBezTo>
                    <a:cubicBezTo>
                      <a:pt x="45" y="96"/>
                      <a:pt x="39" y="96"/>
                      <a:pt x="33" y="96"/>
                    </a:cubicBezTo>
                    <a:cubicBezTo>
                      <a:pt x="28" y="96"/>
                      <a:pt x="27" y="96"/>
                      <a:pt x="22" y="96"/>
                    </a:cubicBezTo>
                    <a:cubicBezTo>
                      <a:pt x="17" y="97"/>
                      <a:pt x="12" y="95"/>
                      <a:pt x="8" y="95"/>
                    </a:cubicBezTo>
                    <a:cubicBezTo>
                      <a:pt x="1" y="95"/>
                      <a:pt x="1" y="94"/>
                      <a:pt x="0" y="88"/>
                    </a:cubicBezTo>
                    <a:cubicBezTo>
                      <a:pt x="2" y="94"/>
                      <a:pt x="12" y="91"/>
                      <a:pt x="17" y="91"/>
                    </a:cubicBezTo>
                    <a:cubicBezTo>
                      <a:pt x="22" y="91"/>
                      <a:pt x="28" y="93"/>
                      <a:pt x="28" y="86"/>
                    </a:cubicBezTo>
                    <a:cubicBezTo>
                      <a:pt x="28" y="85"/>
                      <a:pt x="26" y="79"/>
                      <a:pt x="30" y="78"/>
                    </a:cubicBezTo>
                    <a:cubicBezTo>
                      <a:pt x="28" y="83"/>
                      <a:pt x="34" y="87"/>
                      <a:pt x="38" y="90"/>
                    </a:cubicBezTo>
                    <a:cubicBezTo>
                      <a:pt x="43" y="93"/>
                      <a:pt x="45" y="92"/>
                      <a:pt x="50" y="91"/>
                    </a:cubicBezTo>
                    <a:cubicBezTo>
                      <a:pt x="57" y="90"/>
                      <a:pt x="60" y="90"/>
                      <a:pt x="67" y="90"/>
                    </a:cubicBezTo>
                    <a:cubicBezTo>
                      <a:pt x="73" y="88"/>
                      <a:pt x="64" y="83"/>
                      <a:pt x="58" y="79"/>
                    </a:cubicBezTo>
                    <a:cubicBezTo>
                      <a:pt x="54" y="76"/>
                      <a:pt x="53" y="71"/>
                      <a:pt x="50" y="67"/>
                    </a:cubicBezTo>
                    <a:cubicBezTo>
                      <a:pt x="44" y="61"/>
                      <a:pt x="35" y="64"/>
                      <a:pt x="29" y="60"/>
                    </a:cubicBezTo>
                    <a:cubicBezTo>
                      <a:pt x="26" y="58"/>
                      <a:pt x="24" y="51"/>
                      <a:pt x="30" y="52"/>
                    </a:cubicBezTo>
                    <a:cubicBezTo>
                      <a:pt x="31" y="56"/>
                      <a:pt x="32" y="57"/>
                      <a:pt x="36" y="58"/>
                    </a:cubicBezTo>
                    <a:cubicBezTo>
                      <a:pt x="38" y="59"/>
                      <a:pt x="39" y="58"/>
                      <a:pt x="41" y="57"/>
                    </a:cubicBezTo>
                    <a:cubicBezTo>
                      <a:pt x="43" y="55"/>
                      <a:pt x="46" y="51"/>
                      <a:pt x="48" y="48"/>
                    </a:cubicBezTo>
                    <a:cubicBezTo>
                      <a:pt x="49" y="47"/>
                      <a:pt x="48" y="44"/>
                      <a:pt x="51" y="44"/>
                    </a:cubicBezTo>
                    <a:cubicBezTo>
                      <a:pt x="55" y="45"/>
                      <a:pt x="54" y="50"/>
                      <a:pt x="52" y="52"/>
                    </a:cubicBezTo>
                    <a:cubicBezTo>
                      <a:pt x="49" y="55"/>
                      <a:pt x="48" y="54"/>
                      <a:pt x="49" y="59"/>
                    </a:cubicBezTo>
                    <a:cubicBezTo>
                      <a:pt x="50" y="62"/>
                      <a:pt x="52" y="63"/>
                      <a:pt x="54" y="65"/>
                    </a:cubicBezTo>
                    <a:cubicBezTo>
                      <a:pt x="55" y="65"/>
                      <a:pt x="55" y="67"/>
                      <a:pt x="57" y="67"/>
                    </a:cubicBezTo>
                    <a:cubicBezTo>
                      <a:pt x="58" y="68"/>
                      <a:pt x="62" y="65"/>
                      <a:pt x="64" y="65"/>
                    </a:cubicBezTo>
                    <a:cubicBezTo>
                      <a:pt x="69" y="64"/>
                      <a:pt x="67" y="65"/>
                      <a:pt x="66" y="69"/>
                    </a:cubicBezTo>
                    <a:cubicBezTo>
                      <a:pt x="65" y="74"/>
                      <a:pt x="69" y="78"/>
                      <a:pt x="73" y="81"/>
                    </a:cubicBezTo>
                    <a:cubicBezTo>
                      <a:pt x="78" y="86"/>
                      <a:pt x="85" y="86"/>
                      <a:pt x="90" y="91"/>
                    </a:cubicBezTo>
                    <a:cubicBezTo>
                      <a:pt x="93" y="93"/>
                      <a:pt x="94" y="97"/>
                      <a:pt x="99" y="95"/>
                    </a:cubicBezTo>
                    <a:cubicBezTo>
                      <a:pt x="106" y="92"/>
                      <a:pt x="97" y="87"/>
                      <a:pt x="95" y="83"/>
                    </a:cubicBezTo>
                    <a:cubicBezTo>
                      <a:pt x="93" y="77"/>
                      <a:pt x="96" y="70"/>
                      <a:pt x="93" y="64"/>
                    </a:cubicBezTo>
                    <a:cubicBezTo>
                      <a:pt x="91" y="59"/>
                      <a:pt x="88" y="55"/>
                      <a:pt x="84" y="50"/>
                    </a:cubicBezTo>
                    <a:cubicBezTo>
                      <a:pt x="83" y="49"/>
                      <a:pt x="79" y="46"/>
                      <a:pt x="79" y="44"/>
                    </a:cubicBezTo>
                    <a:cubicBezTo>
                      <a:pt x="82" y="44"/>
                      <a:pt x="85" y="45"/>
                      <a:pt x="87" y="48"/>
                    </a:cubicBezTo>
                    <a:cubicBezTo>
                      <a:pt x="88" y="49"/>
                      <a:pt x="91" y="54"/>
                      <a:pt x="93" y="56"/>
                    </a:cubicBezTo>
                    <a:cubicBezTo>
                      <a:pt x="94" y="44"/>
                      <a:pt x="88" y="35"/>
                      <a:pt x="94" y="23"/>
                    </a:cubicBezTo>
                    <a:cubicBezTo>
                      <a:pt x="97" y="18"/>
                      <a:pt x="96" y="17"/>
                      <a:pt x="97" y="11"/>
                    </a:cubicBezTo>
                    <a:cubicBezTo>
                      <a:pt x="98" y="7"/>
                      <a:pt x="94" y="3"/>
                      <a:pt x="94" y="0"/>
                    </a:cubicBezTo>
                    <a:cubicBezTo>
                      <a:pt x="103" y="0"/>
                      <a:pt x="102" y="17"/>
                      <a:pt x="101" y="22"/>
                    </a:cubicBezTo>
                    <a:cubicBezTo>
                      <a:pt x="100" y="25"/>
                      <a:pt x="98" y="28"/>
                      <a:pt x="99" y="31"/>
                    </a:cubicBezTo>
                    <a:cubicBezTo>
                      <a:pt x="101" y="35"/>
                      <a:pt x="101" y="33"/>
                      <a:pt x="104" y="32"/>
                    </a:cubicBezTo>
                    <a:cubicBezTo>
                      <a:pt x="106" y="32"/>
                      <a:pt x="114" y="21"/>
                      <a:pt x="116" y="23"/>
                    </a:cubicBezTo>
                    <a:cubicBezTo>
                      <a:pt x="118" y="26"/>
                      <a:pt x="112" y="32"/>
                      <a:pt x="110" y="33"/>
                    </a:cubicBezTo>
                    <a:cubicBezTo>
                      <a:pt x="107" y="34"/>
                      <a:pt x="101" y="44"/>
                      <a:pt x="101" y="48"/>
                    </a:cubicBezTo>
                    <a:cubicBezTo>
                      <a:pt x="102" y="54"/>
                      <a:pt x="101" y="56"/>
                      <a:pt x="107" y="62"/>
                    </a:cubicBezTo>
                    <a:cubicBezTo>
                      <a:pt x="110" y="65"/>
                      <a:pt x="122" y="65"/>
                      <a:pt x="127" y="65"/>
                    </a:cubicBezTo>
                    <a:cubicBezTo>
                      <a:pt x="132" y="65"/>
                      <a:pt x="130" y="65"/>
                      <a:pt x="132" y="62"/>
                    </a:cubicBezTo>
                    <a:cubicBezTo>
                      <a:pt x="134" y="60"/>
                      <a:pt x="136" y="59"/>
                      <a:pt x="138" y="57"/>
                    </a:cubicBezTo>
                    <a:cubicBezTo>
                      <a:pt x="145" y="53"/>
                      <a:pt x="145" y="44"/>
                      <a:pt x="146" y="37"/>
                    </a:cubicBezTo>
                    <a:cubicBezTo>
                      <a:pt x="146" y="35"/>
                      <a:pt x="146" y="32"/>
                      <a:pt x="147" y="30"/>
                    </a:cubicBezTo>
                    <a:cubicBezTo>
                      <a:pt x="147" y="28"/>
                      <a:pt x="149" y="26"/>
                      <a:pt x="150" y="24"/>
                    </a:cubicBezTo>
                    <a:cubicBezTo>
                      <a:pt x="152" y="28"/>
                      <a:pt x="151" y="27"/>
                      <a:pt x="150" y="31"/>
                    </a:cubicBezTo>
                    <a:cubicBezTo>
                      <a:pt x="149" y="34"/>
                      <a:pt x="152" y="40"/>
                      <a:pt x="151" y="43"/>
                    </a:cubicBezTo>
                    <a:cubicBezTo>
                      <a:pt x="154" y="44"/>
                      <a:pt x="155" y="44"/>
                      <a:pt x="158" y="44"/>
                    </a:cubicBezTo>
                    <a:cubicBezTo>
                      <a:pt x="160" y="44"/>
                      <a:pt x="164" y="42"/>
                      <a:pt x="166" y="43"/>
                    </a:cubicBezTo>
                    <a:cubicBezTo>
                      <a:pt x="175" y="45"/>
                      <a:pt x="162" y="48"/>
                      <a:pt x="158" y="48"/>
                    </a:cubicBezTo>
                    <a:cubicBezTo>
                      <a:pt x="155" y="49"/>
                      <a:pt x="148" y="50"/>
                      <a:pt x="152" y="55"/>
                    </a:cubicBezTo>
                    <a:cubicBezTo>
                      <a:pt x="154" y="59"/>
                      <a:pt x="159" y="58"/>
                      <a:pt x="162" y="62"/>
                    </a:cubicBezTo>
                    <a:cubicBezTo>
                      <a:pt x="159" y="61"/>
                      <a:pt x="144" y="54"/>
                      <a:pt x="142" y="62"/>
                    </a:cubicBezTo>
                    <a:cubicBezTo>
                      <a:pt x="141" y="66"/>
                      <a:pt x="154" y="70"/>
                      <a:pt x="153" y="74"/>
                    </a:cubicBezTo>
                    <a:cubicBezTo>
                      <a:pt x="152" y="79"/>
                      <a:pt x="142" y="70"/>
                      <a:pt x="140" y="69"/>
                    </a:cubicBezTo>
                    <a:cubicBezTo>
                      <a:pt x="137" y="66"/>
                      <a:pt x="137" y="66"/>
                      <a:pt x="133" y="69"/>
                    </a:cubicBezTo>
                    <a:cubicBezTo>
                      <a:pt x="131" y="70"/>
                      <a:pt x="128" y="70"/>
                      <a:pt x="126" y="71"/>
                    </a:cubicBezTo>
                    <a:cubicBezTo>
                      <a:pt x="125" y="71"/>
                      <a:pt x="124" y="71"/>
                      <a:pt x="122" y="71"/>
                    </a:cubicBezTo>
                    <a:cubicBezTo>
                      <a:pt x="117" y="70"/>
                      <a:pt x="116" y="71"/>
                      <a:pt x="115" y="76"/>
                    </a:cubicBezTo>
                    <a:cubicBezTo>
                      <a:pt x="112" y="85"/>
                      <a:pt x="119" y="86"/>
                      <a:pt x="127" y="88"/>
                    </a:cubicBezTo>
                    <a:cubicBezTo>
                      <a:pt x="137" y="91"/>
                      <a:pt x="145" y="95"/>
                      <a:pt x="155" y="92"/>
                    </a:cubicBezTo>
                    <a:cubicBezTo>
                      <a:pt x="162" y="91"/>
                      <a:pt x="166" y="90"/>
                      <a:pt x="169" y="88"/>
                    </a:cubicBezTo>
                  </a:path>
                </a:pathLst>
              </a:custGeom>
              <a:noFill/>
              <a:ln w="1428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4" name="Freeform 736">
                <a:extLst>
                  <a:ext uri="{FF2B5EF4-FFF2-40B4-BE49-F238E27FC236}">
                    <a16:creationId xmlns:a16="http://schemas.microsoft.com/office/drawing/2014/main" id="{E3065CA5-1C0A-4B25-98F6-DEBC72296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591"/>
                <a:ext cx="547" cy="646"/>
              </a:xfrm>
              <a:custGeom>
                <a:avLst/>
                <a:gdLst>
                  <a:gd name="T0" fmla="*/ 65 w 236"/>
                  <a:gd name="T1" fmla="*/ 1893 h 261"/>
                  <a:gd name="T2" fmla="*/ 338 w 236"/>
                  <a:gd name="T3" fmla="*/ 1349 h 261"/>
                  <a:gd name="T4" fmla="*/ 473 w 236"/>
                  <a:gd name="T5" fmla="*/ 1121 h 261"/>
                  <a:gd name="T6" fmla="*/ 1048 w 236"/>
                  <a:gd name="T7" fmla="*/ 515 h 261"/>
                  <a:gd name="T8" fmla="*/ 1198 w 236"/>
                  <a:gd name="T9" fmla="*/ 275 h 261"/>
                  <a:gd name="T10" fmla="*/ 1618 w 236"/>
                  <a:gd name="T11" fmla="*/ 215 h 261"/>
                  <a:gd name="T12" fmla="*/ 1708 w 236"/>
                  <a:gd name="T13" fmla="*/ 153 h 261"/>
                  <a:gd name="T14" fmla="*/ 2255 w 236"/>
                  <a:gd name="T15" fmla="*/ 153 h 261"/>
                  <a:gd name="T16" fmla="*/ 2278 w 236"/>
                  <a:gd name="T17" fmla="*/ 1059 h 261"/>
                  <a:gd name="T18" fmla="*/ 2492 w 236"/>
                  <a:gd name="T19" fmla="*/ 332 h 261"/>
                  <a:gd name="T20" fmla="*/ 2853 w 236"/>
                  <a:gd name="T21" fmla="*/ 822 h 261"/>
                  <a:gd name="T22" fmla="*/ 2890 w 236"/>
                  <a:gd name="T23" fmla="*/ 1183 h 261"/>
                  <a:gd name="T24" fmla="*/ 2091 w 236"/>
                  <a:gd name="T25" fmla="*/ 1470 h 261"/>
                  <a:gd name="T26" fmla="*/ 2401 w 236"/>
                  <a:gd name="T27" fmla="*/ 1366 h 261"/>
                  <a:gd name="T28" fmla="*/ 2552 w 236"/>
                  <a:gd name="T29" fmla="*/ 1151 h 261"/>
                  <a:gd name="T30" fmla="*/ 2540 w 236"/>
                  <a:gd name="T31" fmla="*/ 968 h 261"/>
                  <a:gd name="T32" fmla="*/ 2478 w 236"/>
                  <a:gd name="T33" fmla="*/ 881 h 261"/>
                  <a:gd name="T34" fmla="*/ 1993 w 236"/>
                  <a:gd name="T35" fmla="*/ 1255 h 261"/>
                  <a:gd name="T36" fmla="*/ 1956 w 236"/>
                  <a:gd name="T37" fmla="*/ 802 h 261"/>
                  <a:gd name="T38" fmla="*/ 1870 w 236"/>
                  <a:gd name="T39" fmla="*/ 485 h 261"/>
                  <a:gd name="T40" fmla="*/ 1643 w 236"/>
                  <a:gd name="T41" fmla="*/ 985 h 261"/>
                  <a:gd name="T42" fmla="*/ 1891 w 236"/>
                  <a:gd name="T43" fmla="*/ 1757 h 261"/>
                  <a:gd name="T44" fmla="*/ 1456 w 236"/>
                  <a:gd name="T45" fmla="*/ 1304 h 261"/>
                  <a:gd name="T46" fmla="*/ 1305 w 236"/>
                  <a:gd name="T47" fmla="*/ 1109 h 261"/>
                  <a:gd name="T48" fmla="*/ 1106 w 236"/>
                  <a:gd name="T49" fmla="*/ 1200 h 261"/>
                  <a:gd name="T50" fmla="*/ 1381 w 236"/>
                  <a:gd name="T51" fmla="*/ 1520 h 261"/>
                  <a:gd name="T52" fmla="*/ 1031 w 236"/>
                  <a:gd name="T53" fmla="*/ 1500 h 261"/>
                  <a:gd name="T54" fmla="*/ 758 w 236"/>
                  <a:gd name="T55" fmla="*/ 1757 h 261"/>
                  <a:gd name="T56" fmla="*/ 1398 w 236"/>
                  <a:gd name="T57" fmla="*/ 1757 h 261"/>
                  <a:gd name="T58" fmla="*/ 1085 w 236"/>
                  <a:gd name="T59" fmla="*/ 2138 h 261"/>
                  <a:gd name="T60" fmla="*/ 897 w 236"/>
                  <a:gd name="T61" fmla="*/ 2272 h 261"/>
                  <a:gd name="T62" fmla="*/ 957 w 236"/>
                  <a:gd name="T63" fmla="*/ 2530 h 261"/>
                  <a:gd name="T64" fmla="*/ 1048 w 236"/>
                  <a:gd name="T65" fmla="*/ 2911 h 261"/>
                  <a:gd name="T66" fmla="*/ 1161 w 236"/>
                  <a:gd name="T67" fmla="*/ 2334 h 261"/>
                  <a:gd name="T68" fmla="*/ 1472 w 236"/>
                  <a:gd name="T69" fmla="*/ 2047 h 261"/>
                  <a:gd name="T70" fmla="*/ 1965 w 236"/>
                  <a:gd name="T71" fmla="*/ 2138 h 261"/>
                  <a:gd name="T72" fmla="*/ 1680 w 236"/>
                  <a:gd name="T73" fmla="*/ 2621 h 261"/>
                  <a:gd name="T74" fmla="*/ 1578 w 236"/>
                  <a:gd name="T75" fmla="*/ 2898 h 261"/>
                  <a:gd name="T76" fmla="*/ 1595 w 236"/>
                  <a:gd name="T77" fmla="*/ 3020 h 261"/>
                  <a:gd name="T78" fmla="*/ 1757 w 236"/>
                  <a:gd name="T79" fmla="*/ 3260 h 261"/>
                  <a:gd name="T80" fmla="*/ 1729 w 236"/>
                  <a:gd name="T81" fmla="*/ 2733 h 261"/>
                  <a:gd name="T82" fmla="*/ 2116 w 236"/>
                  <a:gd name="T83" fmla="*/ 2458 h 261"/>
                  <a:gd name="T84" fmla="*/ 2364 w 236"/>
                  <a:gd name="T85" fmla="*/ 3289 h 261"/>
                  <a:gd name="T86" fmla="*/ 2478 w 236"/>
                  <a:gd name="T87" fmla="*/ 3124 h 261"/>
                  <a:gd name="T88" fmla="*/ 2401 w 236"/>
                  <a:gd name="T89" fmla="*/ 2807 h 261"/>
                  <a:gd name="T90" fmla="*/ 2503 w 236"/>
                  <a:gd name="T91" fmla="*/ 1985 h 261"/>
                  <a:gd name="T92" fmla="*/ 2862 w 236"/>
                  <a:gd name="T93" fmla="*/ 2911 h 261"/>
                  <a:gd name="T94" fmla="*/ 2837 w 236"/>
                  <a:gd name="T95" fmla="*/ 3671 h 261"/>
                  <a:gd name="T96" fmla="*/ 2626 w 236"/>
                  <a:gd name="T97" fmla="*/ 3834 h 261"/>
                  <a:gd name="T98" fmla="*/ 2218 w 236"/>
                  <a:gd name="T99" fmla="*/ 3916 h 261"/>
                  <a:gd name="T100" fmla="*/ 1993 w 236"/>
                  <a:gd name="T101" fmla="*/ 3896 h 261"/>
                  <a:gd name="T102" fmla="*/ 1342 w 236"/>
                  <a:gd name="T103" fmla="*/ 3742 h 261"/>
                  <a:gd name="T104" fmla="*/ 1145 w 236"/>
                  <a:gd name="T105" fmla="*/ 3168 h 261"/>
                  <a:gd name="T106" fmla="*/ 623 w 236"/>
                  <a:gd name="T107" fmla="*/ 3505 h 261"/>
                  <a:gd name="T108" fmla="*/ 236 w 236"/>
                  <a:gd name="T109" fmla="*/ 2683 h 26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236" h="261">
                    <a:moveTo>
                      <a:pt x="2" y="149"/>
                    </a:moveTo>
                    <a:cubicBezTo>
                      <a:pt x="4" y="144"/>
                      <a:pt x="9" y="144"/>
                      <a:pt x="15" y="143"/>
                    </a:cubicBezTo>
                    <a:cubicBezTo>
                      <a:pt x="12" y="143"/>
                      <a:pt x="8" y="143"/>
                      <a:pt x="5" y="142"/>
                    </a:cubicBezTo>
                    <a:cubicBezTo>
                      <a:pt x="6" y="136"/>
                      <a:pt x="3" y="131"/>
                      <a:pt x="5" y="125"/>
                    </a:cubicBezTo>
                    <a:cubicBezTo>
                      <a:pt x="6" y="123"/>
                      <a:pt x="9" y="123"/>
                      <a:pt x="10" y="121"/>
                    </a:cubicBezTo>
                    <a:cubicBezTo>
                      <a:pt x="11" y="119"/>
                      <a:pt x="10" y="117"/>
                      <a:pt x="11" y="114"/>
                    </a:cubicBezTo>
                    <a:cubicBezTo>
                      <a:pt x="12" y="110"/>
                      <a:pt x="14" y="109"/>
                      <a:pt x="16" y="105"/>
                    </a:cubicBezTo>
                    <a:cubicBezTo>
                      <a:pt x="20" y="100"/>
                      <a:pt x="21" y="93"/>
                      <a:pt x="27" y="89"/>
                    </a:cubicBezTo>
                    <a:cubicBezTo>
                      <a:pt x="37" y="83"/>
                      <a:pt x="52" y="90"/>
                      <a:pt x="62" y="91"/>
                    </a:cubicBezTo>
                    <a:cubicBezTo>
                      <a:pt x="57" y="89"/>
                      <a:pt x="53" y="86"/>
                      <a:pt x="47" y="86"/>
                    </a:cubicBezTo>
                    <a:cubicBezTo>
                      <a:pt x="44" y="85"/>
                      <a:pt x="42" y="87"/>
                      <a:pt x="39" y="85"/>
                    </a:cubicBezTo>
                    <a:cubicBezTo>
                      <a:pt x="35" y="82"/>
                      <a:pt x="37" y="78"/>
                      <a:pt x="38" y="74"/>
                    </a:cubicBezTo>
                    <a:cubicBezTo>
                      <a:pt x="40" y="68"/>
                      <a:pt x="43" y="70"/>
                      <a:pt x="47" y="64"/>
                    </a:cubicBezTo>
                    <a:cubicBezTo>
                      <a:pt x="52" y="58"/>
                      <a:pt x="50" y="52"/>
                      <a:pt x="60" y="53"/>
                    </a:cubicBezTo>
                    <a:cubicBezTo>
                      <a:pt x="60" y="51"/>
                      <a:pt x="60" y="49"/>
                      <a:pt x="58" y="47"/>
                    </a:cubicBezTo>
                    <a:cubicBezTo>
                      <a:pt x="68" y="41"/>
                      <a:pt x="71" y="31"/>
                      <a:pt x="84" y="34"/>
                    </a:cubicBezTo>
                    <a:cubicBezTo>
                      <a:pt x="91" y="36"/>
                      <a:pt x="97" y="45"/>
                      <a:pt x="102" y="51"/>
                    </a:cubicBezTo>
                    <a:cubicBezTo>
                      <a:pt x="99" y="46"/>
                      <a:pt x="97" y="40"/>
                      <a:pt x="93" y="36"/>
                    </a:cubicBezTo>
                    <a:cubicBezTo>
                      <a:pt x="87" y="31"/>
                      <a:pt x="85" y="32"/>
                      <a:pt x="90" y="25"/>
                    </a:cubicBezTo>
                    <a:cubicBezTo>
                      <a:pt x="91" y="23"/>
                      <a:pt x="94" y="19"/>
                      <a:pt x="96" y="18"/>
                    </a:cubicBezTo>
                    <a:cubicBezTo>
                      <a:pt x="98" y="17"/>
                      <a:pt x="100" y="20"/>
                      <a:pt x="102" y="19"/>
                    </a:cubicBezTo>
                    <a:cubicBezTo>
                      <a:pt x="105" y="18"/>
                      <a:pt x="106" y="13"/>
                      <a:pt x="109" y="12"/>
                    </a:cubicBezTo>
                    <a:cubicBezTo>
                      <a:pt x="112" y="11"/>
                      <a:pt x="116" y="13"/>
                      <a:pt x="118" y="14"/>
                    </a:cubicBezTo>
                    <a:cubicBezTo>
                      <a:pt x="120" y="7"/>
                      <a:pt x="127" y="10"/>
                      <a:pt x="130" y="14"/>
                    </a:cubicBezTo>
                    <a:cubicBezTo>
                      <a:pt x="132" y="16"/>
                      <a:pt x="134" y="20"/>
                      <a:pt x="135" y="23"/>
                    </a:cubicBezTo>
                    <a:cubicBezTo>
                      <a:pt x="135" y="22"/>
                      <a:pt x="135" y="22"/>
                      <a:pt x="136" y="21"/>
                    </a:cubicBezTo>
                    <a:cubicBezTo>
                      <a:pt x="137" y="17"/>
                      <a:pt x="138" y="16"/>
                      <a:pt x="138" y="13"/>
                    </a:cubicBezTo>
                    <a:cubicBezTo>
                      <a:pt x="138" y="13"/>
                      <a:pt x="136" y="11"/>
                      <a:pt x="137" y="10"/>
                    </a:cubicBezTo>
                    <a:cubicBezTo>
                      <a:pt x="139" y="0"/>
                      <a:pt x="150" y="7"/>
                      <a:pt x="155" y="11"/>
                    </a:cubicBezTo>
                    <a:cubicBezTo>
                      <a:pt x="157" y="6"/>
                      <a:pt x="161" y="8"/>
                      <a:pt x="164" y="10"/>
                    </a:cubicBezTo>
                    <a:cubicBezTo>
                      <a:pt x="165" y="8"/>
                      <a:pt x="167" y="7"/>
                      <a:pt x="167" y="5"/>
                    </a:cubicBezTo>
                    <a:cubicBezTo>
                      <a:pt x="176" y="3"/>
                      <a:pt x="171" y="19"/>
                      <a:pt x="181" y="10"/>
                    </a:cubicBezTo>
                    <a:cubicBezTo>
                      <a:pt x="184" y="16"/>
                      <a:pt x="182" y="22"/>
                      <a:pt x="184" y="28"/>
                    </a:cubicBezTo>
                    <a:cubicBezTo>
                      <a:pt x="185" y="33"/>
                      <a:pt x="188" y="35"/>
                      <a:pt x="187" y="41"/>
                    </a:cubicBezTo>
                    <a:cubicBezTo>
                      <a:pt x="186" y="47"/>
                      <a:pt x="182" y="52"/>
                      <a:pt x="182" y="59"/>
                    </a:cubicBezTo>
                    <a:cubicBezTo>
                      <a:pt x="182" y="62"/>
                      <a:pt x="183" y="66"/>
                      <a:pt x="183" y="70"/>
                    </a:cubicBezTo>
                    <a:cubicBezTo>
                      <a:pt x="184" y="58"/>
                      <a:pt x="187" y="47"/>
                      <a:pt x="192" y="37"/>
                    </a:cubicBezTo>
                    <a:cubicBezTo>
                      <a:pt x="193" y="35"/>
                      <a:pt x="195" y="34"/>
                      <a:pt x="195" y="32"/>
                    </a:cubicBezTo>
                    <a:cubicBezTo>
                      <a:pt x="195" y="31"/>
                      <a:pt x="194" y="29"/>
                      <a:pt x="194" y="28"/>
                    </a:cubicBezTo>
                    <a:cubicBezTo>
                      <a:pt x="195" y="24"/>
                      <a:pt x="195" y="23"/>
                      <a:pt x="200" y="22"/>
                    </a:cubicBezTo>
                    <a:cubicBezTo>
                      <a:pt x="216" y="20"/>
                      <a:pt x="211" y="39"/>
                      <a:pt x="222" y="44"/>
                    </a:cubicBezTo>
                    <a:cubicBezTo>
                      <a:pt x="224" y="45"/>
                      <a:pt x="224" y="45"/>
                      <a:pt x="224" y="45"/>
                    </a:cubicBezTo>
                    <a:cubicBezTo>
                      <a:pt x="225" y="46"/>
                      <a:pt x="227" y="47"/>
                      <a:pt x="228" y="48"/>
                    </a:cubicBezTo>
                    <a:cubicBezTo>
                      <a:pt x="229" y="50"/>
                      <a:pt x="228" y="52"/>
                      <a:pt x="229" y="54"/>
                    </a:cubicBezTo>
                    <a:cubicBezTo>
                      <a:pt x="230" y="57"/>
                      <a:pt x="230" y="56"/>
                      <a:pt x="232" y="58"/>
                    </a:cubicBezTo>
                    <a:cubicBezTo>
                      <a:pt x="233" y="60"/>
                      <a:pt x="236" y="61"/>
                      <a:pt x="236" y="65"/>
                    </a:cubicBezTo>
                    <a:cubicBezTo>
                      <a:pt x="236" y="69"/>
                      <a:pt x="233" y="70"/>
                      <a:pt x="232" y="73"/>
                    </a:cubicBezTo>
                    <a:cubicBezTo>
                      <a:pt x="231" y="74"/>
                      <a:pt x="233" y="76"/>
                      <a:pt x="232" y="78"/>
                    </a:cubicBezTo>
                    <a:cubicBezTo>
                      <a:pt x="231" y="83"/>
                      <a:pt x="228" y="100"/>
                      <a:pt x="223" y="108"/>
                    </a:cubicBezTo>
                    <a:cubicBezTo>
                      <a:pt x="220" y="110"/>
                      <a:pt x="215" y="112"/>
                      <a:pt x="208" y="113"/>
                    </a:cubicBezTo>
                    <a:cubicBezTo>
                      <a:pt x="198" y="116"/>
                      <a:pt x="190" y="112"/>
                      <a:pt x="180" y="109"/>
                    </a:cubicBezTo>
                    <a:cubicBezTo>
                      <a:pt x="172" y="107"/>
                      <a:pt x="165" y="106"/>
                      <a:pt x="168" y="97"/>
                    </a:cubicBezTo>
                    <a:cubicBezTo>
                      <a:pt x="169" y="92"/>
                      <a:pt x="170" y="91"/>
                      <a:pt x="175" y="92"/>
                    </a:cubicBezTo>
                    <a:cubicBezTo>
                      <a:pt x="177" y="92"/>
                      <a:pt x="178" y="92"/>
                      <a:pt x="179" y="92"/>
                    </a:cubicBezTo>
                    <a:cubicBezTo>
                      <a:pt x="181" y="91"/>
                      <a:pt x="184" y="91"/>
                      <a:pt x="186" y="90"/>
                    </a:cubicBezTo>
                    <a:cubicBezTo>
                      <a:pt x="190" y="87"/>
                      <a:pt x="190" y="87"/>
                      <a:pt x="193" y="90"/>
                    </a:cubicBezTo>
                    <a:cubicBezTo>
                      <a:pt x="195" y="91"/>
                      <a:pt x="205" y="100"/>
                      <a:pt x="206" y="95"/>
                    </a:cubicBezTo>
                    <a:cubicBezTo>
                      <a:pt x="207" y="91"/>
                      <a:pt x="194" y="87"/>
                      <a:pt x="195" y="83"/>
                    </a:cubicBezTo>
                    <a:cubicBezTo>
                      <a:pt x="197" y="75"/>
                      <a:pt x="212" y="82"/>
                      <a:pt x="215" y="83"/>
                    </a:cubicBezTo>
                    <a:cubicBezTo>
                      <a:pt x="212" y="79"/>
                      <a:pt x="207" y="80"/>
                      <a:pt x="205" y="76"/>
                    </a:cubicBezTo>
                    <a:cubicBezTo>
                      <a:pt x="201" y="71"/>
                      <a:pt x="208" y="70"/>
                      <a:pt x="211" y="69"/>
                    </a:cubicBezTo>
                    <a:cubicBezTo>
                      <a:pt x="215" y="69"/>
                      <a:pt x="228" y="66"/>
                      <a:pt x="219" y="64"/>
                    </a:cubicBezTo>
                    <a:cubicBezTo>
                      <a:pt x="217" y="63"/>
                      <a:pt x="213" y="65"/>
                      <a:pt x="211" y="65"/>
                    </a:cubicBezTo>
                    <a:cubicBezTo>
                      <a:pt x="208" y="65"/>
                      <a:pt x="207" y="65"/>
                      <a:pt x="204" y="64"/>
                    </a:cubicBezTo>
                    <a:cubicBezTo>
                      <a:pt x="205" y="61"/>
                      <a:pt x="202" y="55"/>
                      <a:pt x="203" y="52"/>
                    </a:cubicBezTo>
                    <a:cubicBezTo>
                      <a:pt x="204" y="48"/>
                      <a:pt x="205" y="49"/>
                      <a:pt x="203" y="45"/>
                    </a:cubicBezTo>
                    <a:cubicBezTo>
                      <a:pt x="202" y="47"/>
                      <a:pt x="200" y="49"/>
                      <a:pt x="200" y="51"/>
                    </a:cubicBezTo>
                    <a:cubicBezTo>
                      <a:pt x="199" y="53"/>
                      <a:pt x="199" y="56"/>
                      <a:pt x="199" y="58"/>
                    </a:cubicBezTo>
                    <a:cubicBezTo>
                      <a:pt x="198" y="65"/>
                      <a:pt x="198" y="74"/>
                      <a:pt x="191" y="78"/>
                    </a:cubicBezTo>
                    <a:cubicBezTo>
                      <a:pt x="189" y="80"/>
                      <a:pt x="187" y="81"/>
                      <a:pt x="185" y="83"/>
                    </a:cubicBezTo>
                    <a:cubicBezTo>
                      <a:pt x="183" y="86"/>
                      <a:pt x="185" y="86"/>
                      <a:pt x="180" y="86"/>
                    </a:cubicBezTo>
                    <a:cubicBezTo>
                      <a:pt x="175" y="86"/>
                      <a:pt x="163" y="86"/>
                      <a:pt x="160" y="83"/>
                    </a:cubicBezTo>
                    <a:cubicBezTo>
                      <a:pt x="154" y="77"/>
                      <a:pt x="155" y="75"/>
                      <a:pt x="154" y="69"/>
                    </a:cubicBezTo>
                    <a:cubicBezTo>
                      <a:pt x="154" y="65"/>
                      <a:pt x="160" y="55"/>
                      <a:pt x="163" y="54"/>
                    </a:cubicBezTo>
                    <a:cubicBezTo>
                      <a:pt x="165" y="53"/>
                      <a:pt x="171" y="47"/>
                      <a:pt x="169" y="44"/>
                    </a:cubicBezTo>
                    <a:cubicBezTo>
                      <a:pt x="167" y="42"/>
                      <a:pt x="159" y="53"/>
                      <a:pt x="157" y="53"/>
                    </a:cubicBezTo>
                    <a:cubicBezTo>
                      <a:pt x="154" y="54"/>
                      <a:pt x="154" y="56"/>
                      <a:pt x="152" y="52"/>
                    </a:cubicBezTo>
                    <a:cubicBezTo>
                      <a:pt x="151" y="49"/>
                      <a:pt x="153" y="46"/>
                      <a:pt x="154" y="43"/>
                    </a:cubicBezTo>
                    <a:cubicBezTo>
                      <a:pt x="155" y="38"/>
                      <a:pt x="156" y="21"/>
                      <a:pt x="147" y="21"/>
                    </a:cubicBezTo>
                    <a:cubicBezTo>
                      <a:pt x="147" y="24"/>
                      <a:pt x="151" y="28"/>
                      <a:pt x="150" y="32"/>
                    </a:cubicBezTo>
                    <a:cubicBezTo>
                      <a:pt x="149" y="38"/>
                      <a:pt x="150" y="39"/>
                      <a:pt x="147" y="44"/>
                    </a:cubicBezTo>
                    <a:cubicBezTo>
                      <a:pt x="141" y="56"/>
                      <a:pt x="147" y="65"/>
                      <a:pt x="146" y="77"/>
                    </a:cubicBezTo>
                    <a:cubicBezTo>
                      <a:pt x="144" y="75"/>
                      <a:pt x="141" y="70"/>
                      <a:pt x="140" y="69"/>
                    </a:cubicBezTo>
                    <a:cubicBezTo>
                      <a:pt x="138" y="66"/>
                      <a:pt x="135" y="65"/>
                      <a:pt x="132" y="65"/>
                    </a:cubicBezTo>
                    <a:cubicBezTo>
                      <a:pt x="132" y="67"/>
                      <a:pt x="136" y="70"/>
                      <a:pt x="137" y="71"/>
                    </a:cubicBezTo>
                    <a:cubicBezTo>
                      <a:pt x="141" y="76"/>
                      <a:pt x="144" y="80"/>
                      <a:pt x="146" y="85"/>
                    </a:cubicBezTo>
                    <a:cubicBezTo>
                      <a:pt x="149" y="91"/>
                      <a:pt x="146" y="98"/>
                      <a:pt x="148" y="104"/>
                    </a:cubicBezTo>
                    <a:cubicBezTo>
                      <a:pt x="150" y="108"/>
                      <a:pt x="159" y="113"/>
                      <a:pt x="152" y="116"/>
                    </a:cubicBezTo>
                    <a:cubicBezTo>
                      <a:pt x="147" y="118"/>
                      <a:pt x="146" y="114"/>
                      <a:pt x="143" y="112"/>
                    </a:cubicBezTo>
                    <a:cubicBezTo>
                      <a:pt x="138" y="107"/>
                      <a:pt x="131" y="107"/>
                      <a:pt x="126" y="102"/>
                    </a:cubicBezTo>
                    <a:cubicBezTo>
                      <a:pt x="122" y="99"/>
                      <a:pt x="118" y="95"/>
                      <a:pt x="119" y="90"/>
                    </a:cubicBezTo>
                    <a:cubicBezTo>
                      <a:pt x="120" y="86"/>
                      <a:pt x="122" y="85"/>
                      <a:pt x="117" y="86"/>
                    </a:cubicBezTo>
                    <a:cubicBezTo>
                      <a:pt x="115" y="86"/>
                      <a:pt x="111" y="89"/>
                      <a:pt x="110" y="88"/>
                    </a:cubicBezTo>
                    <a:cubicBezTo>
                      <a:pt x="108" y="88"/>
                      <a:pt x="108" y="86"/>
                      <a:pt x="107" y="86"/>
                    </a:cubicBezTo>
                    <a:cubicBezTo>
                      <a:pt x="105" y="84"/>
                      <a:pt x="103" y="83"/>
                      <a:pt x="102" y="80"/>
                    </a:cubicBezTo>
                    <a:cubicBezTo>
                      <a:pt x="101" y="75"/>
                      <a:pt x="102" y="76"/>
                      <a:pt x="105" y="73"/>
                    </a:cubicBezTo>
                    <a:cubicBezTo>
                      <a:pt x="107" y="71"/>
                      <a:pt x="108" y="66"/>
                      <a:pt x="104" y="65"/>
                    </a:cubicBezTo>
                    <a:cubicBezTo>
                      <a:pt x="101" y="65"/>
                      <a:pt x="102" y="68"/>
                      <a:pt x="101" y="69"/>
                    </a:cubicBezTo>
                    <a:cubicBezTo>
                      <a:pt x="99" y="72"/>
                      <a:pt x="96" y="76"/>
                      <a:pt x="94" y="78"/>
                    </a:cubicBezTo>
                    <a:cubicBezTo>
                      <a:pt x="92" y="79"/>
                      <a:pt x="91" y="80"/>
                      <a:pt x="89" y="79"/>
                    </a:cubicBezTo>
                    <a:cubicBezTo>
                      <a:pt x="85" y="78"/>
                      <a:pt x="84" y="77"/>
                      <a:pt x="83" y="73"/>
                    </a:cubicBezTo>
                    <a:cubicBezTo>
                      <a:pt x="77" y="72"/>
                      <a:pt x="79" y="79"/>
                      <a:pt x="82" y="81"/>
                    </a:cubicBezTo>
                    <a:cubicBezTo>
                      <a:pt x="88" y="85"/>
                      <a:pt x="97" y="82"/>
                      <a:pt x="103" y="88"/>
                    </a:cubicBezTo>
                    <a:cubicBezTo>
                      <a:pt x="106" y="92"/>
                      <a:pt x="107" y="97"/>
                      <a:pt x="111" y="100"/>
                    </a:cubicBezTo>
                    <a:cubicBezTo>
                      <a:pt x="117" y="104"/>
                      <a:pt x="126" y="109"/>
                      <a:pt x="120" y="111"/>
                    </a:cubicBezTo>
                    <a:cubicBezTo>
                      <a:pt x="113" y="111"/>
                      <a:pt x="110" y="111"/>
                      <a:pt x="103" y="112"/>
                    </a:cubicBezTo>
                    <a:cubicBezTo>
                      <a:pt x="98" y="113"/>
                      <a:pt x="96" y="114"/>
                      <a:pt x="91" y="111"/>
                    </a:cubicBezTo>
                    <a:cubicBezTo>
                      <a:pt x="87" y="108"/>
                      <a:pt x="81" y="104"/>
                      <a:pt x="83" y="99"/>
                    </a:cubicBezTo>
                    <a:cubicBezTo>
                      <a:pt x="79" y="100"/>
                      <a:pt x="81" y="106"/>
                      <a:pt x="81" y="107"/>
                    </a:cubicBezTo>
                    <a:cubicBezTo>
                      <a:pt x="81" y="114"/>
                      <a:pt x="75" y="112"/>
                      <a:pt x="70" y="112"/>
                    </a:cubicBezTo>
                    <a:cubicBezTo>
                      <a:pt x="65" y="112"/>
                      <a:pt x="55" y="115"/>
                      <a:pt x="53" y="109"/>
                    </a:cubicBezTo>
                    <a:cubicBezTo>
                      <a:pt x="54" y="115"/>
                      <a:pt x="54" y="116"/>
                      <a:pt x="61" y="116"/>
                    </a:cubicBezTo>
                    <a:cubicBezTo>
                      <a:pt x="65" y="116"/>
                      <a:pt x="70" y="118"/>
                      <a:pt x="75" y="117"/>
                    </a:cubicBezTo>
                    <a:cubicBezTo>
                      <a:pt x="80" y="117"/>
                      <a:pt x="81" y="117"/>
                      <a:pt x="86" y="117"/>
                    </a:cubicBezTo>
                    <a:cubicBezTo>
                      <a:pt x="92" y="117"/>
                      <a:pt x="98" y="117"/>
                      <a:pt x="104" y="118"/>
                    </a:cubicBezTo>
                    <a:cubicBezTo>
                      <a:pt x="107" y="118"/>
                      <a:pt x="109" y="117"/>
                      <a:pt x="112" y="116"/>
                    </a:cubicBezTo>
                    <a:cubicBezTo>
                      <a:pt x="117" y="116"/>
                      <a:pt x="131" y="112"/>
                      <a:pt x="130" y="121"/>
                    </a:cubicBezTo>
                    <a:cubicBezTo>
                      <a:pt x="121" y="121"/>
                      <a:pt x="109" y="125"/>
                      <a:pt x="101" y="129"/>
                    </a:cubicBezTo>
                    <a:cubicBezTo>
                      <a:pt x="97" y="131"/>
                      <a:pt x="94" y="133"/>
                      <a:pt x="91" y="136"/>
                    </a:cubicBezTo>
                    <a:cubicBezTo>
                      <a:pt x="89" y="138"/>
                      <a:pt x="89" y="139"/>
                      <a:pt x="87" y="141"/>
                    </a:cubicBezTo>
                    <a:cubicBezTo>
                      <a:pt x="84" y="143"/>
                      <a:pt x="76" y="146"/>
                      <a:pt x="71" y="145"/>
                    </a:cubicBezTo>
                    <a:cubicBezTo>
                      <a:pt x="67" y="145"/>
                      <a:pt x="60" y="145"/>
                      <a:pt x="56" y="146"/>
                    </a:cubicBezTo>
                    <a:cubicBezTo>
                      <a:pt x="55" y="146"/>
                      <a:pt x="55" y="147"/>
                      <a:pt x="56" y="147"/>
                    </a:cubicBezTo>
                    <a:cubicBezTo>
                      <a:pt x="58" y="150"/>
                      <a:pt x="70" y="149"/>
                      <a:pt x="72" y="150"/>
                    </a:cubicBezTo>
                    <a:cubicBezTo>
                      <a:pt x="81" y="155"/>
                      <a:pt x="72" y="160"/>
                      <a:pt x="70" y="166"/>
                    </a:cubicBezTo>
                    <a:cubicBezTo>
                      <a:pt x="68" y="171"/>
                      <a:pt x="68" y="174"/>
                      <a:pt x="60" y="174"/>
                    </a:cubicBezTo>
                    <a:cubicBezTo>
                      <a:pt x="61" y="177"/>
                      <a:pt x="64" y="180"/>
                      <a:pt x="68" y="180"/>
                    </a:cubicBezTo>
                    <a:cubicBezTo>
                      <a:pt x="69" y="173"/>
                      <a:pt x="72" y="171"/>
                      <a:pt x="77" y="167"/>
                    </a:cubicBezTo>
                    <a:cubicBezTo>
                      <a:pt x="81" y="164"/>
                      <a:pt x="79" y="155"/>
                      <a:pt x="87" y="157"/>
                    </a:cubicBezTo>
                    <a:cubicBezTo>
                      <a:pt x="83" y="163"/>
                      <a:pt x="87" y="168"/>
                      <a:pt x="85" y="174"/>
                    </a:cubicBezTo>
                    <a:cubicBezTo>
                      <a:pt x="84" y="178"/>
                      <a:pt x="81" y="180"/>
                      <a:pt x="81" y="185"/>
                    </a:cubicBezTo>
                    <a:cubicBezTo>
                      <a:pt x="82" y="189"/>
                      <a:pt x="81" y="190"/>
                      <a:pt x="84" y="192"/>
                    </a:cubicBezTo>
                    <a:cubicBezTo>
                      <a:pt x="82" y="188"/>
                      <a:pt x="84" y="185"/>
                      <a:pt x="86" y="180"/>
                    </a:cubicBezTo>
                    <a:cubicBezTo>
                      <a:pt x="87" y="175"/>
                      <a:pt x="89" y="174"/>
                      <a:pt x="91" y="170"/>
                    </a:cubicBezTo>
                    <a:cubicBezTo>
                      <a:pt x="92" y="166"/>
                      <a:pt x="87" y="163"/>
                      <a:pt x="89" y="158"/>
                    </a:cubicBezTo>
                    <a:cubicBezTo>
                      <a:pt x="90" y="157"/>
                      <a:pt x="92" y="155"/>
                      <a:pt x="93" y="154"/>
                    </a:cubicBezTo>
                    <a:cubicBezTo>
                      <a:pt x="94" y="152"/>
                      <a:pt x="95" y="151"/>
                      <a:pt x="95" y="149"/>
                    </a:cubicBezTo>
                    <a:cubicBezTo>
                      <a:pt x="96" y="147"/>
                      <a:pt x="96" y="143"/>
                      <a:pt x="96" y="142"/>
                    </a:cubicBezTo>
                    <a:cubicBezTo>
                      <a:pt x="98" y="140"/>
                      <a:pt x="105" y="141"/>
                      <a:pt x="108" y="140"/>
                    </a:cubicBezTo>
                    <a:cubicBezTo>
                      <a:pt x="112" y="138"/>
                      <a:pt x="114" y="136"/>
                      <a:pt x="118" y="135"/>
                    </a:cubicBezTo>
                    <a:cubicBezTo>
                      <a:pt x="121" y="134"/>
                      <a:pt x="123" y="135"/>
                      <a:pt x="126" y="134"/>
                    </a:cubicBezTo>
                    <a:cubicBezTo>
                      <a:pt x="128" y="134"/>
                      <a:pt x="130" y="132"/>
                      <a:pt x="133" y="132"/>
                    </a:cubicBezTo>
                    <a:cubicBezTo>
                      <a:pt x="141" y="130"/>
                      <a:pt x="153" y="127"/>
                      <a:pt x="160" y="131"/>
                    </a:cubicBezTo>
                    <a:cubicBezTo>
                      <a:pt x="165" y="134"/>
                      <a:pt x="161" y="137"/>
                      <a:pt x="158" y="141"/>
                    </a:cubicBezTo>
                    <a:cubicBezTo>
                      <a:pt x="155" y="146"/>
                      <a:pt x="154" y="153"/>
                      <a:pt x="150" y="157"/>
                    </a:cubicBezTo>
                    <a:cubicBezTo>
                      <a:pt x="147" y="159"/>
                      <a:pt x="145" y="161"/>
                      <a:pt x="142" y="163"/>
                    </a:cubicBezTo>
                    <a:cubicBezTo>
                      <a:pt x="141" y="165"/>
                      <a:pt x="137" y="167"/>
                      <a:pt x="136" y="168"/>
                    </a:cubicBezTo>
                    <a:cubicBezTo>
                      <a:pt x="135" y="170"/>
                      <a:pt x="136" y="172"/>
                      <a:pt x="135" y="173"/>
                    </a:cubicBezTo>
                    <a:cubicBezTo>
                      <a:pt x="133" y="176"/>
                      <a:pt x="130" y="177"/>
                      <a:pt x="126" y="177"/>
                    </a:cubicBezTo>
                    <a:cubicBezTo>
                      <a:pt x="122" y="177"/>
                      <a:pt x="118" y="179"/>
                      <a:pt x="115" y="177"/>
                    </a:cubicBezTo>
                    <a:cubicBezTo>
                      <a:pt x="118" y="179"/>
                      <a:pt x="122" y="179"/>
                      <a:pt x="124" y="181"/>
                    </a:cubicBezTo>
                    <a:cubicBezTo>
                      <a:pt x="127" y="183"/>
                      <a:pt x="127" y="187"/>
                      <a:pt x="127" y="191"/>
                    </a:cubicBezTo>
                    <a:cubicBezTo>
                      <a:pt x="127" y="192"/>
                      <a:pt x="127" y="193"/>
                      <a:pt x="127" y="194"/>
                    </a:cubicBezTo>
                    <a:cubicBezTo>
                      <a:pt x="126" y="195"/>
                      <a:pt x="125" y="195"/>
                      <a:pt x="124" y="196"/>
                    </a:cubicBezTo>
                    <a:cubicBezTo>
                      <a:pt x="122" y="199"/>
                      <a:pt x="124" y="203"/>
                      <a:pt x="123" y="206"/>
                    </a:cubicBezTo>
                    <a:cubicBezTo>
                      <a:pt x="124" y="202"/>
                      <a:pt x="125" y="199"/>
                      <a:pt x="128" y="199"/>
                    </a:cubicBezTo>
                    <a:cubicBezTo>
                      <a:pt x="133" y="200"/>
                      <a:pt x="133" y="206"/>
                      <a:pt x="134" y="209"/>
                    </a:cubicBezTo>
                    <a:cubicBezTo>
                      <a:pt x="136" y="214"/>
                      <a:pt x="138" y="219"/>
                      <a:pt x="143" y="220"/>
                    </a:cubicBezTo>
                    <a:cubicBezTo>
                      <a:pt x="147" y="221"/>
                      <a:pt x="147" y="218"/>
                      <a:pt x="147" y="218"/>
                    </a:cubicBezTo>
                    <a:cubicBezTo>
                      <a:pt x="147" y="218"/>
                      <a:pt x="143" y="217"/>
                      <a:pt x="141" y="215"/>
                    </a:cubicBezTo>
                    <a:cubicBezTo>
                      <a:pt x="141" y="214"/>
                      <a:pt x="141" y="213"/>
                      <a:pt x="141" y="212"/>
                    </a:cubicBezTo>
                    <a:cubicBezTo>
                      <a:pt x="140" y="208"/>
                      <a:pt x="140" y="207"/>
                      <a:pt x="139" y="204"/>
                    </a:cubicBezTo>
                    <a:cubicBezTo>
                      <a:pt x="138" y="201"/>
                      <a:pt x="135" y="194"/>
                      <a:pt x="136" y="191"/>
                    </a:cubicBezTo>
                    <a:cubicBezTo>
                      <a:pt x="138" y="186"/>
                      <a:pt x="139" y="185"/>
                      <a:pt x="139" y="180"/>
                    </a:cubicBezTo>
                    <a:cubicBezTo>
                      <a:pt x="139" y="177"/>
                      <a:pt x="138" y="174"/>
                      <a:pt x="140" y="171"/>
                    </a:cubicBezTo>
                    <a:cubicBezTo>
                      <a:pt x="142" y="169"/>
                      <a:pt x="146" y="167"/>
                      <a:pt x="148" y="166"/>
                    </a:cubicBezTo>
                    <a:cubicBezTo>
                      <a:pt x="152" y="163"/>
                      <a:pt x="156" y="160"/>
                      <a:pt x="160" y="158"/>
                    </a:cubicBezTo>
                    <a:cubicBezTo>
                      <a:pt x="167" y="154"/>
                      <a:pt x="169" y="154"/>
                      <a:pt x="170" y="162"/>
                    </a:cubicBezTo>
                    <a:cubicBezTo>
                      <a:pt x="171" y="169"/>
                      <a:pt x="171" y="171"/>
                      <a:pt x="177" y="174"/>
                    </a:cubicBezTo>
                    <a:cubicBezTo>
                      <a:pt x="183" y="177"/>
                      <a:pt x="185" y="188"/>
                      <a:pt x="186" y="195"/>
                    </a:cubicBezTo>
                    <a:cubicBezTo>
                      <a:pt x="187" y="204"/>
                      <a:pt x="191" y="212"/>
                      <a:pt x="187" y="220"/>
                    </a:cubicBezTo>
                    <a:cubicBezTo>
                      <a:pt x="191" y="223"/>
                      <a:pt x="189" y="218"/>
                      <a:pt x="190" y="217"/>
                    </a:cubicBezTo>
                    <a:cubicBezTo>
                      <a:pt x="190" y="214"/>
                      <a:pt x="192" y="212"/>
                      <a:pt x="192" y="209"/>
                    </a:cubicBezTo>
                    <a:cubicBezTo>
                      <a:pt x="191" y="204"/>
                      <a:pt x="188" y="196"/>
                      <a:pt x="191" y="191"/>
                    </a:cubicBezTo>
                    <a:cubicBezTo>
                      <a:pt x="194" y="193"/>
                      <a:pt x="197" y="199"/>
                      <a:pt x="198" y="202"/>
                    </a:cubicBezTo>
                    <a:cubicBezTo>
                      <a:pt x="199" y="203"/>
                      <a:pt x="198" y="205"/>
                      <a:pt x="199" y="206"/>
                    </a:cubicBezTo>
                    <a:cubicBezTo>
                      <a:pt x="199" y="207"/>
                      <a:pt x="201" y="207"/>
                      <a:pt x="202" y="208"/>
                    </a:cubicBezTo>
                    <a:cubicBezTo>
                      <a:pt x="205" y="212"/>
                      <a:pt x="210" y="218"/>
                      <a:pt x="215" y="219"/>
                    </a:cubicBezTo>
                    <a:cubicBezTo>
                      <a:pt x="210" y="218"/>
                      <a:pt x="202" y="203"/>
                      <a:pt x="202" y="199"/>
                    </a:cubicBezTo>
                    <a:cubicBezTo>
                      <a:pt x="199" y="194"/>
                      <a:pt x="196" y="190"/>
                      <a:pt x="193" y="185"/>
                    </a:cubicBezTo>
                    <a:cubicBezTo>
                      <a:pt x="190" y="178"/>
                      <a:pt x="188" y="174"/>
                      <a:pt x="183" y="168"/>
                    </a:cubicBezTo>
                    <a:cubicBezTo>
                      <a:pt x="177" y="162"/>
                      <a:pt x="173" y="143"/>
                      <a:pt x="179" y="136"/>
                    </a:cubicBezTo>
                    <a:cubicBezTo>
                      <a:pt x="183" y="132"/>
                      <a:pt x="188" y="129"/>
                      <a:pt x="193" y="129"/>
                    </a:cubicBezTo>
                    <a:cubicBezTo>
                      <a:pt x="196" y="129"/>
                      <a:pt x="199" y="129"/>
                      <a:pt x="201" y="131"/>
                    </a:cubicBezTo>
                    <a:cubicBezTo>
                      <a:pt x="206" y="134"/>
                      <a:pt x="212" y="134"/>
                      <a:pt x="218" y="145"/>
                    </a:cubicBezTo>
                    <a:cubicBezTo>
                      <a:pt x="222" y="154"/>
                      <a:pt x="227" y="169"/>
                      <a:pt x="228" y="173"/>
                    </a:cubicBezTo>
                    <a:cubicBezTo>
                      <a:pt x="229" y="175"/>
                      <a:pt x="231" y="181"/>
                      <a:pt x="231" y="184"/>
                    </a:cubicBezTo>
                    <a:cubicBezTo>
                      <a:pt x="232" y="187"/>
                      <a:pt x="230" y="189"/>
                      <a:pt x="230" y="192"/>
                    </a:cubicBezTo>
                    <a:cubicBezTo>
                      <a:pt x="230" y="194"/>
                      <a:pt x="232" y="197"/>
                      <a:pt x="233" y="200"/>
                    </a:cubicBezTo>
                    <a:cubicBezTo>
                      <a:pt x="235" y="207"/>
                      <a:pt x="235" y="216"/>
                      <a:pt x="236" y="224"/>
                    </a:cubicBezTo>
                    <a:cubicBezTo>
                      <a:pt x="236" y="228"/>
                      <a:pt x="235" y="228"/>
                      <a:pt x="233" y="232"/>
                    </a:cubicBezTo>
                    <a:cubicBezTo>
                      <a:pt x="231" y="235"/>
                      <a:pt x="230" y="240"/>
                      <a:pt x="228" y="242"/>
                    </a:cubicBezTo>
                    <a:cubicBezTo>
                      <a:pt x="225" y="245"/>
                      <a:pt x="223" y="244"/>
                      <a:pt x="220" y="245"/>
                    </a:cubicBezTo>
                    <a:cubicBezTo>
                      <a:pt x="219" y="246"/>
                      <a:pt x="218" y="245"/>
                      <a:pt x="217" y="246"/>
                    </a:cubicBezTo>
                    <a:cubicBezTo>
                      <a:pt x="216" y="246"/>
                      <a:pt x="217" y="249"/>
                      <a:pt x="216" y="250"/>
                    </a:cubicBezTo>
                    <a:cubicBezTo>
                      <a:pt x="213" y="251"/>
                      <a:pt x="214" y="253"/>
                      <a:pt x="211" y="253"/>
                    </a:cubicBezTo>
                    <a:cubicBezTo>
                      <a:pt x="209" y="253"/>
                      <a:pt x="206" y="249"/>
                      <a:pt x="204" y="250"/>
                    </a:cubicBezTo>
                    <a:cubicBezTo>
                      <a:pt x="201" y="250"/>
                      <a:pt x="199" y="253"/>
                      <a:pt x="197" y="253"/>
                    </a:cubicBezTo>
                    <a:cubicBezTo>
                      <a:pt x="195" y="254"/>
                      <a:pt x="192" y="254"/>
                      <a:pt x="191" y="254"/>
                    </a:cubicBezTo>
                    <a:cubicBezTo>
                      <a:pt x="187" y="255"/>
                      <a:pt x="182" y="258"/>
                      <a:pt x="178" y="258"/>
                    </a:cubicBezTo>
                    <a:cubicBezTo>
                      <a:pt x="171" y="258"/>
                      <a:pt x="168" y="253"/>
                      <a:pt x="170" y="246"/>
                    </a:cubicBezTo>
                    <a:cubicBezTo>
                      <a:pt x="169" y="248"/>
                      <a:pt x="167" y="251"/>
                      <a:pt x="165" y="253"/>
                    </a:cubicBezTo>
                    <a:cubicBezTo>
                      <a:pt x="163" y="251"/>
                      <a:pt x="162" y="250"/>
                      <a:pt x="160" y="248"/>
                    </a:cubicBezTo>
                    <a:cubicBezTo>
                      <a:pt x="161" y="251"/>
                      <a:pt x="161" y="254"/>
                      <a:pt x="160" y="257"/>
                    </a:cubicBezTo>
                    <a:cubicBezTo>
                      <a:pt x="153" y="257"/>
                      <a:pt x="150" y="261"/>
                      <a:pt x="143" y="258"/>
                    </a:cubicBezTo>
                    <a:cubicBezTo>
                      <a:pt x="138" y="255"/>
                      <a:pt x="134" y="253"/>
                      <a:pt x="128" y="253"/>
                    </a:cubicBezTo>
                    <a:cubicBezTo>
                      <a:pt x="119" y="254"/>
                      <a:pt x="120" y="251"/>
                      <a:pt x="114" y="247"/>
                    </a:cubicBezTo>
                    <a:cubicBezTo>
                      <a:pt x="113" y="247"/>
                      <a:pt x="110" y="248"/>
                      <a:pt x="108" y="247"/>
                    </a:cubicBezTo>
                    <a:cubicBezTo>
                      <a:pt x="106" y="246"/>
                      <a:pt x="105" y="242"/>
                      <a:pt x="104" y="240"/>
                    </a:cubicBezTo>
                    <a:cubicBezTo>
                      <a:pt x="100" y="246"/>
                      <a:pt x="93" y="247"/>
                      <a:pt x="87" y="243"/>
                    </a:cubicBezTo>
                    <a:cubicBezTo>
                      <a:pt x="80" y="239"/>
                      <a:pt x="86" y="230"/>
                      <a:pt x="87" y="224"/>
                    </a:cubicBezTo>
                    <a:cubicBezTo>
                      <a:pt x="89" y="219"/>
                      <a:pt x="91" y="214"/>
                      <a:pt x="92" y="209"/>
                    </a:cubicBezTo>
                    <a:cubicBezTo>
                      <a:pt x="93" y="203"/>
                      <a:pt x="90" y="204"/>
                      <a:pt x="87" y="209"/>
                    </a:cubicBezTo>
                    <a:cubicBezTo>
                      <a:pt x="82" y="218"/>
                      <a:pt x="84" y="245"/>
                      <a:pt x="68" y="237"/>
                    </a:cubicBezTo>
                    <a:cubicBezTo>
                      <a:pt x="65" y="236"/>
                      <a:pt x="64" y="234"/>
                      <a:pt x="60" y="233"/>
                    </a:cubicBezTo>
                    <a:cubicBezTo>
                      <a:pt x="57" y="233"/>
                      <a:pt x="53" y="233"/>
                      <a:pt x="50" y="231"/>
                    </a:cubicBezTo>
                    <a:cubicBezTo>
                      <a:pt x="43" y="226"/>
                      <a:pt x="47" y="220"/>
                      <a:pt x="49" y="213"/>
                    </a:cubicBezTo>
                    <a:cubicBezTo>
                      <a:pt x="40" y="221"/>
                      <a:pt x="39" y="216"/>
                      <a:pt x="33" y="209"/>
                    </a:cubicBezTo>
                    <a:cubicBezTo>
                      <a:pt x="29" y="204"/>
                      <a:pt x="24" y="204"/>
                      <a:pt x="24" y="195"/>
                    </a:cubicBezTo>
                    <a:cubicBezTo>
                      <a:pt x="17" y="200"/>
                      <a:pt x="14" y="184"/>
                      <a:pt x="19" y="177"/>
                    </a:cubicBezTo>
                    <a:cubicBezTo>
                      <a:pt x="17" y="179"/>
                      <a:pt x="15" y="183"/>
                      <a:pt x="10" y="181"/>
                    </a:cubicBezTo>
                    <a:cubicBezTo>
                      <a:pt x="5" y="180"/>
                      <a:pt x="4" y="175"/>
                      <a:pt x="4" y="171"/>
                    </a:cubicBezTo>
                    <a:cubicBezTo>
                      <a:pt x="3" y="166"/>
                      <a:pt x="0" y="154"/>
                      <a:pt x="2" y="149"/>
                    </a:cubicBezTo>
                    <a:close/>
                  </a:path>
                </a:pathLst>
              </a:custGeom>
              <a:solidFill>
                <a:srgbClr val="E2BA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5" name="Freeform 737">
                <a:extLst>
                  <a:ext uri="{FF2B5EF4-FFF2-40B4-BE49-F238E27FC236}">
                    <a16:creationId xmlns:a16="http://schemas.microsoft.com/office/drawing/2014/main" id="{DB87E007-D254-4892-8F67-24C79639B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2581"/>
                <a:ext cx="681" cy="782"/>
              </a:xfrm>
              <a:custGeom>
                <a:avLst/>
                <a:gdLst>
                  <a:gd name="T0" fmla="*/ 160 w 294"/>
                  <a:gd name="T1" fmla="*/ 2014 h 316"/>
                  <a:gd name="T2" fmla="*/ 718 w 294"/>
                  <a:gd name="T3" fmla="*/ 1171 h 316"/>
                  <a:gd name="T4" fmla="*/ 1753 w 294"/>
                  <a:gd name="T5" fmla="*/ 183 h 316"/>
                  <a:gd name="T6" fmla="*/ 2360 w 294"/>
                  <a:gd name="T7" fmla="*/ 0 h 316"/>
                  <a:gd name="T8" fmla="*/ 2882 w 294"/>
                  <a:gd name="T9" fmla="*/ 215 h 316"/>
                  <a:gd name="T10" fmla="*/ 3208 w 294"/>
                  <a:gd name="T11" fmla="*/ 636 h 316"/>
                  <a:gd name="T12" fmla="*/ 3009 w 294"/>
                  <a:gd name="T13" fmla="*/ 391 h 316"/>
                  <a:gd name="T14" fmla="*/ 2946 w 294"/>
                  <a:gd name="T15" fmla="*/ 544 h 316"/>
                  <a:gd name="T16" fmla="*/ 2796 w 294"/>
                  <a:gd name="T17" fmla="*/ 1121 h 316"/>
                  <a:gd name="T18" fmla="*/ 2844 w 294"/>
                  <a:gd name="T19" fmla="*/ 681 h 316"/>
                  <a:gd name="T20" fmla="*/ 2775 w 294"/>
                  <a:gd name="T21" fmla="*/ 215 h 316"/>
                  <a:gd name="T22" fmla="*/ 2560 w 294"/>
                  <a:gd name="T23" fmla="*/ 215 h 316"/>
                  <a:gd name="T24" fmla="*/ 2226 w 294"/>
                  <a:gd name="T25" fmla="*/ 215 h 316"/>
                  <a:gd name="T26" fmla="*/ 2210 w 294"/>
                  <a:gd name="T27" fmla="*/ 379 h 316"/>
                  <a:gd name="T28" fmla="*/ 2136 w 294"/>
                  <a:gd name="T29" fmla="*/ 275 h 316"/>
                  <a:gd name="T30" fmla="*/ 1879 w 294"/>
                  <a:gd name="T31" fmla="*/ 245 h 316"/>
                  <a:gd name="T32" fmla="*/ 1716 w 294"/>
                  <a:gd name="T33" fmla="*/ 332 h 316"/>
                  <a:gd name="T34" fmla="*/ 1679 w 294"/>
                  <a:gd name="T35" fmla="*/ 606 h 316"/>
                  <a:gd name="T36" fmla="*/ 1566 w 294"/>
                  <a:gd name="T37" fmla="*/ 577 h 316"/>
                  <a:gd name="T38" fmla="*/ 1267 w 294"/>
                  <a:gd name="T39" fmla="*/ 864 h 316"/>
                  <a:gd name="T40" fmla="*/ 994 w 294"/>
                  <a:gd name="T41" fmla="*/ 1183 h 316"/>
                  <a:gd name="T42" fmla="*/ 1105 w 294"/>
                  <a:gd name="T43" fmla="*/ 1366 h 316"/>
                  <a:gd name="T44" fmla="*/ 859 w 294"/>
                  <a:gd name="T45" fmla="*/ 1408 h 316"/>
                  <a:gd name="T46" fmla="*/ 660 w 294"/>
                  <a:gd name="T47" fmla="*/ 1789 h 316"/>
                  <a:gd name="T48" fmla="*/ 584 w 294"/>
                  <a:gd name="T49" fmla="*/ 1953 h 316"/>
                  <a:gd name="T50" fmla="*/ 709 w 294"/>
                  <a:gd name="T51" fmla="*/ 2230 h 316"/>
                  <a:gd name="T52" fmla="*/ 574 w 294"/>
                  <a:gd name="T53" fmla="*/ 2653 h 316"/>
                  <a:gd name="T54" fmla="*/ 757 w 294"/>
                  <a:gd name="T55" fmla="*/ 2744 h 316"/>
                  <a:gd name="T56" fmla="*/ 933 w 294"/>
                  <a:gd name="T57" fmla="*/ 3227 h 316"/>
                  <a:gd name="T58" fmla="*/ 1142 w 294"/>
                  <a:gd name="T59" fmla="*/ 3564 h 316"/>
                  <a:gd name="T60" fmla="*/ 1369 w 294"/>
                  <a:gd name="T61" fmla="*/ 3650 h 316"/>
                  <a:gd name="T62" fmla="*/ 1663 w 294"/>
                  <a:gd name="T63" fmla="*/ 3227 h 316"/>
                  <a:gd name="T64" fmla="*/ 1605 w 294"/>
                  <a:gd name="T65" fmla="*/ 3742 h 316"/>
                  <a:gd name="T66" fmla="*/ 1862 w 294"/>
                  <a:gd name="T67" fmla="*/ 3804 h 316"/>
                  <a:gd name="T68" fmla="*/ 2115 w 294"/>
                  <a:gd name="T69" fmla="*/ 3895 h 316"/>
                  <a:gd name="T70" fmla="*/ 2511 w 294"/>
                  <a:gd name="T71" fmla="*/ 3957 h 316"/>
                  <a:gd name="T72" fmla="*/ 2571 w 294"/>
                  <a:gd name="T73" fmla="*/ 3895 h 316"/>
                  <a:gd name="T74" fmla="*/ 2736 w 294"/>
                  <a:gd name="T75" fmla="*/ 3969 h 316"/>
                  <a:gd name="T76" fmla="*/ 2972 w 294"/>
                  <a:gd name="T77" fmla="*/ 3895 h 316"/>
                  <a:gd name="T78" fmla="*/ 3143 w 294"/>
                  <a:gd name="T79" fmla="*/ 3895 h 316"/>
                  <a:gd name="T80" fmla="*/ 3220 w 294"/>
                  <a:gd name="T81" fmla="*/ 3791 h 316"/>
                  <a:gd name="T82" fmla="*/ 3354 w 294"/>
                  <a:gd name="T83" fmla="*/ 3729 h 316"/>
                  <a:gd name="T84" fmla="*/ 3456 w 294"/>
                  <a:gd name="T85" fmla="*/ 3455 h 316"/>
                  <a:gd name="T86" fmla="*/ 3380 w 294"/>
                  <a:gd name="T87" fmla="*/ 2970 h 316"/>
                  <a:gd name="T88" fmla="*/ 3354 w 294"/>
                  <a:gd name="T89" fmla="*/ 2683 h 316"/>
                  <a:gd name="T90" fmla="*/ 3245 w 294"/>
                  <a:gd name="T91" fmla="*/ 2272 h 316"/>
                  <a:gd name="T92" fmla="*/ 3653 w 294"/>
                  <a:gd name="T93" fmla="*/ 4016 h 316"/>
                  <a:gd name="T94" fmla="*/ 3208 w 294"/>
                  <a:gd name="T95" fmla="*/ 4623 h 316"/>
                  <a:gd name="T96" fmla="*/ 2673 w 294"/>
                  <a:gd name="T97" fmla="*/ 4685 h 316"/>
                  <a:gd name="T98" fmla="*/ 2483 w 294"/>
                  <a:gd name="T99" fmla="*/ 4727 h 316"/>
                  <a:gd name="T100" fmla="*/ 2075 w 294"/>
                  <a:gd name="T101" fmla="*/ 4576 h 316"/>
                  <a:gd name="T102" fmla="*/ 1427 w 294"/>
                  <a:gd name="T103" fmla="*/ 4029 h 316"/>
                  <a:gd name="T104" fmla="*/ 1068 w 294"/>
                  <a:gd name="T105" fmla="*/ 4061 h 316"/>
                  <a:gd name="T106" fmla="*/ 510 w 294"/>
                  <a:gd name="T107" fmla="*/ 3351 h 316"/>
                  <a:gd name="T108" fmla="*/ 0 w 294"/>
                  <a:gd name="T109" fmla="*/ 2653 h 316"/>
                  <a:gd name="T110" fmla="*/ 134 w 294"/>
                  <a:gd name="T111" fmla="*/ 2076 h 3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94" h="316">
                    <a:moveTo>
                      <a:pt x="11" y="137"/>
                    </a:moveTo>
                    <a:cubicBezTo>
                      <a:pt x="12" y="136"/>
                      <a:pt x="12" y="134"/>
                      <a:pt x="13" y="133"/>
                    </a:cubicBezTo>
                    <a:cubicBezTo>
                      <a:pt x="16" y="129"/>
                      <a:pt x="18" y="125"/>
                      <a:pt x="20" y="122"/>
                    </a:cubicBezTo>
                    <a:cubicBezTo>
                      <a:pt x="26" y="112"/>
                      <a:pt x="50" y="86"/>
                      <a:pt x="58" y="77"/>
                    </a:cubicBezTo>
                    <a:cubicBezTo>
                      <a:pt x="70" y="67"/>
                      <a:pt x="86" y="53"/>
                      <a:pt x="104" y="39"/>
                    </a:cubicBezTo>
                    <a:cubicBezTo>
                      <a:pt x="118" y="29"/>
                      <a:pt x="137" y="20"/>
                      <a:pt x="141" y="12"/>
                    </a:cubicBezTo>
                    <a:cubicBezTo>
                      <a:pt x="144" y="3"/>
                      <a:pt x="146" y="3"/>
                      <a:pt x="146" y="3"/>
                    </a:cubicBezTo>
                    <a:cubicBezTo>
                      <a:pt x="159" y="8"/>
                      <a:pt x="175" y="3"/>
                      <a:pt x="190" y="0"/>
                    </a:cubicBezTo>
                    <a:cubicBezTo>
                      <a:pt x="213" y="1"/>
                      <a:pt x="213" y="4"/>
                      <a:pt x="220" y="6"/>
                    </a:cubicBezTo>
                    <a:cubicBezTo>
                      <a:pt x="227" y="8"/>
                      <a:pt x="230" y="9"/>
                      <a:pt x="232" y="14"/>
                    </a:cubicBezTo>
                    <a:cubicBezTo>
                      <a:pt x="235" y="19"/>
                      <a:pt x="236" y="19"/>
                      <a:pt x="242" y="20"/>
                    </a:cubicBezTo>
                    <a:cubicBezTo>
                      <a:pt x="248" y="22"/>
                      <a:pt x="256" y="33"/>
                      <a:pt x="258" y="42"/>
                    </a:cubicBezTo>
                    <a:cubicBezTo>
                      <a:pt x="258" y="42"/>
                      <a:pt x="258" y="42"/>
                      <a:pt x="258" y="42"/>
                    </a:cubicBezTo>
                    <a:cubicBezTo>
                      <a:pt x="254" y="35"/>
                      <a:pt x="254" y="25"/>
                      <a:pt x="242" y="26"/>
                    </a:cubicBezTo>
                    <a:cubicBezTo>
                      <a:pt x="237" y="27"/>
                      <a:pt x="237" y="28"/>
                      <a:pt x="236" y="32"/>
                    </a:cubicBezTo>
                    <a:cubicBezTo>
                      <a:pt x="236" y="33"/>
                      <a:pt x="237" y="35"/>
                      <a:pt x="237" y="36"/>
                    </a:cubicBezTo>
                    <a:cubicBezTo>
                      <a:pt x="237" y="38"/>
                      <a:pt x="235" y="39"/>
                      <a:pt x="234" y="41"/>
                    </a:cubicBezTo>
                    <a:cubicBezTo>
                      <a:pt x="229" y="51"/>
                      <a:pt x="226" y="62"/>
                      <a:pt x="225" y="74"/>
                    </a:cubicBezTo>
                    <a:cubicBezTo>
                      <a:pt x="225" y="70"/>
                      <a:pt x="224" y="66"/>
                      <a:pt x="224" y="63"/>
                    </a:cubicBezTo>
                    <a:cubicBezTo>
                      <a:pt x="224" y="56"/>
                      <a:pt x="228" y="51"/>
                      <a:pt x="229" y="45"/>
                    </a:cubicBezTo>
                    <a:cubicBezTo>
                      <a:pt x="230" y="39"/>
                      <a:pt x="227" y="37"/>
                      <a:pt x="226" y="32"/>
                    </a:cubicBezTo>
                    <a:cubicBezTo>
                      <a:pt x="224" y="26"/>
                      <a:pt x="226" y="20"/>
                      <a:pt x="223" y="14"/>
                    </a:cubicBezTo>
                    <a:cubicBezTo>
                      <a:pt x="213" y="23"/>
                      <a:pt x="218" y="7"/>
                      <a:pt x="209" y="9"/>
                    </a:cubicBezTo>
                    <a:cubicBezTo>
                      <a:pt x="209" y="11"/>
                      <a:pt x="207" y="12"/>
                      <a:pt x="206" y="14"/>
                    </a:cubicBezTo>
                    <a:cubicBezTo>
                      <a:pt x="203" y="12"/>
                      <a:pt x="199" y="10"/>
                      <a:pt x="197" y="15"/>
                    </a:cubicBezTo>
                    <a:cubicBezTo>
                      <a:pt x="192" y="11"/>
                      <a:pt x="181" y="4"/>
                      <a:pt x="179" y="14"/>
                    </a:cubicBezTo>
                    <a:cubicBezTo>
                      <a:pt x="178" y="15"/>
                      <a:pt x="180" y="17"/>
                      <a:pt x="180" y="17"/>
                    </a:cubicBezTo>
                    <a:cubicBezTo>
                      <a:pt x="180" y="20"/>
                      <a:pt x="179" y="21"/>
                      <a:pt x="178" y="25"/>
                    </a:cubicBezTo>
                    <a:cubicBezTo>
                      <a:pt x="177" y="26"/>
                      <a:pt x="177" y="26"/>
                      <a:pt x="177" y="27"/>
                    </a:cubicBezTo>
                    <a:cubicBezTo>
                      <a:pt x="176" y="24"/>
                      <a:pt x="174" y="20"/>
                      <a:pt x="172" y="18"/>
                    </a:cubicBezTo>
                    <a:cubicBezTo>
                      <a:pt x="169" y="14"/>
                      <a:pt x="162" y="11"/>
                      <a:pt x="160" y="18"/>
                    </a:cubicBezTo>
                    <a:cubicBezTo>
                      <a:pt x="158" y="17"/>
                      <a:pt x="154" y="15"/>
                      <a:pt x="151" y="16"/>
                    </a:cubicBezTo>
                    <a:cubicBezTo>
                      <a:pt x="148" y="17"/>
                      <a:pt x="147" y="22"/>
                      <a:pt x="144" y="23"/>
                    </a:cubicBezTo>
                    <a:cubicBezTo>
                      <a:pt x="142" y="24"/>
                      <a:pt x="140" y="21"/>
                      <a:pt x="138" y="22"/>
                    </a:cubicBezTo>
                    <a:cubicBezTo>
                      <a:pt x="136" y="23"/>
                      <a:pt x="133" y="27"/>
                      <a:pt x="132" y="29"/>
                    </a:cubicBezTo>
                    <a:cubicBezTo>
                      <a:pt x="127" y="36"/>
                      <a:pt x="129" y="35"/>
                      <a:pt x="135" y="40"/>
                    </a:cubicBezTo>
                    <a:cubicBezTo>
                      <a:pt x="139" y="44"/>
                      <a:pt x="141" y="50"/>
                      <a:pt x="144" y="55"/>
                    </a:cubicBezTo>
                    <a:cubicBezTo>
                      <a:pt x="139" y="49"/>
                      <a:pt x="133" y="40"/>
                      <a:pt x="126" y="38"/>
                    </a:cubicBezTo>
                    <a:cubicBezTo>
                      <a:pt x="113" y="35"/>
                      <a:pt x="110" y="45"/>
                      <a:pt x="100" y="51"/>
                    </a:cubicBezTo>
                    <a:cubicBezTo>
                      <a:pt x="102" y="53"/>
                      <a:pt x="102" y="55"/>
                      <a:pt x="102" y="57"/>
                    </a:cubicBezTo>
                    <a:cubicBezTo>
                      <a:pt x="92" y="56"/>
                      <a:pt x="94" y="62"/>
                      <a:pt x="89" y="68"/>
                    </a:cubicBezTo>
                    <a:cubicBezTo>
                      <a:pt x="85" y="74"/>
                      <a:pt x="82" y="72"/>
                      <a:pt x="80" y="78"/>
                    </a:cubicBezTo>
                    <a:cubicBezTo>
                      <a:pt x="79" y="82"/>
                      <a:pt x="77" y="86"/>
                      <a:pt x="81" y="89"/>
                    </a:cubicBezTo>
                    <a:cubicBezTo>
                      <a:pt x="84" y="91"/>
                      <a:pt x="86" y="89"/>
                      <a:pt x="89" y="90"/>
                    </a:cubicBezTo>
                    <a:cubicBezTo>
                      <a:pt x="95" y="90"/>
                      <a:pt x="99" y="93"/>
                      <a:pt x="104" y="95"/>
                    </a:cubicBezTo>
                    <a:cubicBezTo>
                      <a:pt x="94" y="94"/>
                      <a:pt x="79" y="87"/>
                      <a:pt x="69" y="93"/>
                    </a:cubicBezTo>
                    <a:cubicBezTo>
                      <a:pt x="63" y="97"/>
                      <a:pt x="62" y="104"/>
                      <a:pt x="58" y="109"/>
                    </a:cubicBezTo>
                    <a:cubicBezTo>
                      <a:pt x="56" y="113"/>
                      <a:pt x="54" y="114"/>
                      <a:pt x="53" y="118"/>
                    </a:cubicBezTo>
                    <a:cubicBezTo>
                      <a:pt x="52" y="121"/>
                      <a:pt x="53" y="123"/>
                      <a:pt x="52" y="125"/>
                    </a:cubicBezTo>
                    <a:cubicBezTo>
                      <a:pt x="51" y="127"/>
                      <a:pt x="48" y="127"/>
                      <a:pt x="47" y="129"/>
                    </a:cubicBezTo>
                    <a:cubicBezTo>
                      <a:pt x="45" y="135"/>
                      <a:pt x="48" y="140"/>
                      <a:pt x="47" y="146"/>
                    </a:cubicBezTo>
                    <a:cubicBezTo>
                      <a:pt x="50" y="147"/>
                      <a:pt x="54" y="147"/>
                      <a:pt x="57" y="147"/>
                    </a:cubicBezTo>
                    <a:cubicBezTo>
                      <a:pt x="51" y="148"/>
                      <a:pt x="46" y="148"/>
                      <a:pt x="44" y="153"/>
                    </a:cubicBezTo>
                    <a:cubicBezTo>
                      <a:pt x="42" y="158"/>
                      <a:pt x="45" y="170"/>
                      <a:pt x="46" y="175"/>
                    </a:cubicBezTo>
                    <a:cubicBezTo>
                      <a:pt x="46" y="179"/>
                      <a:pt x="47" y="184"/>
                      <a:pt x="52" y="185"/>
                    </a:cubicBezTo>
                    <a:cubicBezTo>
                      <a:pt x="57" y="187"/>
                      <a:pt x="59" y="183"/>
                      <a:pt x="61" y="181"/>
                    </a:cubicBezTo>
                    <a:cubicBezTo>
                      <a:pt x="56" y="188"/>
                      <a:pt x="59" y="204"/>
                      <a:pt x="66" y="199"/>
                    </a:cubicBezTo>
                    <a:cubicBezTo>
                      <a:pt x="66" y="208"/>
                      <a:pt x="71" y="208"/>
                      <a:pt x="75" y="213"/>
                    </a:cubicBezTo>
                    <a:cubicBezTo>
                      <a:pt x="81" y="220"/>
                      <a:pt x="82" y="225"/>
                      <a:pt x="91" y="217"/>
                    </a:cubicBezTo>
                    <a:cubicBezTo>
                      <a:pt x="89" y="224"/>
                      <a:pt x="85" y="230"/>
                      <a:pt x="92" y="235"/>
                    </a:cubicBezTo>
                    <a:cubicBezTo>
                      <a:pt x="95" y="237"/>
                      <a:pt x="99" y="237"/>
                      <a:pt x="102" y="237"/>
                    </a:cubicBezTo>
                    <a:cubicBezTo>
                      <a:pt x="106" y="238"/>
                      <a:pt x="107" y="240"/>
                      <a:pt x="110" y="241"/>
                    </a:cubicBezTo>
                    <a:cubicBezTo>
                      <a:pt x="126" y="249"/>
                      <a:pt x="124" y="222"/>
                      <a:pt x="129" y="213"/>
                    </a:cubicBezTo>
                    <a:cubicBezTo>
                      <a:pt x="132" y="208"/>
                      <a:pt x="135" y="207"/>
                      <a:pt x="134" y="213"/>
                    </a:cubicBezTo>
                    <a:cubicBezTo>
                      <a:pt x="133" y="218"/>
                      <a:pt x="131" y="223"/>
                      <a:pt x="129" y="228"/>
                    </a:cubicBezTo>
                    <a:cubicBezTo>
                      <a:pt x="128" y="234"/>
                      <a:pt x="122" y="243"/>
                      <a:pt x="129" y="247"/>
                    </a:cubicBezTo>
                    <a:cubicBezTo>
                      <a:pt x="135" y="251"/>
                      <a:pt x="142" y="250"/>
                      <a:pt x="146" y="244"/>
                    </a:cubicBezTo>
                    <a:cubicBezTo>
                      <a:pt x="147" y="246"/>
                      <a:pt x="148" y="250"/>
                      <a:pt x="150" y="251"/>
                    </a:cubicBezTo>
                    <a:cubicBezTo>
                      <a:pt x="152" y="252"/>
                      <a:pt x="155" y="251"/>
                      <a:pt x="156" y="251"/>
                    </a:cubicBezTo>
                    <a:cubicBezTo>
                      <a:pt x="162" y="255"/>
                      <a:pt x="161" y="258"/>
                      <a:pt x="170" y="257"/>
                    </a:cubicBezTo>
                    <a:cubicBezTo>
                      <a:pt x="176" y="257"/>
                      <a:pt x="180" y="259"/>
                      <a:pt x="185" y="262"/>
                    </a:cubicBezTo>
                    <a:cubicBezTo>
                      <a:pt x="192" y="265"/>
                      <a:pt x="195" y="261"/>
                      <a:pt x="202" y="261"/>
                    </a:cubicBezTo>
                    <a:cubicBezTo>
                      <a:pt x="203" y="258"/>
                      <a:pt x="203" y="255"/>
                      <a:pt x="202" y="252"/>
                    </a:cubicBezTo>
                    <a:cubicBezTo>
                      <a:pt x="204" y="254"/>
                      <a:pt x="205" y="255"/>
                      <a:pt x="207" y="257"/>
                    </a:cubicBezTo>
                    <a:cubicBezTo>
                      <a:pt x="209" y="255"/>
                      <a:pt x="211" y="252"/>
                      <a:pt x="212" y="250"/>
                    </a:cubicBezTo>
                    <a:cubicBezTo>
                      <a:pt x="210" y="257"/>
                      <a:pt x="213" y="262"/>
                      <a:pt x="220" y="262"/>
                    </a:cubicBezTo>
                    <a:cubicBezTo>
                      <a:pt x="224" y="262"/>
                      <a:pt x="229" y="259"/>
                      <a:pt x="233" y="258"/>
                    </a:cubicBezTo>
                    <a:cubicBezTo>
                      <a:pt x="234" y="258"/>
                      <a:pt x="237" y="258"/>
                      <a:pt x="239" y="257"/>
                    </a:cubicBezTo>
                    <a:cubicBezTo>
                      <a:pt x="241" y="257"/>
                      <a:pt x="243" y="254"/>
                      <a:pt x="246" y="254"/>
                    </a:cubicBezTo>
                    <a:cubicBezTo>
                      <a:pt x="248" y="253"/>
                      <a:pt x="251" y="257"/>
                      <a:pt x="253" y="257"/>
                    </a:cubicBezTo>
                    <a:cubicBezTo>
                      <a:pt x="256" y="257"/>
                      <a:pt x="255" y="255"/>
                      <a:pt x="258" y="254"/>
                    </a:cubicBezTo>
                    <a:cubicBezTo>
                      <a:pt x="259" y="253"/>
                      <a:pt x="258" y="250"/>
                      <a:pt x="259" y="250"/>
                    </a:cubicBezTo>
                    <a:cubicBezTo>
                      <a:pt x="260" y="249"/>
                      <a:pt x="261" y="250"/>
                      <a:pt x="262" y="249"/>
                    </a:cubicBezTo>
                    <a:cubicBezTo>
                      <a:pt x="265" y="248"/>
                      <a:pt x="267" y="249"/>
                      <a:pt x="270" y="246"/>
                    </a:cubicBezTo>
                    <a:cubicBezTo>
                      <a:pt x="272" y="244"/>
                      <a:pt x="273" y="239"/>
                      <a:pt x="275" y="236"/>
                    </a:cubicBezTo>
                    <a:cubicBezTo>
                      <a:pt x="277" y="232"/>
                      <a:pt x="278" y="232"/>
                      <a:pt x="278" y="228"/>
                    </a:cubicBezTo>
                    <a:cubicBezTo>
                      <a:pt x="277" y="220"/>
                      <a:pt x="277" y="211"/>
                      <a:pt x="275" y="204"/>
                    </a:cubicBezTo>
                    <a:cubicBezTo>
                      <a:pt x="274" y="201"/>
                      <a:pt x="272" y="198"/>
                      <a:pt x="272" y="196"/>
                    </a:cubicBezTo>
                    <a:cubicBezTo>
                      <a:pt x="272" y="193"/>
                      <a:pt x="274" y="191"/>
                      <a:pt x="273" y="188"/>
                    </a:cubicBezTo>
                    <a:cubicBezTo>
                      <a:pt x="273" y="185"/>
                      <a:pt x="271" y="179"/>
                      <a:pt x="270" y="177"/>
                    </a:cubicBezTo>
                    <a:cubicBezTo>
                      <a:pt x="269" y="173"/>
                      <a:pt x="264" y="158"/>
                      <a:pt x="260" y="149"/>
                    </a:cubicBezTo>
                    <a:cubicBezTo>
                      <a:pt x="261" y="149"/>
                      <a:pt x="261" y="150"/>
                      <a:pt x="261" y="150"/>
                    </a:cubicBezTo>
                    <a:cubicBezTo>
                      <a:pt x="268" y="163"/>
                      <a:pt x="276" y="180"/>
                      <a:pt x="281" y="198"/>
                    </a:cubicBezTo>
                    <a:cubicBezTo>
                      <a:pt x="285" y="213"/>
                      <a:pt x="291" y="245"/>
                      <a:pt x="294" y="265"/>
                    </a:cubicBezTo>
                    <a:cubicBezTo>
                      <a:pt x="291" y="275"/>
                      <a:pt x="279" y="301"/>
                      <a:pt x="271" y="304"/>
                    </a:cubicBezTo>
                    <a:cubicBezTo>
                      <a:pt x="266" y="306"/>
                      <a:pt x="263" y="303"/>
                      <a:pt x="258" y="305"/>
                    </a:cubicBezTo>
                    <a:cubicBezTo>
                      <a:pt x="252" y="306"/>
                      <a:pt x="241" y="316"/>
                      <a:pt x="237" y="307"/>
                    </a:cubicBezTo>
                    <a:cubicBezTo>
                      <a:pt x="230" y="313"/>
                      <a:pt x="223" y="310"/>
                      <a:pt x="215" y="309"/>
                    </a:cubicBezTo>
                    <a:cubicBezTo>
                      <a:pt x="215" y="309"/>
                      <a:pt x="207" y="310"/>
                      <a:pt x="207" y="310"/>
                    </a:cubicBezTo>
                    <a:cubicBezTo>
                      <a:pt x="209" y="310"/>
                      <a:pt x="198" y="312"/>
                      <a:pt x="200" y="312"/>
                    </a:cubicBezTo>
                    <a:cubicBezTo>
                      <a:pt x="195" y="311"/>
                      <a:pt x="192" y="308"/>
                      <a:pt x="187" y="307"/>
                    </a:cubicBezTo>
                    <a:cubicBezTo>
                      <a:pt x="181" y="305"/>
                      <a:pt x="174" y="302"/>
                      <a:pt x="167" y="302"/>
                    </a:cubicBezTo>
                    <a:cubicBezTo>
                      <a:pt x="155" y="303"/>
                      <a:pt x="129" y="297"/>
                      <a:pt x="120" y="289"/>
                    </a:cubicBezTo>
                    <a:cubicBezTo>
                      <a:pt x="113" y="282"/>
                      <a:pt x="111" y="276"/>
                      <a:pt x="115" y="266"/>
                    </a:cubicBezTo>
                    <a:cubicBezTo>
                      <a:pt x="109" y="270"/>
                      <a:pt x="110" y="273"/>
                      <a:pt x="101" y="274"/>
                    </a:cubicBezTo>
                    <a:cubicBezTo>
                      <a:pt x="94" y="274"/>
                      <a:pt x="92" y="272"/>
                      <a:pt x="86" y="268"/>
                    </a:cubicBezTo>
                    <a:cubicBezTo>
                      <a:pt x="74" y="258"/>
                      <a:pt x="62" y="249"/>
                      <a:pt x="53" y="236"/>
                    </a:cubicBezTo>
                    <a:cubicBezTo>
                      <a:pt x="49" y="230"/>
                      <a:pt x="46" y="225"/>
                      <a:pt x="41" y="221"/>
                    </a:cubicBezTo>
                    <a:cubicBezTo>
                      <a:pt x="33" y="216"/>
                      <a:pt x="26" y="212"/>
                      <a:pt x="19" y="206"/>
                    </a:cubicBezTo>
                    <a:cubicBezTo>
                      <a:pt x="4" y="195"/>
                      <a:pt x="4" y="190"/>
                      <a:pt x="0" y="175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4" y="164"/>
                      <a:pt x="4" y="145"/>
                      <a:pt x="11" y="137"/>
                    </a:cubicBezTo>
                    <a:close/>
                  </a:path>
                </a:pathLst>
              </a:custGeom>
              <a:solidFill>
                <a:srgbClr val="B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6" name="Freeform 738">
                <a:extLst>
                  <a:ext uri="{FF2B5EF4-FFF2-40B4-BE49-F238E27FC236}">
                    <a16:creationId xmlns:a16="http://schemas.microsoft.com/office/drawing/2014/main" id="{97365521-732B-46A2-999F-E6C7B39FB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2650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8 w 1"/>
                  <a:gd name="T3" fmla="*/ 27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7" name="Freeform 739">
                <a:extLst>
                  <a:ext uri="{FF2B5EF4-FFF2-40B4-BE49-F238E27FC236}">
                    <a16:creationId xmlns:a16="http://schemas.microsoft.com/office/drawing/2014/main" id="{28A46D79-427B-4288-AB5D-0AC0A9A54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2653"/>
                <a:ext cx="5" cy="10"/>
              </a:xfrm>
              <a:custGeom>
                <a:avLst/>
                <a:gdLst>
                  <a:gd name="T0" fmla="*/ 0 w 2"/>
                  <a:gd name="T1" fmla="*/ 0 h 4"/>
                  <a:gd name="T2" fmla="*/ 33 w 2"/>
                  <a:gd name="T3" fmla="*/ 63 h 4"/>
                  <a:gd name="T4" fmla="*/ 0 w 2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1" y="1"/>
                      <a:pt x="1" y="2"/>
                      <a:pt x="2" y="4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8" name="Freeform 740">
                <a:extLst>
                  <a:ext uri="{FF2B5EF4-FFF2-40B4-BE49-F238E27FC236}">
                    <a16:creationId xmlns:a16="http://schemas.microsoft.com/office/drawing/2014/main" id="{FAD7F298-1D46-487A-9339-9C513EFB3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2646"/>
                <a:ext cx="2" cy="1"/>
              </a:xfrm>
              <a:custGeom>
                <a:avLst/>
                <a:gdLst>
                  <a:gd name="T0" fmla="*/ 8 w 1"/>
                  <a:gd name="T1" fmla="*/ 0 h 1"/>
                  <a:gd name="T2" fmla="*/ 0 w 1"/>
                  <a:gd name="T3" fmla="*/ 0 h 1"/>
                  <a:gd name="T4" fmla="*/ 8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9" name="Freeform 741">
                <a:extLst>
                  <a:ext uri="{FF2B5EF4-FFF2-40B4-BE49-F238E27FC236}">
                    <a16:creationId xmlns:a16="http://schemas.microsoft.com/office/drawing/2014/main" id="{C4BF3A77-A9F4-4619-810D-EA6E9B01C3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0" y="2648"/>
                <a:ext cx="2" cy="2"/>
              </a:xfrm>
              <a:custGeom>
                <a:avLst/>
                <a:gdLst>
                  <a:gd name="T0" fmla="*/ 8 w 1"/>
                  <a:gd name="T1" fmla="*/ 8 h 1"/>
                  <a:gd name="T2" fmla="*/ 0 w 1"/>
                  <a:gd name="T3" fmla="*/ 0 h 1"/>
                  <a:gd name="T4" fmla="*/ 8 w 1"/>
                  <a:gd name="T5" fmla="*/ 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0" name="Freeform 742">
                <a:extLst>
                  <a:ext uri="{FF2B5EF4-FFF2-40B4-BE49-F238E27FC236}">
                    <a16:creationId xmlns:a16="http://schemas.microsoft.com/office/drawing/2014/main" id="{4E7F9EF2-09E9-4588-91F3-142392065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2663"/>
                <a:ext cx="4" cy="15"/>
              </a:xfrm>
              <a:custGeom>
                <a:avLst/>
                <a:gdLst>
                  <a:gd name="T0" fmla="*/ 16 w 2"/>
                  <a:gd name="T1" fmla="*/ 95 h 6"/>
                  <a:gd name="T2" fmla="*/ 0 w 2"/>
                  <a:gd name="T3" fmla="*/ 0 h 6"/>
                  <a:gd name="T4" fmla="*/ 16 w 2"/>
                  <a:gd name="T5" fmla="*/ 9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1" y="2"/>
                      <a:pt x="0" y="0"/>
                    </a:cubicBezTo>
                    <a:cubicBezTo>
                      <a:pt x="1" y="2"/>
                      <a:pt x="2" y="4"/>
                      <a:pt x="2" y="6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1" name="Freeform 743">
                <a:extLst>
                  <a:ext uri="{FF2B5EF4-FFF2-40B4-BE49-F238E27FC236}">
                    <a16:creationId xmlns:a16="http://schemas.microsoft.com/office/drawing/2014/main" id="{00737BD8-2D24-4964-8AFB-B866A8C4C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646"/>
                <a:ext cx="5" cy="2"/>
              </a:xfrm>
              <a:custGeom>
                <a:avLst/>
                <a:gdLst>
                  <a:gd name="T0" fmla="*/ 33 w 2"/>
                  <a:gd name="T1" fmla="*/ 8 h 1"/>
                  <a:gd name="T2" fmla="*/ 0 w 2"/>
                  <a:gd name="T3" fmla="*/ 0 h 1"/>
                  <a:gd name="T4" fmla="*/ 33 w 2"/>
                  <a:gd name="T5" fmla="*/ 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2" name="Freeform 744">
                <a:extLst>
                  <a:ext uri="{FF2B5EF4-FFF2-40B4-BE49-F238E27FC236}">
                    <a16:creationId xmlns:a16="http://schemas.microsoft.com/office/drawing/2014/main" id="{A588ED5B-2D71-4570-9592-A4B306857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" y="2646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6 w 2"/>
                  <a:gd name="T3" fmla="*/ 0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3" name="Freeform 745">
                <a:extLst>
                  <a:ext uri="{FF2B5EF4-FFF2-40B4-BE49-F238E27FC236}">
                    <a16:creationId xmlns:a16="http://schemas.microsoft.com/office/drawing/2014/main" id="{B9742BF1-7517-4AB5-84DD-49B47D343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0" y="2868"/>
                <a:ext cx="95" cy="104"/>
              </a:xfrm>
              <a:custGeom>
                <a:avLst/>
                <a:gdLst>
                  <a:gd name="T0" fmla="*/ 445 w 41"/>
                  <a:gd name="T1" fmla="*/ 532 h 42"/>
                  <a:gd name="T2" fmla="*/ 301 w 41"/>
                  <a:gd name="T3" fmla="*/ 626 h 42"/>
                  <a:gd name="T4" fmla="*/ 134 w 41"/>
                  <a:gd name="T5" fmla="*/ 626 h 42"/>
                  <a:gd name="T6" fmla="*/ 28 w 41"/>
                  <a:gd name="T7" fmla="*/ 515 h 42"/>
                  <a:gd name="T8" fmla="*/ 285 w 41"/>
                  <a:gd name="T9" fmla="*/ 0 h 42"/>
                  <a:gd name="T10" fmla="*/ 248 w 41"/>
                  <a:gd name="T11" fmla="*/ 196 h 42"/>
                  <a:gd name="T12" fmla="*/ 510 w 41"/>
                  <a:gd name="T13" fmla="*/ 215 h 42"/>
                  <a:gd name="T14" fmla="*/ 151 w 41"/>
                  <a:gd name="T15" fmla="*/ 287 h 42"/>
                  <a:gd name="T16" fmla="*/ 209 w 41"/>
                  <a:gd name="T17" fmla="*/ 545 h 42"/>
                  <a:gd name="T18" fmla="*/ 445 w 41"/>
                  <a:gd name="T19" fmla="*/ 532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" h="42">
                    <a:moveTo>
                      <a:pt x="36" y="35"/>
                    </a:moveTo>
                    <a:cubicBezTo>
                      <a:pt x="32" y="37"/>
                      <a:pt x="28" y="40"/>
                      <a:pt x="24" y="41"/>
                    </a:cubicBezTo>
                    <a:cubicBezTo>
                      <a:pt x="20" y="42"/>
                      <a:pt x="16" y="41"/>
                      <a:pt x="11" y="41"/>
                    </a:cubicBezTo>
                    <a:cubicBezTo>
                      <a:pt x="4" y="42"/>
                      <a:pt x="0" y="42"/>
                      <a:pt x="2" y="34"/>
                    </a:cubicBezTo>
                    <a:cubicBezTo>
                      <a:pt x="6" y="21"/>
                      <a:pt x="15" y="11"/>
                      <a:pt x="23" y="0"/>
                    </a:cubicBezTo>
                    <a:cubicBezTo>
                      <a:pt x="19" y="4"/>
                      <a:pt x="16" y="9"/>
                      <a:pt x="20" y="13"/>
                    </a:cubicBezTo>
                    <a:cubicBezTo>
                      <a:pt x="26" y="19"/>
                      <a:pt x="35" y="15"/>
                      <a:pt x="41" y="14"/>
                    </a:cubicBezTo>
                    <a:cubicBezTo>
                      <a:pt x="33" y="19"/>
                      <a:pt x="21" y="25"/>
                      <a:pt x="12" y="19"/>
                    </a:cubicBezTo>
                    <a:cubicBezTo>
                      <a:pt x="12" y="27"/>
                      <a:pt x="7" y="33"/>
                      <a:pt x="17" y="36"/>
                    </a:cubicBezTo>
                    <a:cubicBezTo>
                      <a:pt x="22" y="38"/>
                      <a:pt x="35" y="38"/>
                      <a:pt x="36" y="35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4" name="Freeform 746">
                <a:extLst>
                  <a:ext uri="{FF2B5EF4-FFF2-40B4-BE49-F238E27FC236}">
                    <a16:creationId xmlns:a16="http://schemas.microsoft.com/office/drawing/2014/main" id="{307A5481-BE55-42A2-B366-9661D1FFB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2658"/>
                <a:ext cx="232" cy="250"/>
              </a:xfrm>
              <a:custGeom>
                <a:avLst/>
                <a:gdLst>
                  <a:gd name="T0" fmla="*/ 49 w 100"/>
                  <a:gd name="T1" fmla="*/ 1532 h 101"/>
                  <a:gd name="T2" fmla="*/ 102 w 100"/>
                  <a:gd name="T3" fmla="*/ 1317 h 101"/>
                  <a:gd name="T4" fmla="*/ 209 w 100"/>
                  <a:gd name="T5" fmla="*/ 1337 h 101"/>
                  <a:gd name="T6" fmla="*/ 376 w 100"/>
                  <a:gd name="T7" fmla="*/ 1304 h 101"/>
                  <a:gd name="T8" fmla="*/ 313 w 100"/>
                  <a:gd name="T9" fmla="*/ 1079 h 101"/>
                  <a:gd name="T10" fmla="*/ 652 w 100"/>
                  <a:gd name="T11" fmla="*/ 894 h 101"/>
                  <a:gd name="T12" fmla="*/ 522 w 100"/>
                  <a:gd name="T13" fmla="*/ 881 h 101"/>
                  <a:gd name="T14" fmla="*/ 587 w 100"/>
                  <a:gd name="T15" fmla="*/ 743 h 101"/>
                  <a:gd name="T16" fmla="*/ 747 w 100"/>
                  <a:gd name="T17" fmla="*/ 649 h 101"/>
                  <a:gd name="T18" fmla="*/ 889 w 100"/>
                  <a:gd name="T19" fmla="*/ 391 h 101"/>
                  <a:gd name="T20" fmla="*/ 1097 w 100"/>
                  <a:gd name="T21" fmla="*/ 166 h 101"/>
                  <a:gd name="T22" fmla="*/ 1199 w 100"/>
                  <a:gd name="T23" fmla="*/ 30 h 101"/>
                  <a:gd name="T24" fmla="*/ 909 w 100"/>
                  <a:gd name="T25" fmla="*/ 245 h 101"/>
                  <a:gd name="T26" fmla="*/ 485 w 100"/>
                  <a:gd name="T27" fmla="*/ 681 h 101"/>
                  <a:gd name="T28" fmla="*/ 285 w 100"/>
                  <a:gd name="T29" fmla="*/ 938 h 101"/>
                  <a:gd name="T30" fmla="*/ 49 w 100"/>
                  <a:gd name="T31" fmla="*/ 1275 h 1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" h="101">
                    <a:moveTo>
                      <a:pt x="4" y="101"/>
                    </a:moveTo>
                    <a:cubicBezTo>
                      <a:pt x="0" y="98"/>
                      <a:pt x="4" y="88"/>
                      <a:pt x="8" y="87"/>
                    </a:cubicBezTo>
                    <a:cubicBezTo>
                      <a:pt x="9" y="87"/>
                      <a:pt x="15" y="88"/>
                      <a:pt x="17" y="88"/>
                    </a:cubicBezTo>
                    <a:cubicBezTo>
                      <a:pt x="21" y="88"/>
                      <a:pt x="26" y="87"/>
                      <a:pt x="30" y="86"/>
                    </a:cubicBezTo>
                    <a:cubicBezTo>
                      <a:pt x="19" y="86"/>
                      <a:pt x="20" y="80"/>
                      <a:pt x="25" y="71"/>
                    </a:cubicBezTo>
                    <a:cubicBezTo>
                      <a:pt x="30" y="62"/>
                      <a:pt x="41" y="60"/>
                      <a:pt x="52" y="59"/>
                    </a:cubicBezTo>
                    <a:cubicBezTo>
                      <a:pt x="48" y="59"/>
                      <a:pt x="44" y="61"/>
                      <a:pt x="42" y="58"/>
                    </a:cubicBezTo>
                    <a:cubicBezTo>
                      <a:pt x="40" y="55"/>
                      <a:pt x="45" y="50"/>
                      <a:pt x="47" y="49"/>
                    </a:cubicBezTo>
                    <a:cubicBezTo>
                      <a:pt x="51" y="46"/>
                      <a:pt x="56" y="46"/>
                      <a:pt x="60" y="43"/>
                    </a:cubicBezTo>
                    <a:cubicBezTo>
                      <a:pt x="54" y="39"/>
                      <a:pt x="66" y="27"/>
                      <a:pt x="71" y="26"/>
                    </a:cubicBezTo>
                    <a:cubicBezTo>
                      <a:pt x="66" y="20"/>
                      <a:pt x="84" y="13"/>
                      <a:pt x="88" y="11"/>
                    </a:cubicBezTo>
                    <a:cubicBezTo>
                      <a:pt x="89" y="10"/>
                      <a:pt x="100" y="5"/>
                      <a:pt x="96" y="2"/>
                    </a:cubicBezTo>
                    <a:cubicBezTo>
                      <a:pt x="92" y="0"/>
                      <a:pt x="75" y="14"/>
                      <a:pt x="73" y="16"/>
                    </a:cubicBezTo>
                    <a:cubicBezTo>
                      <a:pt x="61" y="25"/>
                      <a:pt x="50" y="34"/>
                      <a:pt x="39" y="45"/>
                    </a:cubicBezTo>
                    <a:cubicBezTo>
                      <a:pt x="33" y="50"/>
                      <a:pt x="29" y="56"/>
                      <a:pt x="23" y="62"/>
                    </a:cubicBezTo>
                    <a:cubicBezTo>
                      <a:pt x="17" y="69"/>
                      <a:pt x="11" y="78"/>
                      <a:pt x="4" y="84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5" name="Freeform 747">
                <a:extLst>
                  <a:ext uri="{FF2B5EF4-FFF2-40B4-BE49-F238E27FC236}">
                    <a16:creationId xmlns:a16="http://schemas.microsoft.com/office/drawing/2014/main" id="{44F40024-116C-4354-9C05-1C76C2056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591"/>
                <a:ext cx="37" cy="30"/>
              </a:xfrm>
              <a:custGeom>
                <a:avLst/>
                <a:gdLst>
                  <a:gd name="T0" fmla="*/ 0 w 16"/>
                  <a:gd name="T1" fmla="*/ 188 h 12"/>
                  <a:gd name="T2" fmla="*/ 171 w 16"/>
                  <a:gd name="T3" fmla="*/ 158 h 12"/>
                  <a:gd name="T4" fmla="*/ 199 w 16"/>
                  <a:gd name="T5" fmla="*/ 33 h 12"/>
                  <a:gd name="T6" fmla="*/ 102 w 16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2">
                    <a:moveTo>
                      <a:pt x="0" y="12"/>
                    </a:moveTo>
                    <a:cubicBezTo>
                      <a:pt x="5" y="11"/>
                      <a:pt x="9" y="10"/>
                      <a:pt x="14" y="10"/>
                    </a:cubicBezTo>
                    <a:cubicBezTo>
                      <a:pt x="12" y="7"/>
                      <a:pt x="13" y="4"/>
                      <a:pt x="16" y="2"/>
                    </a:cubicBezTo>
                    <a:cubicBezTo>
                      <a:pt x="13" y="2"/>
                      <a:pt x="10" y="2"/>
                      <a:pt x="8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6" name="Freeform 748">
                <a:extLst>
                  <a:ext uri="{FF2B5EF4-FFF2-40B4-BE49-F238E27FC236}">
                    <a16:creationId xmlns:a16="http://schemas.microsoft.com/office/drawing/2014/main" id="{171916B6-B9F6-4330-AFB7-8B230D7D0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" y="2594"/>
                <a:ext cx="44" cy="44"/>
              </a:xfrm>
              <a:custGeom>
                <a:avLst/>
                <a:gdLst>
                  <a:gd name="T0" fmla="*/ 0 w 19"/>
                  <a:gd name="T1" fmla="*/ 0 h 18"/>
                  <a:gd name="T2" fmla="*/ 74 w 19"/>
                  <a:gd name="T3" fmla="*/ 132 h 18"/>
                  <a:gd name="T4" fmla="*/ 225 w 19"/>
                  <a:gd name="T5" fmla="*/ 264 h 18"/>
                  <a:gd name="T6" fmla="*/ 236 w 19"/>
                  <a:gd name="T7" fmla="*/ 90 h 18"/>
                  <a:gd name="T8" fmla="*/ 49 w 19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0" y="0"/>
                    </a:moveTo>
                    <a:cubicBezTo>
                      <a:pt x="2" y="3"/>
                      <a:pt x="5" y="6"/>
                      <a:pt x="6" y="9"/>
                    </a:cubicBezTo>
                    <a:cubicBezTo>
                      <a:pt x="11" y="5"/>
                      <a:pt x="16" y="15"/>
                      <a:pt x="18" y="18"/>
                    </a:cubicBezTo>
                    <a:cubicBezTo>
                      <a:pt x="17" y="14"/>
                      <a:pt x="18" y="10"/>
                      <a:pt x="19" y="6"/>
                    </a:cubicBezTo>
                    <a:cubicBezTo>
                      <a:pt x="15" y="7"/>
                      <a:pt x="5" y="4"/>
                      <a:pt x="4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7" name="Freeform 749">
                <a:extLst>
                  <a:ext uri="{FF2B5EF4-FFF2-40B4-BE49-F238E27FC236}">
                    <a16:creationId xmlns:a16="http://schemas.microsoft.com/office/drawing/2014/main" id="{7DC13821-FA01-4955-9676-87DEE022C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" y="2581"/>
                <a:ext cx="63" cy="35"/>
              </a:xfrm>
              <a:custGeom>
                <a:avLst/>
                <a:gdLst>
                  <a:gd name="T0" fmla="*/ 0 w 27"/>
                  <a:gd name="T1" fmla="*/ 50 h 14"/>
                  <a:gd name="T2" fmla="*/ 240 w 27"/>
                  <a:gd name="T3" fmla="*/ 220 h 14"/>
                  <a:gd name="T4" fmla="*/ 240 w 27"/>
                  <a:gd name="T5" fmla="*/ 188 h 14"/>
                  <a:gd name="T6" fmla="*/ 343 w 27"/>
                  <a:gd name="T7" fmla="*/ 208 h 14"/>
                  <a:gd name="T8" fmla="*/ 180 w 27"/>
                  <a:gd name="T9" fmla="*/ 95 h 14"/>
                  <a:gd name="T10" fmla="*/ 343 w 27"/>
                  <a:gd name="T11" fmla="*/ 50 h 14"/>
                  <a:gd name="T12" fmla="*/ 217 w 27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14">
                    <a:moveTo>
                      <a:pt x="0" y="3"/>
                    </a:moveTo>
                    <a:cubicBezTo>
                      <a:pt x="4" y="11"/>
                      <a:pt x="14" y="7"/>
                      <a:pt x="19" y="14"/>
                    </a:cubicBezTo>
                    <a:cubicBezTo>
                      <a:pt x="19" y="13"/>
                      <a:pt x="19" y="13"/>
                      <a:pt x="19" y="12"/>
                    </a:cubicBezTo>
                    <a:cubicBezTo>
                      <a:pt x="22" y="11"/>
                      <a:pt x="26" y="11"/>
                      <a:pt x="27" y="13"/>
                    </a:cubicBezTo>
                    <a:cubicBezTo>
                      <a:pt x="25" y="11"/>
                      <a:pt x="15" y="10"/>
                      <a:pt x="14" y="6"/>
                    </a:cubicBezTo>
                    <a:cubicBezTo>
                      <a:pt x="14" y="1"/>
                      <a:pt x="24" y="3"/>
                      <a:pt x="27" y="3"/>
                    </a:cubicBezTo>
                    <a:cubicBezTo>
                      <a:pt x="24" y="2"/>
                      <a:pt x="20" y="2"/>
                      <a:pt x="17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8" name="Freeform 750">
                <a:extLst>
                  <a:ext uri="{FF2B5EF4-FFF2-40B4-BE49-F238E27FC236}">
                    <a16:creationId xmlns:a16="http://schemas.microsoft.com/office/drawing/2014/main" id="{D1D9ED20-CE0C-4C73-BFF2-99C7FE173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601"/>
                <a:ext cx="28" cy="134"/>
              </a:xfrm>
              <a:custGeom>
                <a:avLst/>
                <a:gdLst>
                  <a:gd name="T0" fmla="*/ 0 w 12"/>
                  <a:gd name="T1" fmla="*/ 136 h 54"/>
                  <a:gd name="T2" fmla="*/ 49 w 12"/>
                  <a:gd name="T3" fmla="*/ 474 h 54"/>
                  <a:gd name="T4" fmla="*/ 0 w 12"/>
                  <a:gd name="T5" fmla="*/ 826 h 54"/>
                  <a:gd name="T6" fmla="*/ 65 w 12"/>
                  <a:gd name="T7" fmla="*/ 598 h 54"/>
                  <a:gd name="T8" fmla="*/ 126 w 12"/>
                  <a:gd name="T9" fmla="*/ 457 h 54"/>
                  <a:gd name="T10" fmla="*/ 126 w 12"/>
                  <a:gd name="T11" fmla="*/ 278 h 54"/>
                  <a:gd name="T12" fmla="*/ 86 w 12"/>
                  <a:gd name="T13" fmla="*/ 104 h 54"/>
                  <a:gd name="T14" fmla="*/ 0 w 12"/>
                  <a:gd name="T15" fmla="*/ 0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" h="54">
                    <a:moveTo>
                      <a:pt x="0" y="9"/>
                    </a:moveTo>
                    <a:cubicBezTo>
                      <a:pt x="0" y="17"/>
                      <a:pt x="2" y="23"/>
                      <a:pt x="4" y="31"/>
                    </a:cubicBezTo>
                    <a:cubicBezTo>
                      <a:pt x="7" y="40"/>
                      <a:pt x="1" y="46"/>
                      <a:pt x="0" y="54"/>
                    </a:cubicBezTo>
                    <a:cubicBezTo>
                      <a:pt x="3" y="51"/>
                      <a:pt x="3" y="43"/>
                      <a:pt x="5" y="39"/>
                    </a:cubicBezTo>
                    <a:cubicBezTo>
                      <a:pt x="6" y="35"/>
                      <a:pt x="9" y="33"/>
                      <a:pt x="10" y="30"/>
                    </a:cubicBezTo>
                    <a:cubicBezTo>
                      <a:pt x="12" y="26"/>
                      <a:pt x="6" y="22"/>
                      <a:pt x="10" y="18"/>
                    </a:cubicBezTo>
                    <a:cubicBezTo>
                      <a:pt x="6" y="16"/>
                      <a:pt x="8" y="11"/>
                      <a:pt x="7" y="7"/>
                    </a:cubicBezTo>
                    <a:cubicBezTo>
                      <a:pt x="5" y="4"/>
                      <a:pt x="2" y="2"/>
                      <a:pt x="0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9" name="Freeform 751">
                <a:extLst>
                  <a:ext uri="{FF2B5EF4-FFF2-40B4-BE49-F238E27FC236}">
                    <a16:creationId xmlns:a16="http://schemas.microsoft.com/office/drawing/2014/main" id="{56895889-C294-4D67-A530-2235F4B10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3034"/>
                <a:ext cx="250" cy="329"/>
              </a:xfrm>
              <a:custGeom>
                <a:avLst/>
                <a:gdLst>
                  <a:gd name="T0" fmla="*/ 896 w 108"/>
                  <a:gd name="T1" fmla="*/ 1848 h 133"/>
                  <a:gd name="T2" fmla="*/ 1056 w 108"/>
                  <a:gd name="T3" fmla="*/ 1831 h 133"/>
                  <a:gd name="T4" fmla="*/ 1340 w 108"/>
                  <a:gd name="T5" fmla="*/ 1242 h 133"/>
                  <a:gd name="T6" fmla="*/ 1178 w 108"/>
                  <a:gd name="T7" fmla="*/ 228 h 133"/>
                  <a:gd name="T8" fmla="*/ 1113 w 108"/>
                  <a:gd name="T9" fmla="*/ 0 h 133"/>
                  <a:gd name="T10" fmla="*/ 1093 w 108"/>
                  <a:gd name="T11" fmla="*/ 62 h 133"/>
                  <a:gd name="T12" fmla="*/ 1067 w 108"/>
                  <a:gd name="T13" fmla="*/ 215 h 133"/>
                  <a:gd name="T14" fmla="*/ 1067 w 108"/>
                  <a:gd name="T15" fmla="*/ 228 h 133"/>
                  <a:gd name="T16" fmla="*/ 1067 w 108"/>
                  <a:gd name="T17" fmla="*/ 228 h 133"/>
                  <a:gd name="T18" fmla="*/ 1113 w 108"/>
                  <a:gd name="T19" fmla="*/ 299 h 133"/>
                  <a:gd name="T20" fmla="*/ 1130 w 108"/>
                  <a:gd name="T21" fmla="*/ 482 h 133"/>
                  <a:gd name="T22" fmla="*/ 1141 w 108"/>
                  <a:gd name="T23" fmla="*/ 680 h 133"/>
                  <a:gd name="T24" fmla="*/ 1104 w 108"/>
                  <a:gd name="T25" fmla="*/ 789 h 133"/>
                  <a:gd name="T26" fmla="*/ 1067 w 108"/>
                  <a:gd name="T27" fmla="*/ 905 h 133"/>
                  <a:gd name="T28" fmla="*/ 1039 w 108"/>
                  <a:gd name="T29" fmla="*/ 935 h 133"/>
                  <a:gd name="T30" fmla="*/ 1104 w 108"/>
                  <a:gd name="T31" fmla="*/ 1573 h 133"/>
                  <a:gd name="T32" fmla="*/ 1007 w 108"/>
                  <a:gd name="T33" fmla="*/ 1603 h 133"/>
                  <a:gd name="T34" fmla="*/ 868 w 108"/>
                  <a:gd name="T35" fmla="*/ 1108 h 133"/>
                  <a:gd name="T36" fmla="*/ 831 w 108"/>
                  <a:gd name="T37" fmla="*/ 1121 h 133"/>
                  <a:gd name="T38" fmla="*/ 819 w 108"/>
                  <a:gd name="T39" fmla="*/ 1121 h 133"/>
                  <a:gd name="T40" fmla="*/ 933 w 108"/>
                  <a:gd name="T41" fmla="*/ 1450 h 133"/>
                  <a:gd name="T42" fmla="*/ 905 w 108"/>
                  <a:gd name="T43" fmla="*/ 1739 h 133"/>
                  <a:gd name="T44" fmla="*/ 771 w 108"/>
                  <a:gd name="T45" fmla="*/ 1714 h 133"/>
                  <a:gd name="T46" fmla="*/ 718 w 108"/>
                  <a:gd name="T47" fmla="*/ 1304 h 133"/>
                  <a:gd name="T48" fmla="*/ 697 w 108"/>
                  <a:gd name="T49" fmla="*/ 1769 h 133"/>
                  <a:gd name="T50" fmla="*/ 472 w 108"/>
                  <a:gd name="T51" fmla="*/ 1395 h 133"/>
                  <a:gd name="T52" fmla="*/ 472 w 108"/>
                  <a:gd name="T53" fmla="*/ 1694 h 133"/>
                  <a:gd name="T54" fmla="*/ 407 w 108"/>
                  <a:gd name="T55" fmla="*/ 1769 h 133"/>
                  <a:gd name="T56" fmla="*/ 347 w 108"/>
                  <a:gd name="T57" fmla="*/ 1573 h 133"/>
                  <a:gd name="T58" fmla="*/ 262 w 108"/>
                  <a:gd name="T59" fmla="*/ 1395 h 133"/>
                  <a:gd name="T60" fmla="*/ 285 w 108"/>
                  <a:gd name="T61" fmla="*/ 1224 h 133"/>
                  <a:gd name="T62" fmla="*/ 208 w 108"/>
                  <a:gd name="T63" fmla="*/ 1121 h 133"/>
                  <a:gd name="T64" fmla="*/ 199 w 108"/>
                  <a:gd name="T65" fmla="*/ 1180 h 133"/>
                  <a:gd name="T66" fmla="*/ 199 w 108"/>
                  <a:gd name="T67" fmla="*/ 1180 h 133"/>
                  <a:gd name="T68" fmla="*/ 150 w 108"/>
                  <a:gd name="T69" fmla="*/ 1378 h 133"/>
                  <a:gd name="T70" fmla="*/ 188 w 108"/>
                  <a:gd name="T71" fmla="*/ 1652 h 133"/>
                  <a:gd name="T72" fmla="*/ 123 w 108"/>
                  <a:gd name="T73" fmla="*/ 1786 h 133"/>
                  <a:gd name="T74" fmla="*/ 37 w 108"/>
                  <a:gd name="T75" fmla="*/ 1623 h 133"/>
                  <a:gd name="T76" fmla="*/ 12 w 108"/>
                  <a:gd name="T77" fmla="*/ 1482 h 133"/>
                  <a:gd name="T78" fmla="*/ 0 w 108"/>
                  <a:gd name="T79" fmla="*/ 1878 h 133"/>
                  <a:gd name="T80" fmla="*/ 12 w 108"/>
                  <a:gd name="T81" fmla="*/ 1878 h 133"/>
                  <a:gd name="T82" fmla="*/ 171 w 108"/>
                  <a:gd name="T83" fmla="*/ 1952 h 133"/>
                  <a:gd name="T84" fmla="*/ 262 w 108"/>
                  <a:gd name="T85" fmla="*/ 1922 h 133"/>
                  <a:gd name="T86" fmla="*/ 359 w 108"/>
                  <a:gd name="T87" fmla="*/ 1910 h 133"/>
                  <a:gd name="T88" fmla="*/ 632 w 108"/>
                  <a:gd name="T89" fmla="*/ 1878 h 133"/>
                  <a:gd name="T90" fmla="*/ 896 w 108"/>
                  <a:gd name="T91" fmla="*/ 1848 h 13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08" h="133">
                    <a:moveTo>
                      <a:pt x="72" y="122"/>
                    </a:moveTo>
                    <a:cubicBezTo>
                      <a:pt x="77" y="120"/>
                      <a:pt x="80" y="123"/>
                      <a:pt x="85" y="121"/>
                    </a:cubicBezTo>
                    <a:cubicBezTo>
                      <a:pt x="93" y="118"/>
                      <a:pt x="105" y="92"/>
                      <a:pt x="108" y="82"/>
                    </a:cubicBezTo>
                    <a:cubicBezTo>
                      <a:pt x="105" y="62"/>
                      <a:pt x="99" y="30"/>
                      <a:pt x="95" y="15"/>
                    </a:cubicBezTo>
                    <a:cubicBezTo>
                      <a:pt x="93" y="10"/>
                      <a:pt x="92" y="5"/>
                      <a:pt x="90" y="0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7"/>
                      <a:pt x="86" y="12"/>
                      <a:pt x="86" y="14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7" y="17"/>
                      <a:pt x="90" y="18"/>
                      <a:pt x="90" y="20"/>
                    </a:cubicBezTo>
                    <a:cubicBezTo>
                      <a:pt x="92" y="24"/>
                      <a:pt x="91" y="28"/>
                      <a:pt x="91" y="32"/>
                    </a:cubicBezTo>
                    <a:cubicBezTo>
                      <a:pt x="91" y="36"/>
                      <a:pt x="92" y="41"/>
                      <a:pt x="92" y="45"/>
                    </a:cubicBezTo>
                    <a:cubicBezTo>
                      <a:pt x="92" y="49"/>
                      <a:pt x="91" y="49"/>
                      <a:pt x="89" y="52"/>
                    </a:cubicBezTo>
                    <a:cubicBezTo>
                      <a:pt x="89" y="55"/>
                      <a:pt x="88" y="58"/>
                      <a:pt x="86" y="60"/>
                    </a:cubicBezTo>
                    <a:cubicBezTo>
                      <a:pt x="85" y="61"/>
                      <a:pt x="85" y="62"/>
                      <a:pt x="84" y="62"/>
                    </a:cubicBezTo>
                    <a:cubicBezTo>
                      <a:pt x="92" y="73"/>
                      <a:pt x="90" y="92"/>
                      <a:pt x="89" y="104"/>
                    </a:cubicBezTo>
                    <a:cubicBezTo>
                      <a:pt x="89" y="113"/>
                      <a:pt x="82" y="116"/>
                      <a:pt x="81" y="106"/>
                    </a:cubicBezTo>
                    <a:cubicBezTo>
                      <a:pt x="80" y="97"/>
                      <a:pt x="78" y="80"/>
                      <a:pt x="70" y="73"/>
                    </a:cubicBezTo>
                    <a:cubicBezTo>
                      <a:pt x="69" y="73"/>
                      <a:pt x="69" y="74"/>
                      <a:pt x="67" y="74"/>
                    </a:cubicBezTo>
                    <a:cubicBezTo>
                      <a:pt x="67" y="74"/>
                      <a:pt x="67" y="74"/>
                      <a:pt x="66" y="74"/>
                    </a:cubicBezTo>
                    <a:cubicBezTo>
                      <a:pt x="69" y="81"/>
                      <a:pt x="74" y="88"/>
                      <a:pt x="75" y="96"/>
                    </a:cubicBezTo>
                    <a:cubicBezTo>
                      <a:pt x="76" y="101"/>
                      <a:pt x="76" y="111"/>
                      <a:pt x="73" y="115"/>
                    </a:cubicBezTo>
                    <a:cubicBezTo>
                      <a:pt x="69" y="120"/>
                      <a:pt x="62" y="120"/>
                      <a:pt x="62" y="113"/>
                    </a:cubicBezTo>
                    <a:cubicBezTo>
                      <a:pt x="61" y="104"/>
                      <a:pt x="63" y="95"/>
                      <a:pt x="58" y="86"/>
                    </a:cubicBezTo>
                    <a:cubicBezTo>
                      <a:pt x="57" y="93"/>
                      <a:pt x="63" y="112"/>
                      <a:pt x="56" y="117"/>
                    </a:cubicBezTo>
                    <a:cubicBezTo>
                      <a:pt x="45" y="124"/>
                      <a:pt x="38" y="99"/>
                      <a:pt x="38" y="92"/>
                    </a:cubicBezTo>
                    <a:cubicBezTo>
                      <a:pt x="36" y="98"/>
                      <a:pt x="39" y="105"/>
                      <a:pt x="38" y="112"/>
                    </a:cubicBezTo>
                    <a:cubicBezTo>
                      <a:pt x="38" y="115"/>
                      <a:pt x="37" y="117"/>
                      <a:pt x="33" y="117"/>
                    </a:cubicBezTo>
                    <a:cubicBezTo>
                      <a:pt x="27" y="118"/>
                      <a:pt x="28" y="109"/>
                      <a:pt x="28" y="104"/>
                    </a:cubicBezTo>
                    <a:cubicBezTo>
                      <a:pt x="26" y="99"/>
                      <a:pt x="23" y="97"/>
                      <a:pt x="21" y="92"/>
                    </a:cubicBezTo>
                    <a:cubicBezTo>
                      <a:pt x="20" y="88"/>
                      <a:pt x="22" y="84"/>
                      <a:pt x="23" y="81"/>
                    </a:cubicBezTo>
                    <a:cubicBezTo>
                      <a:pt x="27" y="73"/>
                      <a:pt x="23" y="75"/>
                      <a:pt x="17" y="74"/>
                    </a:cubicBezTo>
                    <a:cubicBezTo>
                      <a:pt x="17" y="75"/>
                      <a:pt x="17" y="76"/>
                      <a:pt x="16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5" y="82"/>
                      <a:pt x="12" y="86"/>
                      <a:pt x="12" y="91"/>
                    </a:cubicBezTo>
                    <a:cubicBezTo>
                      <a:pt x="12" y="98"/>
                      <a:pt x="13" y="103"/>
                      <a:pt x="15" y="109"/>
                    </a:cubicBezTo>
                    <a:cubicBezTo>
                      <a:pt x="17" y="115"/>
                      <a:pt x="18" y="123"/>
                      <a:pt x="10" y="118"/>
                    </a:cubicBezTo>
                    <a:cubicBezTo>
                      <a:pt x="6" y="116"/>
                      <a:pt x="4" y="112"/>
                      <a:pt x="3" y="107"/>
                    </a:cubicBezTo>
                    <a:cubicBezTo>
                      <a:pt x="3" y="104"/>
                      <a:pt x="5" y="100"/>
                      <a:pt x="1" y="98"/>
                    </a:cubicBezTo>
                    <a:cubicBezTo>
                      <a:pt x="0" y="107"/>
                      <a:pt x="0" y="115"/>
                      <a:pt x="0" y="124"/>
                    </a:cubicBezTo>
                    <a:cubicBezTo>
                      <a:pt x="1" y="124"/>
                      <a:pt x="1" y="124"/>
                      <a:pt x="1" y="124"/>
                    </a:cubicBezTo>
                    <a:cubicBezTo>
                      <a:pt x="6" y="125"/>
                      <a:pt x="9" y="128"/>
                      <a:pt x="14" y="129"/>
                    </a:cubicBezTo>
                    <a:cubicBezTo>
                      <a:pt x="12" y="129"/>
                      <a:pt x="23" y="127"/>
                      <a:pt x="21" y="127"/>
                    </a:cubicBezTo>
                    <a:cubicBezTo>
                      <a:pt x="21" y="127"/>
                      <a:pt x="29" y="126"/>
                      <a:pt x="29" y="126"/>
                    </a:cubicBezTo>
                    <a:cubicBezTo>
                      <a:pt x="37" y="127"/>
                      <a:pt x="44" y="130"/>
                      <a:pt x="51" y="124"/>
                    </a:cubicBezTo>
                    <a:cubicBezTo>
                      <a:pt x="55" y="133"/>
                      <a:pt x="66" y="123"/>
                      <a:pt x="72" y="122"/>
                    </a:cubicBezTo>
                    <a:close/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0" name="Freeform 752">
                <a:extLst>
                  <a:ext uri="{FF2B5EF4-FFF2-40B4-BE49-F238E27FC236}">
                    <a16:creationId xmlns:a16="http://schemas.microsoft.com/office/drawing/2014/main" id="{2CCC65AB-7F41-47FE-96E1-2CDE90CBB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2" y="3242"/>
                <a:ext cx="65" cy="71"/>
              </a:xfrm>
              <a:custGeom>
                <a:avLst/>
                <a:gdLst>
                  <a:gd name="T0" fmla="*/ 0 w 28"/>
                  <a:gd name="T1" fmla="*/ 71 h 29"/>
                  <a:gd name="T2" fmla="*/ 123 w 28"/>
                  <a:gd name="T3" fmla="*/ 365 h 29"/>
                  <a:gd name="T4" fmla="*/ 351 w 28"/>
                  <a:gd name="T5" fmla="*/ 426 h 29"/>
                  <a:gd name="T6" fmla="*/ 274 w 28"/>
                  <a:gd name="T7" fmla="*/ 120 h 29"/>
                  <a:gd name="T8" fmla="*/ 139 w 28"/>
                  <a:gd name="T9" fmla="*/ 223 h 29"/>
                  <a:gd name="T10" fmla="*/ 28 w 28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8" h="29">
                    <a:moveTo>
                      <a:pt x="0" y="5"/>
                    </a:moveTo>
                    <a:cubicBezTo>
                      <a:pt x="2" y="13"/>
                      <a:pt x="2" y="20"/>
                      <a:pt x="10" y="25"/>
                    </a:cubicBezTo>
                    <a:cubicBezTo>
                      <a:pt x="16" y="28"/>
                      <a:pt x="22" y="29"/>
                      <a:pt x="28" y="29"/>
                    </a:cubicBezTo>
                    <a:cubicBezTo>
                      <a:pt x="22" y="25"/>
                      <a:pt x="22" y="15"/>
                      <a:pt x="22" y="8"/>
                    </a:cubicBezTo>
                    <a:cubicBezTo>
                      <a:pt x="21" y="16"/>
                      <a:pt x="19" y="21"/>
                      <a:pt x="11" y="15"/>
                    </a:cubicBezTo>
                    <a:cubicBezTo>
                      <a:pt x="7" y="12"/>
                      <a:pt x="2" y="5"/>
                      <a:pt x="2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1" name="Freeform 753">
                <a:extLst>
                  <a:ext uri="{FF2B5EF4-FFF2-40B4-BE49-F238E27FC236}">
                    <a16:creationId xmlns:a16="http://schemas.microsoft.com/office/drawing/2014/main" id="{8F913A05-4A45-4935-9911-16CD946B1C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3212"/>
                <a:ext cx="88" cy="116"/>
              </a:xfrm>
              <a:custGeom>
                <a:avLst/>
                <a:gdLst>
                  <a:gd name="T0" fmla="*/ 435 w 38"/>
                  <a:gd name="T1" fmla="*/ 133 h 47"/>
                  <a:gd name="T2" fmla="*/ 472 w 38"/>
                  <a:gd name="T3" fmla="*/ 706 h 47"/>
                  <a:gd name="T4" fmla="*/ 248 w 38"/>
                  <a:gd name="T5" fmla="*/ 694 h 47"/>
                  <a:gd name="T6" fmla="*/ 0 w 38"/>
                  <a:gd name="T7" fmla="*/ 647 h 47"/>
                  <a:gd name="T8" fmla="*/ 86 w 38"/>
                  <a:gd name="T9" fmla="*/ 407 h 47"/>
                  <a:gd name="T10" fmla="*/ 188 w 38"/>
                  <a:gd name="T11" fmla="*/ 0 h 47"/>
                  <a:gd name="T12" fmla="*/ 225 w 38"/>
                  <a:gd name="T13" fmla="*/ 494 h 47"/>
                  <a:gd name="T14" fmla="*/ 359 w 38"/>
                  <a:gd name="T15" fmla="*/ 511 h 47"/>
                  <a:gd name="T16" fmla="*/ 435 w 38"/>
                  <a:gd name="T17" fmla="*/ 153 h 4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35" y="9"/>
                    </a:moveTo>
                    <a:cubicBezTo>
                      <a:pt x="30" y="22"/>
                      <a:pt x="35" y="35"/>
                      <a:pt x="38" y="47"/>
                    </a:cubicBezTo>
                    <a:cubicBezTo>
                      <a:pt x="32" y="46"/>
                      <a:pt x="26" y="47"/>
                      <a:pt x="20" y="46"/>
                    </a:cubicBezTo>
                    <a:cubicBezTo>
                      <a:pt x="14" y="45"/>
                      <a:pt x="5" y="46"/>
                      <a:pt x="0" y="43"/>
                    </a:cubicBezTo>
                    <a:cubicBezTo>
                      <a:pt x="10" y="41"/>
                      <a:pt x="7" y="34"/>
                      <a:pt x="7" y="27"/>
                    </a:cubicBezTo>
                    <a:cubicBezTo>
                      <a:pt x="7" y="18"/>
                      <a:pt x="13" y="8"/>
                      <a:pt x="15" y="0"/>
                    </a:cubicBezTo>
                    <a:cubicBezTo>
                      <a:pt x="13" y="8"/>
                      <a:pt x="13" y="25"/>
                      <a:pt x="18" y="33"/>
                    </a:cubicBezTo>
                    <a:cubicBezTo>
                      <a:pt x="20" y="38"/>
                      <a:pt x="24" y="40"/>
                      <a:pt x="29" y="34"/>
                    </a:cubicBezTo>
                    <a:cubicBezTo>
                      <a:pt x="34" y="28"/>
                      <a:pt x="30" y="16"/>
                      <a:pt x="35" y="1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2" name="Freeform 754">
                <a:extLst>
                  <a:ext uri="{FF2B5EF4-FFF2-40B4-BE49-F238E27FC236}">
                    <a16:creationId xmlns:a16="http://schemas.microsoft.com/office/drawing/2014/main" id="{0E1F150A-ACF8-429E-91CC-EE5768237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2" y="3101"/>
                <a:ext cx="21" cy="54"/>
              </a:xfrm>
              <a:custGeom>
                <a:avLst/>
                <a:gdLst>
                  <a:gd name="T0" fmla="*/ 103 w 9"/>
                  <a:gd name="T1" fmla="*/ 0 h 22"/>
                  <a:gd name="T2" fmla="*/ 12 w 9"/>
                  <a:gd name="T3" fmla="*/ 326 h 22"/>
                  <a:gd name="T4" fmla="*/ 28 w 9"/>
                  <a:gd name="T5" fmla="*/ 204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22">
                    <a:moveTo>
                      <a:pt x="8" y="0"/>
                    </a:moveTo>
                    <a:cubicBezTo>
                      <a:pt x="8" y="7"/>
                      <a:pt x="9" y="18"/>
                      <a:pt x="1" y="22"/>
                    </a:cubicBezTo>
                    <a:cubicBezTo>
                      <a:pt x="0" y="20"/>
                      <a:pt x="1" y="16"/>
                      <a:pt x="2" y="14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3" name="Freeform 755">
                <a:extLst>
                  <a:ext uri="{FF2B5EF4-FFF2-40B4-BE49-F238E27FC236}">
                    <a16:creationId xmlns:a16="http://schemas.microsoft.com/office/drawing/2014/main" id="{F4C7FD29-DF00-4271-8346-5809586B8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5" y="3170"/>
                <a:ext cx="37" cy="72"/>
              </a:xfrm>
              <a:custGeom>
                <a:avLst/>
                <a:gdLst>
                  <a:gd name="T0" fmla="*/ 187 w 16"/>
                  <a:gd name="T1" fmla="*/ 0 h 29"/>
                  <a:gd name="T2" fmla="*/ 187 w 16"/>
                  <a:gd name="T3" fmla="*/ 137 h 29"/>
                  <a:gd name="T4" fmla="*/ 113 w 16"/>
                  <a:gd name="T5" fmla="*/ 258 h 29"/>
                  <a:gd name="T6" fmla="*/ 74 w 16"/>
                  <a:gd name="T7" fmla="*/ 432 h 29"/>
                  <a:gd name="T8" fmla="*/ 0 w 16"/>
                  <a:gd name="T9" fmla="*/ 444 h 29"/>
                  <a:gd name="T10" fmla="*/ 86 w 16"/>
                  <a:gd name="T11" fmla="*/ 104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" h="29">
                    <a:moveTo>
                      <a:pt x="15" y="0"/>
                    </a:moveTo>
                    <a:cubicBezTo>
                      <a:pt x="15" y="3"/>
                      <a:pt x="16" y="6"/>
                      <a:pt x="15" y="9"/>
                    </a:cubicBezTo>
                    <a:cubicBezTo>
                      <a:pt x="13" y="12"/>
                      <a:pt x="10" y="14"/>
                      <a:pt x="9" y="17"/>
                    </a:cubicBezTo>
                    <a:cubicBezTo>
                      <a:pt x="8" y="20"/>
                      <a:pt x="8" y="26"/>
                      <a:pt x="6" y="28"/>
                    </a:cubicBezTo>
                    <a:cubicBezTo>
                      <a:pt x="4" y="29"/>
                      <a:pt x="2" y="28"/>
                      <a:pt x="0" y="29"/>
                    </a:cubicBezTo>
                    <a:cubicBezTo>
                      <a:pt x="7" y="25"/>
                      <a:pt x="3" y="13"/>
                      <a:pt x="7" y="7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4" name="Freeform 756">
                <a:extLst>
                  <a:ext uri="{FF2B5EF4-FFF2-40B4-BE49-F238E27FC236}">
                    <a16:creationId xmlns:a16="http://schemas.microsoft.com/office/drawing/2014/main" id="{FBB03898-E220-425C-AE74-8983A48BC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3125"/>
                <a:ext cx="148" cy="131"/>
              </a:xfrm>
              <a:custGeom>
                <a:avLst/>
                <a:gdLst>
                  <a:gd name="T0" fmla="*/ 765 w 64"/>
                  <a:gd name="T1" fmla="*/ 556 h 53"/>
                  <a:gd name="T2" fmla="*/ 620 w 64"/>
                  <a:gd name="T3" fmla="*/ 788 h 53"/>
                  <a:gd name="T4" fmla="*/ 386 w 64"/>
                  <a:gd name="T5" fmla="*/ 648 h 53"/>
                  <a:gd name="T6" fmla="*/ 273 w 64"/>
                  <a:gd name="T7" fmla="*/ 556 h 53"/>
                  <a:gd name="T8" fmla="*/ 171 w 64"/>
                  <a:gd name="T9" fmla="*/ 423 h 53"/>
                  <a:gd name="T10" fmla="*/ 0 w 64"/>
                  <a:gd name="T11" fmla="*/ 133 h 53"/>
                  <a:gd name="T12" fmla="*/ 199 w 64"/>
                  <a:gd name="T13" fmla="*/ 319 h 53"/>
                  <a:gd name="T14" fmla="*/ 386 w 64"/>
                  <a:gd name="T15" fmla="*/ 183 h 53"/>
                  <a:gd name="T16" fmla="*/ 301 w 64"/>
                  <a:gd name="T17" fmla="*/ 423 h 53"/>
                  <a:gd name="T18" fmla="*/ 407 w 64"/>
                  <a:gd name="T19" fmla="*/ 74 h 53"/>
                  <a:gd name="T20" fmla="*/ 460 w 64"/>
                  <a:gd name="T21" fmla="*/ 269 h 53"/>
                  <a:gd name="T22" fmla="*/ 432 w 64"/>
                  <a:gd name="T23" fmla="*/ 635 h 53"/>
                  <a:gd name="T24" fmla="*/ 583 w 64"/>
                  <a:gd name="T25" fmla="*/ 606 h 53"/>
                  <a:gd name="T26" fmla="*/ 657 w 64"/>
                  <a:gd name="T27" fmla="*/ 349 h 53"/>
                  <a:gd name="T28" fmla="*/ 668 w 64"/>
                  <a:gd name="T29" fmla="*/ 665 h 53"/>
                  <a:gd name="T30" fmla="*/ 791 w 64"/>
                  <a:gd name="T31" fmla="*/ 573 h 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4" h="53">
                    <a:moveTo>
                      <a:pt x="62" y="37"/>
                    </a:moveTo>
                    <a:cubicBezTo>
                      <a:pt x="62" y="44"/>
                      <a:pt x="57" y="52"/>
                      <a:pt x="50" y="52"/>
                    </a:cubicBezTo>
                    <a:cubicBezTo>
                      <a:pt x="42" y="53"/>
                      <a:pt x="37" y="47"/>
                      <a:pt x="31" y="43"/>
                    </a:cubicBezTo>
                    <a:cubicBezTo>
                      <a:pt x="29" y="41"/>
                      <a:pt x="25" y="39"/>
                      <a:pt x="22" y="37"/>
                    </a:cubicBezTo>
                    <a:cubicBezTo>
                      <a:pt x="18" y="34"/>
                      <a:pt x="17" y="32"/>
                      <a:pt x="14" y="28"/>
                    </a:cubicBezTo>
                    <a:cubicBezTo>
                      <a:pt x="10" y="22"/>
                      <a:pt x="4" y="16"/>
                      <a:pt x="0" y="9"/>
                    </a:cubicBezTo>
                    <a:cubicBezTo>
                      <a:pt x="4" y="14"/>
                      <a:pt x="10" y="20"/>
                      <a:pt x="16" y="21"/>
                    </a:cubicBezTo>
                    <a:cubicBezTo>
                      <a:pt x="20" y="22"/>
                      <a:pt x="31" y="17"/>
                      <a:pt x="31" y="12"/>
                    </a:cubicBezTo>
                    <a:cubicBezTo>
                      <a:pt x="28" y="17"/>
                      <a:pt x="26" y="23"/>
                      <a:pt x="24" y="28"/>
                    </a:cubicBezTo>
                    <a:cubicBezTo>
                      <a:pt x="34" y="32"/>
                      <a:pt x="31" y="8"/>
                      <a:pt x="33" y="5"/>
                    </a:cubicBezTo>
                    <a:cubicBezTo>
                      <a:pt x="38" y="0"/>
                      <a:pt x="38" y="14"/>
                      <a:pt x="37" y="18"/>
                    </a:cubicBezTo>
                    <a:cubicBezTo>
                      <a:pt x="36" y="24"/>
                      <a:pt x="29" y="36"/>
                      <a:pt x="35" y="42"/>
                    </a:cubicBezTo>
                    <a:cubicBezTo>
                      <a:pt x="38" y="45"/>
                      <a:pt x="45" y="43"/>
                      <a:pt x="47" y="40"/>
                    </a:cubicBezTo>
                    <a:cubicBezTo>
                      <a:pt x="51" y="36"/>
                      <a:pt x="51" y="29"/>
                      <a:pt x="53" y="23"/>
                    </a:cubicBezTo>
                    <a:cubicBezTo>
                      <a:pt x="51" y="28"/>
                      <a:pt x="49" y="42"/>
                      <a:pt x="54" y="44"/>
                    </a:cubicBezTo>
                    <a:cubicBezTo>
                      <a:pt x="58" y="47"/>
                      <a:pt x="61" y="40"/>
                      <a:pt x="64" y="38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5" name="Freeform 757">
                <a:extLst>
                  <a:ext uri="{FF2B5EF4-FFF2-40B4-BE49-F238E27FC236}">
                    <a16:creationId xmlns:a16="http://schemas.microsoft.com/office/drawing/2014/main" id="{97A2AF1D-1977-4AC8-A4C5-FE867B338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5" y="2969"/>
                <a:ext cx="139" cy="181"/>
              </a:xfrm>
              <a:custGeom>
                <a:avLst/>
                <a:gdLst>
                  <a:gd name="T0" fmla="*/ 37 w 60"/>
                  <a:gd name="T1" fmla="*/ 30 h 73"/>
                  <a:gd name="T2" fmla="*/ 74 w 60"/>
                  <a:gd name="T3" fmla="*/ 565 h 73"/>
                  <a:gd name="T4" fmla="*/ 285 w 60"/>
                  <a:gd name="T5" fmla="*/ 793 h 73"/>
                  <a:gd name="T6" fmla="*/ 521 w 60"/>
                  <a:gd name="T7" fmla="*/ 1022 h 73"/>
                  <a:gd name="T8" fmla="*/ 623 w 60"/>
                  <a:gd name="T9" fmla="*/ 1101 h 73"/>
                  <a:gd name="T10" fmla="*/ 746 w 60"/>
                  <a:gd name="T11" fmla="*/ 855 h 73"/>
                  <a:gd name="T12" fmla="*/ 595 w 60"/>
                  <a:gd name="T13" fmla="*/ 885 h 73"/>
                  <a:gd name="T14" fmla="*/ 396 w 60"/>
                  <a:gd name="T15" fmla="*/ 607 h 73"/>
                  <a:gd name="T16" fmla="*/ 209 w 60"/>
                  <a:gd name="T17" fmla="*/ 669 h 73"/>
                  <a:gd name="T18" fmla="*/ 114 w 60"/>
                  <a:gd name="T19" fmla="*/ 382 h 73"/>
                  <a:gd name="T20" fmla="*/ 65 w 60"/>
                  <a:gd name="T21" fmla="*/ 0 h 7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0" h="73">
                    <a:moveTo>
                      <a:pt x="3" y="2"/>
                    </a:moveTo>
                    <a:cubicBezTo>
                      <a:pt x="0" y="15"/>
                      <a:pt x="0" y="25"/>
                      <a:pt x="6" y="37"/>
                    </a:cubicBezTo>
                    <a:cubicBezTo>
                      <a:pt x="10" y="44"/>
                      <a:pt x="16" y="47"/>
                      <a:pt x="23" y="52"/>
                    </a:cubicBezTo>
                    <a:cubicBezTo>
                      <a:pt x="29" y="57"/>
                      <a:pt x="36" y="62"/>
                      <a:pt x="42" y="67"/>
                    </a:cubicBezTo>
                    <a:cubicBezTo>
                      <a:pt x="44" y="69"/>
                      <a:pt x="47" y="73"/>
                      <a:pt x="50" y="72"/>
                    </a:cubicBezTo>
                    <a:cubicBezTo>
                      <a:pt x="54" y="70"/>
                      <a:pt x="58" y="60"/>
                      <a:pt x="60" y="56"/>
                    </a:cubicBezTo>
                    <a:cubicBezTo>
                      <a:pt x="57" y="63"/>
                      <a:pt x="49" y="68"/>
                      <a:pt x="48" y="58"/>
                    </a:cubicBezTo>
                    <a:cubicBezTo>
                      <a:pt x="43" y="70"/>
                      <a:pt x="26" y="51"/>
                      <a:pt x="32" y="40"/>
                    </a:cubicBezTo>
                    <a:cubicBezTo>
                      <a:pt x="26" y="42"/>
                      <a:pt x="24" y="47"/>
                      <a:pt x="17" y="44"/>
                    </a:cubicBezTo>
                    <a:cubicBezTo>
                      <a:pt x="12" y="41"/>
                      <a:pt x="6" y="30"/>
                      <a:pt x="9" y="25"/>
                    </a:cubicBezTo>
                    <a:cubicBezTo>
                      <a:pt x="3" y="23"/>
                      <a:pt x="1" y="4"/>
                      <a:pt x="5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6" name="Freeform 758">
                <a:extLst>
                  <a:ext uri="{FF2B5EF4-FFF2-40B4-BE49-F238E27FC236}">
                    <a16:creationId xmlns:a16="http://schemas.microsoft.com/office/drawing/2014/main" id="{674F1C9D-3E5A-47BF-96E4-911A06B43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8" y="3039"/>
                <a:ext cx="74" cy="47"/>
              </a:xfrm>
              <a:custGeom>
                <a:avLst/>
                <a:gdLst>
                  <a:gd name="T0" fmla="*/ 199 w 32"/>
                  <a:gd name="T1" fmla="*/ 74 h 19"/>
                  <a:gd name="T2" fmla="*/ 347 w 32"/>
                  <a:gd name="T3" fmla="*/ 42 h 19"/>
                  <a:gd name="T4" fmla="*/ 395 w 32"/>
                  <a:gd name="T5" fmla="*/ 228 h 19"/>
                  <a:gd name="T6" fmla="*/ 321 w 32"/>
                  <a:gd name="T7" fmla="*/ 257 h 19"/>
                  <a:gd name="T8" fmla="*/ 0 w 32"/>
                  <a:gd name="T9" fmla="*/ 28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16" y="5"/>
                    </a:moveTo>
                    <a:cubicBezTo>
                      <a:pt x="20" y="5"/>
                      <a:pt x="25" y="5"/>
                      <a:pt x="28" y="3"/>
                    </a:cubicBezTo>
                    <a:cubicBezTo>
                      <a:pt x="28" y="8"/>
                      <a:pt x="32" y="11"/>
                      <a:pt x="32" y="15"/>
                    </a:cubicBezTo>
                    <a:cubicBezTo>
                      <a:pt x="30" y="15"/>
                      <a:pt x="28" y="16"/>
                      <a:pt x="26" y="17"/>
                    </a:cubicBezTo>
                    <a:cubicBezTo>
                      <a:pt x="30" y="0"/>
                      <a:pt x="4" y="13"/>
                      <a:pt x="0" y="19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7" name="Freeform 759">
                <a:extLst>
                  <a:ext uri="{FF2B5EF4-FFF2-40B4-BE49-F238E27FC236}">
                    <a16:creationId xmlns:a16="http://schemas.microsoft.com/office/drawing/2014/main" id="{DCD458E1-2AA3-45DB-9A05-026F167DE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0" y="2786"/>
                <a:ext cx="30" cy="104"/>
              </a:xfrm>
              <a:custGeom>
                <a:avLst/>
                <a:gdLst>
                  <a:gd name="T0" fmla="*/ 48 w 13"/>
                  <a:gd name="T1" fmla="*/ 166 h 42"/>
                  <a:gd name="T2" fmla="*/ 37 w 13"/>
                  <a:gd name="T3" fmla="*/ 362 h 42"/>
                  <a:gd name="T4" fmla="*/ 48 w 13"/>
                  <a:gd name="T5" fmla="*/ 639 h 42"/>
                  <a:gd name="T6" fmla="*/ 150 w 13"/>
                  <a:gd name="T7" fmla="*/ 485 h 42"/>
                  <a:gd name="T8" fmla="*/ 65 w 13"/>
                  <a:gd name="T9" fmla="*/ 307 h 42"/>
                  <a:gd name="T10" fmla="*/ 48 w 13"/>
                  <a:gd name="T11" fmla="*/ 228 h 42"/>
                  <a:gd name="T12" fmla="*/ 48 w 13"/>
                  <a:gd name="T13" fmla="*/ 183 h 42"/>
                  <a:gd name="T14" fmla="*/ 28 w 13"/>
                  <a:gd name="T15" fmla="*/ 0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" h="42">
                    <a:moveTo>
                      <a:pt x="4" y="11"/>
                    </a:moveTo>
                    <a:cubicBezTo>
                      <a:pt x="0" y="16"/>
                      <a:pt x="0" y="18"/>
                      <a:pt x="3" y="24"/>
                    </a:cubicBezTo>
                    <a:cubicBezTo>
                      <a:pt x="6" y="28"/>
                      <a:pt x="13" y="39"/>
                      <a:pt x="4" y="42"/>
                    </a:cubicBezTo>
                    <a:cubicBezTo>
                      <a:pt x="8" y="41"/>
                      <a:pt x="13" y="36"/>
                      <a:pt x="12" y="32"/>
                    </a:cubicBezTo>
                    <a:cubicBezTo>
                      <a:pt x="12" y="28"/>
                      <a:pt x="5" y="25"/>
                      <a:pt x="5" y="20"/>
                    </a:cubicBezTo>
                    <a:cubicBezTo>
                      <a:pt x="5" y="18"/>
                      <a:pt x="4" y="17"/>
                      <a:pt x="4" y="15"/>
                    </a:cubicBezTo>
                    <a:cubicBezTo>
                      <a:pt x="4" y="13"/>
                      <a:pt x="5" y="13"/>
                      <a:pt x="4" y="12"/>
                    </a:cubicBezTo>
                    <a:cubicBezTo>
                      <a:pt x="3" y="9"/>
                      <a:pt x="2" y="4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8" name="Freeform 760">
                <a:extLst>
                  <a:ext uri="{FF2B5EF4-FFF2-40B4-BE49-F238E27FC236}">
                    <a16:creationId xmlns:a16="http://schemas.microsoft.com/office/drawing/2014/main" id="{BA80732F-CE80-415D-8EE6-A6CAADA76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880"/>
                <a:ext cx="77" cy="13"/>
              </a:xfrm>
              <a:custGeom>
                <a:avLst/>
                <a:gdLst>
                  <a:gd name="T0" fmla="*/ 0 w 33"/>
                  <a:gd name="T1" fmla="*/ 0 h 5"/>
                  <a:gd name="T2" fmla="*/ 142 w 33"/>
                  <a:gd name="T3" fmla="*/ 55 h 5"/>
                  <a:gd name="T4" fmla="*/ 420 w 33"/>
                  <a:gd name="T5" fmla="*/ 5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5">
                    <a:moveTo>
                      <a:pt x="0" y="0"/>
                    </a:moveTo>
                    <a:cubicBezTo>
                      <a:pt x="4" y="1"/>
                      <a:pt x="7" y="2"/>
                      <a:pt x="11" y="3"/>
                    </a:cubicBezTo>
                    <a:cubicBezTo>
                      <a:pt x="19" y="5"/>
                      <a:pt x="25" y="3"/>
                      <a:pt x="33" y="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9" name="Freeform 761">
                <a:extLst>
                  <a:ext uri="{FF2B5EF4-FFF2-40B4-BE49-F238E27FC236}">
                    <a16:creationId xmlns:a16="http://schemas.microsoft.com/office/drawing/2014/main" id="{EE6D515A-F821-4037-9097-308C2902F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" y="2895"/>
                <a:ext cx="65" cy="30"/>
              </a:xfrm>
              <a:custGeom>
                <a:avLst/>
                <a:gdLst>
                  <a:gd name="T0" fmla="*/ 0 w 28"/>
                  <a:gd name="T1" fmla="*/ 188 h 12"/>
                  <a:gd name="T2" fmla="*/ 351 w 28"/>
                  <a:gd name="T3" fmla="*/ 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8" h="12">
                    <a:moveTo>
                      <a:pt x="0" y="12"/>
                    </a:moveTo>
                    <a:cubicBezTo>
                      <a:pt x="7" y="6"/>
                      <a:pt x="19" y="2"/>
                      <a:pt x="2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0" name="Freeform 762">
                <a:extLst>
                  <a:ext uri="{FF2B5EF4-FFF2-40B4-BE49-F238E27FC236}">
                    <a16:creationId xmlns:a16="http://schemas.microsoft.com/office/drawing/2014/main" id="{C68C92F8-3D6F-4DC3-A10F-19D5D28F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9" y="2915"/>
                <a:ext cx="37" cy="47"/>
              </a:xfrm>
              <a:custGeom>
                <a:avLst/>
                <a:gdLst>
                  <a:gd name="T0" fmla="*/ 102 w 16"/>
                  <a:gd name="T1" fmla="*/ 0 h 19"/>
                  <a:gd name="T2" fmla="*/ 12 w 16"/>
                  <a:gd name="T3" fmla="*/ 287 h 19"/>
                  <a:gd name="T4" fmla="*/ 113 w 16"/>
                  <a:gd name="T5" fmla="*/ 12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9">
                    <a:moveTo>
                      <a:pt x="8" y="0"/>
                    </a:moveTo>
                    <a:cubicBezTo>
                      <a:pt x="11" y="9"/>
                      <a:pt x="0" y="11"/>
                      <a:pt x="1" y="19"/>
                    </a:cubicBezTo>
                    <a:cubicBezTo>
                      <a:pt x="3" y="13"/>
                      <a:pt x="16" y="9"/>
                      <a:pt x="9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1" name="Freeform 763">
                <a:extLst>
                  <a:ext uri="{FF2B5EF4-FFF2-40B4-BE49-F238E27FC236}">
                    <a16:creationId xmlns:a16="http://schemas.microsoft.com/office/drawing/2014/main" id="{24991F29-8F5B-41A2-89B0-054667525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2918"/>
                <a:ext cx="39" cy="54"/>
              </a:xfrm>
              <a:custGeom>
                <a:avLst/>
                <a:gdLst>
                  <a:gd name="T0" fmla="*/ 204 w 17"/>
                  <a:gd name="T1" fmla="*/ 0 h 22"/>
                  <a:gd name="T2" fmla="*/ 48 w 17"/>
                  <a:gd name="T3" fmla="*/ 91 h 22"/>
                  <a:gd name="T4" fmla="*/ 37 w 17"/>
                  <a:gd name="T5" fmla="*/ 326 h 22"/>
                  <a:gd name="T6" fmla="*/ 147 w 17"/>
                  <a:gd name="T7" fmla="*/ 29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22">
                    <a:moveTo>
                      <a:pt x="17" y="0"/>
                    </a:moveTo>
                    <a:cubicBezTo>
                      <a:pt x="12" y="0"/>
                      <a:pt x="7" y="2"/>
                      <a:pt x="4" y="6"/>
                    </a:cubicBezTo>
                    <a:cubicBezTo>
                      <a:pt x="0" y="11"/>
                      <a:pt x="3" y="17"/>
                      <a:pt x="3" y="22"/>
                    </a:cubicBezTo>
                    <a:cubicBezTo>
                      <a:pt x="2" y="15"/>
                      <a:pt x="5" y="6"/>
                      <a:pt x="12" y="2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2" name="Freeform 764">
                <a:extLst>
                  <a:ext uri="{FF2B5EF4-FFF2-40B4-BE49-F238E27FC236}">
                    <a16:creationId xmlns:a16="http://schemas.microsoft.com/office/drawing/2014/main" id="{B1CC8623-89EE-4F35-B286-4768F68922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2915"/>
                <a:ext cx="132" cy="52"/>
              </a:xfrm>
              <a:custGeom>
                <a:avLst/>
                <a:gdLst>
                  <a:gd name="T0" fmla="*/ 0 w 57"/>
                  <a:gd name="T1" fmla="*/ 215 h 21"/>
                  <a:gd name="T2" fmla="*/ 171 w 57"/>
                  <a:gd name="T3" fmla="*/ 124 h 21"/>
                  <a:gd name="T4" fmla="*/ 350 w 57"/>
                  <a:gd name="T5" fmla="*/ 92 h 21"/>
                  <a:gd name="T6" fmla="*/ 623 w 57"/>
                  <a:gd name="T7" fmla="*/ 30 h 21"/>
                  <a:gd name="T8" fmla="*/ 509 w 57"/>
                  <a:gd name="T9" fmla="*/ 319 h 21"/>
                  <a:gd name="T10" fmla="*/ 558 w 57"/>
                  <a:gd name="T11" fmla="*/ 92 h 21"/>
                  <a:gd name="T12" fmla="*/ 387 w 57"/>
                  <a:gd name="T13" fmla="*/ 124 h 21"/>
                  <a:gd name="T14" fmla="*/ 208 w 57"/>
                  <a:gd name="T15" fmla="*/ 154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7" h="21">
                    <a:moveTo>
                      <a:pt x="0" y="14"/>
                    </a:moveTo>
                    <a:cubicBezTo>
                      <a:pt x="7" y="14"/>
                      <a:pt x="9" y="10"/>
                      <a:pt x="14" y="8"/>
                    </a:cubicBezTo>
                    <a:cubicBezTo>
                      <a:pt x="18" y="7"/>
                      <a:pt x="23" y="7"/>
                      <a:pt x="28" y="6"/>
                    </a:cubicBezTo>
                    <a:cubicBezTo>
                      <a:pt x="34" y="4"/>
                      <a:pt x="43" y="5"/>
                      <a:pt x="50" y="2"/>
                    </a:cubicBezTo>
                    <a:cubicBezTo>
                      <a:pt x="57" y="0"/>
                      <a:pt x="42" y="13"/>
                      <a:pt x="41" y="21"/>
                    </a:cubicBezTo>
                    <a:cubicBezTo>
                      <a:pt x="44" y="18"/>
                      <a:pt x="46" y="11"/>
                      <a:pt x="45" y="6"/>
                    </a:cubicBezTo>
                    <a:cubicBezTo>
                      <a:pt x="41" y="6"/>
                      <a:pt x="35" y="8"/>
                      <a:pt x="31" y="8"/>
                    </a:cubicBezTo>
                    <a:cubicBezTo>
                      <a:pt x="27" y="9"/>
                      <a:pt x="21" y="9"/>
                      <a:pt x="17" y="10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3" name="Freeform 765">
                <a:extLst>
                  <a:ext uri="{FF2B5EF4-FFF2-40B4-BE49-F238E27FC236}">
                    <a16:creationId xmlns:a16="http://schemas.microsoft.com/office/drawing/2014/main" id="{E3589F33-FD4B-444E-A4AD-2C294EDDF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638"/>
                <a:ext cx="40" cy="52"/>
              </a:xfrm>
              <a:custGeom>
                <a:avLst/>
                <a:gdLst>
                  <a:gd name="T0" fmla="*/ 221 w 17"/>
                  <a:gd name="T1" fmla="*/ 0 h 21"/>
                  <a:gd name="T2" fmla="*/ 12 w 17"/>
                  <a:gd name="T3" fmla="*/ 124 h 21"/>
                  <a:gd name="T4" fmla="*/ 132 w 17"/>
                  <a:gd name="T5" fmla="*/ 319 h 21"/>
                  <a:gd name="T6" fmla="*/ 144 w 17"/>
                  <a:gd name="T7" fmla="*/ 196 h 21"/>
                  <a:gd name="T8" fmla="*/ 155 w 17"/>
                  <a:gd name="T9" fmla="*/ 92 h 21"/>
                  <a:gd name="T10" fmla="*/ 172 w 17"/>
                  <a:gd name="T11" fmla="*/ 42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1">
                    <a:moveTo>
                      <a:pt x="17" y="0"/>
                    </a:moveTo>
                    <a:cubicBezTo>
                      <a:pt x="14" y="4"/>
                      <a:pt x="3" y="4"/>
                      <a:pt x="1" y="8"/>
                    </a:cubicBezTo>
                    <a:cubicBezTo>
                      <a:pt x="0" y="12"/>
                      <a:pt x="8" y="18"/>
                      <a:pt x="10" y="21"/>
                    </a:cubicBezTo>
                    <a:cubicBezTo>
                      <a:pt x="2" y="17"/>
                      <a:pt x="6" y="8"/>
                      <a:pt x="11" y="13"/>
                    </a:cubicBezTo>
                    <a:cubicBezTo>
                      <a:pt x="7" y="10"/>
                      <a:pt x="7" y="6"/>
                      <a:pt x="12" y="6"/>
                    </a:cubicBezTo>
                    <a:cubicBezTo>
                      <a:pt x="12" y="4"/>
                      <a:pt x="13" y="4"/>
                      <a:pt x="13" y="3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4" name="Freeform 766">
                <a:extLst>
                  <a:ext uri="{FF2B5EF4-FFF2-40B4-BE49-F238E27FC236}">
                    <a16:creationId xmlns:a16="http://schemas.microsoft.com/office/drawing/2014/main" id="{767CDA21-5B8A-4744-9B60-A304F4508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690"/>
                <a:ext cx="33" cy="35"/>
              </a:xfrm>
              <a:custGeom>
                <a:avLst/>
                <a:gdLst>
                  <a:gd name="T0" fmla="*/ 184 w 14"/>
                  <a:gd name="T1" fmla="*/ 0 h 14"/>
                  <a:gd name="T2" fmla="*/ 144 w 14"/>
                  <a:gd name="T3" fmla="*/ 220 h 14"/>
                  <a:gd name="T4" fmla="*/ 184 w 14"/>
                  <a:gd name="T5" fmla="*/ 2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4">
                    <a:moveTo>
                      <a:pt x="14" y="0"/>
                    </a:moveTo>
                    <a:cubicBezTo>
                      <a:pt x="8" y="5"/>
                      <a:pt x="0" y="9"/>
                      <a:pt x="11" y="14"/>
                    </a:cubicBezTo>
                    <a:cubicBezTo>
                      <a:pt x="4" y="7"/>
                      <a:pt x="10" y="6"/>
                      <a:pt x="14" y="1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5" name="Freeform 767">
                <a:extLst>
                  <a:ext uri="{FF2B5EF4-FFF2-40B4-BE49-F238E27FC236}">
                    <a16:creationId xmlns:a16="http://schemas.microsoft.com/office/drawing/2014/main" id="{11D1FBBF-C9CD-4552-A84C-09991475FE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" y="2744"/>
                <a:ext cx="35" cy="52"/>
              </a:xfrm>
              <a:custGeom>
                <a:avLst/>
                <a:gdLst>
                  <a:gd name="T0" fmla="*/ 180 w 15"/>
                  <a:gd name="T1" fmla="*/ 0 h 21"/>
                  <a:gd name="T2" fmla="*/ 114 w 15"/>
                  <a:gd name="T3" fmla="*/ 134 h 21"/>
                  <a:gd name="T4" fmla="*/ 28 w 15"/>
                  <a:gd name="T5" fmla="*/ 228 h 21"/>
                  <a:gd name="T6" fmla="*/ 191 w 15"/>
                  <a:gd name="T7" fmla="*/ 319 h 21"/>
                  <a:gd name="T8" fmla="*/ 77 w 15"/>
                  <a:gd name="T9" fmla="*/ 228 h 21"/>
                  <a:gd name="T10" fmla="*/ 163 w 15"/>
                  <a:gd name="T11" fmla="*/ 92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21">
                    <a:moveTo>
                      <a:pt x="14" y="0"/>
                    </a:moveTo>
                    <a:cubicBezTo>
                      <a:pt x="13" y="3"/>
                      <a:pt x="11" y="6"/>
                      <a:pt x="9" y="9"/>
                    </a:cubicBezTo>
                    <a:cubicBezTo>
                      <a:pt x="7" y="11"/>
                      <a:pt x="2" y="12"/>
                      <a:pt x="2" y="15"/>
                    </a:cubicBezTo>
                    <a:cubicBezTo>
                      <a:pt x="0" y="21"/>
                      <a:pt x="12" y="17"/>
                      <a:pt x="15" y="21"/>
                    </a:cubicBezTo>
                    <a:cubicBezTo>
                      <a:pt x="12" y="19"/>
                      <a:pt x="9" y="17"/>
                      <a:pt x="6" y="15"/>
                    </a:cubicBezTo>
                    <a:cubicBezTo>
                      <a:pt x="10" y="13"/>
                      <a:pt x="12" y="11"/>
                      <a:pt x="13" y="6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6" name="Freeform 768">
                <a:extLst>
                  <a:ext uri="{FF2B5EF4-FFF2-40B4-BE49-F238E27FC236}">
                    <a16:creationId xmlns:a16="http://schemas.microsoft.com/office/drawing/2014/main" id="{BBE3F140-7449-4264-9707-22BCC5CC7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2801"/>
                <a:ext cx="81" cy="70"/>
              </a:xfrm>
              <a:custGeom>
                <a:avLst/>
                <a:gdLst>
                  <a:gd name="T0" fmla="*/ 0 w 35"/>
                  <a:gd name="T1" fmla="*/ 438 h 28"/>
                  <a:gd name="T2" fmla="*/ 433 w 35"/>
                  <a:gd name="T3" fmla="*/ 158 h 28"/>
                  <a:gd name="T4" fmla="*/ 301 w 35"/>
                  <a:gd name="T5" fmla="*/ 220 h 28"/>
                  <a:gd name="T6" fmla="*/ 199 w 35"/>
                  <a:gd name="T7" fmla="*/ 188 h 28"/>
                  <a:gd name="T8" fmla="*/ 134 w 35"/>
                  <a:gd name="T9" fmla="*/ 188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28">
                    <a:moveTo>
                      <a:pt x="0" y="28"/>
                    </a:moveTo>
                    <a:cubicBezTo>
                      <a:pt x="8" y="13"/>
                      <a:pt x="16" y="0"/>
                      <a:pt x="35" y="10"/>
                    </a:cubicBezTo>
                    <a:cubicBezTo>
                      <a:pt x="32" y="9"/>
                      <a:pt x="21" y="8"/>
                      <a:pt x="24" y="14"/>
                    </a:cubicBezTo>
                    <a:cubicBezTo>
                      <a:pt x="22" y="11"/>
                      <a:pt x="19" y="9"/>
                      <a:pt x="16" y="12"/>
                    </a:cubicBezTo>
                    <a:cubicBezTo>
                      <a:pt x="14" y="10"/>
                      <a:pt x="13" y="11"/>
                      <a:pt x="11" y="12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7" name="Freeform 769">
                <a:extLst>
                  <a:ext uri="{FF2B5EF4-FFF2-40B4-BE49-F238E27FC236}">
                    <a16:creationId xmlns:a16="http://schemas.microsoft.com/office/drawing/2014/main" id="{A5677B27-4BD9-4A49-90A1-1041701F0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3007"/>
                <a:ext cx="23" cy="61"/>
              </a:xfrm>
              <a:custGeom>
                <a:avLst/>
                <a:gdLst>
                  <a:gd name="T0" fmla="*/ 122 w 10"/>
                  <a:gd name="T1" fmla="*/ 0 h 25"/>
                  <a:gd name="T2" fmla="*/ 12 w 10"/>
                  <a:gd name="T3" fmla="*/ 364 h 2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25">
                    <a:moveTo>
                      <a:pt x="10" y="0"/>
                    </a:moveTo>
                    <a:cubicBezTo>
                      <a:pt x="0" y="5"/>
                      <a:pt x="6" y="16"/>
                      <a:pt x="1" y="25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8" name="Freeform 770">
                <a:extLst>
                  <a:ext uri="{FF2B5EF4-FFF2-40B4-BE49-F238E27FC236}">
                    <a16:creationId xmlns:a16="http://schemas.microsoft.com/office/drawing/2014/main" id="{F1F7A240-D2F6-4DA5-94BA-6C22EBD08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742"/>
                <a:ext cx="9" cy="12"/>
              </a:xfrm>
              <a:custGeom>
                <a:avLst/>
                <a:gdLst>
                  <a:gd name="T0" fmla="*/ 0 w 4"/>
                  <a:gd name="T1" fmla="*/ 70 h 5"/>
                  <a:gd name="T2" fmla="*/ 45 w 4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1" y="3"/>
                      <a:pt x="2" y="2"/>
                      <a:pt x="4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9" name="Freeform 771">
                <a:extLst>
                  <a:ext uri="{FF2B5EF4-FFF2-40B4-BE49-F238E27FC236}">
                    <a16:creationId xmlns:a16="http://schemas.microsoft.com/office/drawing/2014/main" id="{D1BD5AB1-021A-4C3A-8983-5664664B1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742"/>
                <a:ext cx="9" cy="12"/>
              </a:xfrm>
              <a:custGeom>
                <a:avLst/>
                <a:gdLst>
                  <a:gd name="T0" fmla="*/ 0 w 4"/>
                  <a:gd name="T1" fmla="*/ 70 h 5"/>
                  <a:gd name="T2" fmla="*/ 45 w 4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1" y="3"/>
                      <a:pt x="2" y="2"/>
                      <a:pt x="4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0" name="Freeform 772">
                <a:extLst>
                  <a:ext uri="{FF2B5EF4-FFF2-40B4-BE49-F238E27FC236}">
                    <a16:creationId xmlns:a16="http://schemas.microsoft.com/office/drawing/2014/main" id="{7B0C273E-F2F3-4272-8280-1D778578F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913"/>
                <a:ext cx="16" cy="14"/>
              </a:xfrm>
              <a:custGeom>
                <a:avLst/>
                <a:gdLst>
                  <a:gd name="T0" fmla="*/ 0 w 7"/>
                  <a:gd name="T1" fmla="*/ 0 h 6"/>
                  <a:gd name="T2" fmla="*/ 85 w 7"/>
                  <a:gd name="T3" fmla="*/ 7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2" y="2"/>
                      <a:pt x="4" y="5"/>
                      <a:pt x="7" y="6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1" name="Freeform 773">
                <a:extLst>
                  <a:ext uri="{FF2B5EF4-FFF2-40B4-BE49-F238E27FC236}">
                    <a16:creationId xmlns:a16="http://schemas.microsoft.com/office/drawing/2014/main" id="{6B200814-E491-47DC-A209-584655BA2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913"/>
                <a:ext cx="16" cy="14"/>
              </a:xfrm>
              <a:custGeom>
                <a:avLst/>
                <a:gdLst>
                  <a:gd name="T0" fmla="*/ 0 w 7"/>
                  <a:gd name="T1" fmla="*/ 0 h 6"/>
                  <a:gd name="T2" fmla="*/ 85 w 7"/>
                  <a:gd name="T3" fmla="*/ 7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2" y="2"/>
                      <a:pt x="4" y="5"/>
                      <a:pt x="7" y="6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2" name="Freeform 774">
                <a:extLst>
                  <a:ext uri="{FF2B5EF4-FFF2-40B4-BE49-F238E27FC236}">
                    <a16:creationId xmlns:a16="http://schemas.microsoft.com/office/drawing/2014/main" id="{D18EEB82-AF74-403E-877D-5DA20F04A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036"/>
                <a:ext cx="18" cy="8"/>
              </a:xfrm>
              <a:custGeom>
                <a:avLst/>
                <a:gdLst>
                  <a:gd name="T0" fmla="*/ 0 w 8"/>
                  <a:gd name="T1" fmla="*/ 56 h 3"/>
                  <a:gd name="T2" fmla="*/ 92 w 8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3" y="2"/>
                      <a:pt x="6" y="1"/>
                      <a:pt x="8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3" name="Freeform 775">
                <a:extLst>
                  <a:ext uri="{FF2B5EF4-FFF2-40B4-BE49-F238E27FC236}">
                    <a16:creationId xmlns:a16="http://schemas.microsoft.com/office/drawing/2014/main" id="{4627084B-0569-4211-B3AF-FE298D21A5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036"/>
                <a:ext cx="18" cy="8"/>
              </a:xfrm>
              <a:custGeom>
                <a:avLst/>
                <a:gdLst>
                  <a:gd name="T0" fmla="*/ 0 w 8"/>
                  <a:gd name="T1" fmla="*/ 56 h 3"/>
                  <a:gd name="T2" fmla="*/ 92 w 8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3" y="2"/>
                      <a:pt x="6" y="1"/>
                      <a:pt x="8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4" name="Freeform 776">
                <a:extLst>
                  <a:ext uri="{FF2B5EF4-FFF2-40B4-BE49-F238E27FC236}">
                    <a16:creationId xmlns:a16="http://schemas.microsoft.com/office/drawing/2014/main" id="{7A7AEAD3-9B07-414D-81D0-3DBE12FFE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3170"/>
                <a:ext cx="21" cy="10"/>
              </a:xfrm>
              <a:custGeom>
                <a:avLst/>
                <a:gdLst>
                  <a:gd name="T0" fmla="*/ 0 w 9"/>
                  <a:gd name="T1" fmla="*/ 63 h 4"/>
                  <a:gd name="T2" fmla="*/ 114 w 9"/>
                  <a:gd name="T3" fmla="*/ 0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cubicBezTo>
                      <a:pt x="3" y="2"/>
                      <a:pt x="6" y="1"/>
                      <a:pt x="9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5" name="Freeform 777">
                <a:extLst>
                  <a:ext uri="{FF2B5EF4-FFF2-40B4-BE49-F238E27FC236}">
                    <a16:creationId xmlns:a16="http://schemas.microsoft.com/office/drawing/2014/main" id="{A5A1CB2E-21F2-407D-803E-A7D861056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700" cy="450"/>
              </a:xfrm>
              <a:custGeom>
                <a:avLst/>
                <a:gdLst>
                  <a:gd name="T0" fmla="*/ 436 w 302"/>
                  <a:gd name="T1" fmla="*/ 1798 h 182"/>
                  <a:gd name="T2" fmla="*/ 12 w 302"/>
                  <a:gd name="T3" fmla="*/ 789 h 182"/>
                  <a:gd name="T4" fmla="*/ 102 w 302"/>
                  <a:gd name="T5" fmla="*/ 299 h 182"/>
                  <a:gd name="T6" fmla="*/ 399 w 302"/>
                  <a:gd name="T7" fmla="*/ 74 h 182"/>
                  <a:gd name="T8" fmla="*/ 1011 w 302"/>
                  <a:gd name="T9" fmla="*/ 349 h 182"/>
                  <a:gd name="T10" fmla="*/ 1198 w 302"/>
                  <a:gd name="T11" fmla="*/ 831 h 182"/>
                  <a:gd name="T12" fmla="*/ 1161 w 302"/>
                  <a:gd name="T13" fmla="*/ 1076 h 182"/>
                  <a:gd name="T14" fmla="*/ 1171 w 302"/>
                  <a:gd name="T15" fmla="*/ 1407 h 182"/>
                  <a:gd name="T16" fmla="*/ 1493 w 302"/>
                  <a:gd name="T17" fmla="*/ 1387 h 182"/>
                  <a:gd name="T18" fmla="*/ 1634 w 302"/>
                  <a:gd name="T19" fmla="*/ 1118 h 182"/>
                  <a:gd name="T20" fmla="*/ 1456 w 302"/>
                  <a:gd name="T21" fmla="*/ 954 h 182"/>
                  <a:gd name="T22" fmla="*/ 1370 w 302"/>
                  <a:gd name="T23" fmla="*/ 875 h 182"/>
                  <a:gd name="T24" fmla="*/ 1268 w 302"/>
                  <a:gd name="T25" fmla="*/ 502 h 182"/>
                  <a:gd name="T26" fmla="*/ 1256 w 302"/>
                  <a:gd name="T27" fmla="*/ 423 h 182"/>
                  <a:gd name="T28" fmla="*/ 1532 w 302"/>
                  <a:gd name="T29" fmla="*/ 668 h 182"/>
                  <a:gd name="T30" fmla="*/ 1680 w 302"/>
                  <a:gd name="T31" fmla="*/ 391 h 182"/>
                  <a:gd name="T32" fmla="*/ 1655 w 302"/>
                  <a:gd name="T33" fmla="*/ 349 h 182"/>
                  <a:gd name="T34" fmla="*/ 2788 w 302"/>
                  <a:gd name="T35" fmla="*/ 618 h 182"/>
                  <a:gd name="T36" fmla="*/ 3762 w 302"/>
                  <a:gd name="T37" fmla="*/ 618 h 182"/>
                  <a:gd name="T38" fmla="*/ 2768 w 302"/>
                  <a:gd name="T39" fmla="*/ 1785 h 182"/>
                  <a:gd name="T40" fmla="*/ 1720 w 302"/>
                  <a:gd name="T41" fmla="*/ 2537 h 182"/>
                  <a:gd name="T42" fmla="*/ 387 w 302"/>
                  <a:gd name="T43" fmla="*/ 2371 h 182"/>
                  <a:gd name="T44" fmla="*/ 436 w 302"/>
                  <a:gd name="T45" fmla="*/ 1798 h 1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02" h="182">
                    <a:moveTo>
                      <a:pt x="35" y="119"/>
                    </a:moveTo>
                    <a:cubicBezTo>
                      <a:pt x="36" y="69"/>
                      <a:pt x="0" y="64"/>
                      <a:pt x="1" y="52"/>
                    </a:cubicBezTo>
                    <a:cubicBezTo>
                      <a:pt x="2" y="39"/>
                      <a:pt x="3" y="27"/>
                      <a:pt x="8" y="20"/>
                    </a:cubicBezTo>
                    <a:cubicBezTo>
                      <a:pt x="13" y="11"/>
                      <a:pt x="14" y="0"/>
                      <a:pt x="32" y="5"/>
                    </a:cubicBezTo>
                    <a:cubicBezTo>
                      <a:pt x="50" y="10"/>
                      <a:pt x="73" y="19"/>
                      <a:pt x="81" y="23"/>
                    </a:cubicBezTo>
                    <a:cubicBezTo>
                      <a:pt x="87" y="27"/>
                      <a:pt x="93" y="44"/>
                      <a:pt x="96" y="55"/>
                    </a:cubicBezTo>
                    <a:cubicBezTo>
                      <a:pt x="96" y="59"/>
                      <a:pt x="94" y="68"/>
                      <a:pt x="93" y="71"/>
                    </a:cubicBezTo>
                    <a:cubicBezTo>
                      <a:pt x="90" y="78"/>
                      <a:pt x="88" y="88"/>
                      <a:pt x="94" y="93"/>
                    </a:cubicBezTo>
                    <a:cubicBezTo>
                      <a:pt x="110" y="104"/>
                      <a:pt x="119" y="96"/>
                      <a:pt x="120" y="92"/>
                    </a:cubicBezTo>
                    <a:cubicBezTo>
                      <a:pt x="124" y="92"/>
                      <a:pt x="135" y="84"/>
                      <a:pt x="131" y="74"/>
                    </a:cubicBezTo>
                    <a:cubicBezTo>
                      <a:pt x="129" y="67"/>
                      <a:pt x="123" y="64"/>
                      <a:pt x="117" y="63"/>
                    </a:cubicBezTo>
                    <a:cubicBezTo>
                      <a:pt x="115" y="62"/>
                      <a:pt x="111" y="61"/>
                      <a:pt x="110" y="58"/>
                    </a:cubicBezTo>
                    <a:cubicBezTo>
                      <a:pt x="108" y="51"/>
                      <a:pt x="105" y="41"/>
                      <a:pt x="102" y="33"/>
                    </a:cubicBezTo>
                    <a:cubicBezTo>
                      <a:pt x="102" y="31"/>
                      <a:pt x="101" y="30"/>
                      <a:pt x="101" y="28"/>
                    </a:cubicBezTo>
                    <a:cubicBezTo>
                      <a:pt x="105" y="34"/>
                      <a:pt x="112" y="44"/>
                      <a:pt x="123" y="44"/>
                    </a:cubicBezTo>
                    <a:cubicBezTo>
                      <a:pt x="137" y="45"/>
                      <a:pt x="140" y="31"/>
                      <a:pt x="135" y="26"/>
                    </a:cubicBezTo>
                    <a:cubicBezTo>
                      <a:pt x="134" y="25"/>
                      <a:pt x="133" y="24"/>
                      <a:pt x="133" y="23"/>
                    </a:cubicBezTo>
                    <a:cubicBezTo>
                      <a:pt x="156" y="37"/>
                      <a:pt x="189" y="41"/>
                      <a:pt x="224" y="41"/>
                    </a:cubicBezTo>
                    <a:cubicBezTo>
                      <a:pt x="249" y="41"/>
                      <a:pt x="275" y="41"/>
                      <a:pt x="302" y="41"/>
                    </a:cubicBezTo>
                    <a:cubicBezTo>
                      <a:pt x="295" y="90"/>
                      <a:pt x="249" y="124"/>
                      <a:pt x="222" y="118"/>
                    </a:cubicBezTo>
                    <a:cubicBezTo>
                      <a:pt x="222" y="135"/>
                      <a:pt x="168" y="172"/>
                      <a:pt x="138" y="168"/>
                    </a:cubicBezTo>
                    <a:cubicBezTo>
                      <a:pt x="136" y="182"/>
                      <a:pt x="61" y="167"/>
                      <a:pt x="31" y="157"/>
                    </a:cubicBezTo>
                    <a:cubicBezTo>
                      <a:pt x="34" y="145"/>
                      <a:pt x="35" y="132"/>
                      <a:pt x="35" y="119"/>
                    </a:cubicBezTo>
                    <a:close/>
                  </a:path>
                </a:pathLst>
              </a:custGeom>
              <a:solidFill>
                <a:srgbClr val="ED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6" name="Freeform 778">
                <a:extLst>
                  <a:ext uri="{FF2B5EF4-FFF2-40B4-BE49-F238E27FC236}">
                    <a16:creationId xmlns:a16="http://schemas.microsoft.com/office/drawing/2014/main" id="{09D3D5A1-1900-4E98-AA09-A2950B401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693" cy="289"/>
              </a:xfrm>
              <a:custGeom>
                <a:avLst/>
                <a:gdLst>
                  <a:gd name="T0" fmla="*/ 3713 w 299"/>
                  <a:gd name="T1" fmla="*/ 615 h 117"/>
                  <a:gd name="T2" fmla="*/ 3314 w 299"/>
                  <a:gd name="T3" fmla="*/ 635 h 117"/>
                  <a:gd name="T4" fmla="*/ 2665 w 299"/>
                  <a:gd name="T5" fmla="*/ 615 h 117"/>
                  <a:gd name="T6" fmla="*/ 2288 w 299"/>
                  <a:gd name="T7" fmla="*/ 585 h 117"/>
                  <a:gd name="T8" fmla="*/ 2079 w 299"/>
                  <a:gd name="T9" fmla="*/ 543 h 117"/>
                  <a:gd name="T10" fmla="*/ 1794 w 299"/>
                  <a:gd name="T11" fmla="*/ 482 h 117"/>
                  <a:gd name="T12" fmla="*/ 1708 w 299"/>
                  <a:gd name="T13" fmla="*/ 440 h 117"/>
                  <a:gd name="T14" fmla="*/ 1532 w 299"/>
                  <a:gd name="T15" fmla="*/ 664 h 117"/>
                  <a:gd name="T16" fmla="*/ 1358 w 299"/>
                  <a:gd name="T17" fmla="*/ 573 h 117"/>
                  <a:gd name="T18" fmla="*/ 1342 w 299"/>
                  <a:gd name="T19" fmla="*/ 585 h 117"/>
                  <a:gd name="T20" fmla="*/ 1321 w 299"/>
                  <a:gd name="T21" fmla="*/ 647 h 117"/>
                  <a:gd name="T22" fmla="*/ 1370 w 299"/>
                  <a:gd name="T23" fmla="*/ 872 h 117"/>
                  <a:gd name="T24" fmla="*/ 1456 w 299"/>
                  <a:gd name="T25" fmla="*/ 951 h 117"/>
                  <a:gd name="T26" fmla="*/ 1634 w 299"/>
                  <a:gd name="T27" fmla="*/ 1116 h 117"/>
                  <a:gd name="T28" fmla="*/ 1493 w 299"/>
                  <a:gd name="T29" fmla="*/ 1386 h 117"/>
                  <a:gd name="T30" fmla="*/ 1170 w 299"/>
                  <a:gd name="T31" fmla="*/ 1403 h 117"/>
                  <a:gd name="T32" fmla="*/ 1161 w 299"/>
                  <a:gd name="T33" fmla="*/ 1067 h 117"/>
                  <a:gd name="T34" fmla="*/ 1198 w 299"/>
                  <a:gd name="T35" fmla="*/ 830 h 117"/>
                  <a:gd name="T36" fmla="*/ 1048 w 299"/>
                  <a:gd name="T37" fmla="*/ 390 h 117"/>
                  <a:gd name="T38" fmla="*/ 811 w 299"/>
                  <a:gd name="T39" fmla="*/ 245 h 117"/>
                  <a:gd name="T40" fmla="*/ 399 w 299"/>
                  <a:gd name="T41" fmla="*/ 74 h 117"/>
                  <a:gd name="T42" fmla="*/ 102 w 299"/>
                  <a:gd name="T43" fmla="*/ 299 h 117"/>
                  <a:gd name="T44" fmla="*/ 12 w 299"/>
                  <a:gd name="T45" fmla="*/ 781 h 117"/>
                  <a:gd name="T46" fmla="*/ 436 w 299"/>
                  <a:gd name="T47" fmla="*/ 1764 h 117"/>
                  <a:gd name="T48" fmla="*/ 338 w 299"/>
                  <a:gd name="T49" fmla="*/ 1008 h 117"/>
                  <a:gd name="T50" fmla="*/ 209 w 299"/>
                  <a:gd name="T51" fmla="*/ 543 h 117"/>
                  <a:gd name="T52" fmla="*/ 399 w 299"/>
                  <a:gd name="T53" fmla="*/ 287 h 117"/>
                  <a:gd name="T54" fmla="*/ 909 w 299"/>
                  <a:gd name="T55" fmla="*/ 469 h 117"/>
                  <a:gd name="T56" fmla="*/ 1059 w 299"/>
                  <a:gd name="T57" fmla="*/ 739 h 117"/>
                  <a:gd name="T58" fmla="*/ 1256 w 299"/>
                  <a:gd name="T59" fmla="*/ 1598 h 117"/>
                  <a:gd name="T60" fmla="*/ 1680 w 299"/>
                  <a:gd name="T61" fmla="*/ 1354 h 117"/>
                  <a:gd name="T62" fmla="*/ 1729 w 299"/>
                  <a:gd name="T63" fmla="*/ 1025 h 117"/>
                  <a:gd name="T64" fmla="*/ 1880 w 299"/>
                  <a:gd name="T65" fmla="*/ 921 h 117"/>
                  <a:gd name="T66" fmla="*/ 2948 w 299"/>
                  <a:gd name="T67" fmla="*/ 995 h 117"/>
                  <a:gd name="T68" fmla="*/ 3240 w 299"/>
                  <a:gd name="T69" fmla="*/ 1415 h 117"/>
                  <a:gd name="T70" fmla="*/ 2862 w 299"/>
                  <a:gd name="T71" fmla="*/ 1640 h 117"/>
                  <a:gd name="T72" fmla="*/ 3486 w 299"/>
                  <a:gd name="T73" fmla="*/ 1146 h 117"/>
                  <a:gd name="T74" fmla="*/ 3713 w 299"/>
                  <a:gd name="T75" fmla="*/ 615 h 11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99" h="117">
                    <a:moveTo>
                      <a:pt x="298" y="41"/>
                    </a:moveTo>
                    <a:cubicBezTo>
                      <a:pt x="293" y="41"/>
                      <a:pt x="273" y="42"/>
                      <a:pt x="266" y="42"/>
                    </a:cubicBezTo>
                    <a:cubicBezTo>
                      <a:pt x="250" y="43"/>
                      <a:pt x="231" y="43"/>
                      <a:pt x="214" y="41"/>
                    </a:cubicBezTo>
                    <a:cubicBezTo>
                      <a:pt x="204" y="41"/>
                      <a:pt x="194" y="40"/>
                      <a:pt x="184" y="39"/>
                    </a:cubicBezTo>
                    <a:cubicBezTo>
                      <a:pt x="178" y="38"/>
                      <a:pt x="172" y="38"/>
                      <a:pt x="167" y="36"/>
                    </a:cubicBezTo>
                    <a:cubicBezTo>
                      <a:pt x="159" y="35"/>
                      <a:pt x="151" y="34"/>
                      <a:pt x="144" y="32"/>
                    </a:cubicBezTo>
                    <a:cubicBezTo>
                      <a:pt x="141" y="31"/>
                      <a:pt x="139" y="30"/>
                      <a:pt x="137" y="29"/>
                    </a:cubicBezTo>
                    <a:cubicBezTo>
                      <a:pt x="139" y="35"/>
                      <a:pt x="134" y="44"/>
                      <a:pt x="123" y="44"/>
                    </a:cubicBezTo>
                    <a:cubicBezTo>
                      <a:pt x="118" y="44"/>
                      <a:pt x="113" y="41"/>
                      <a:pt x="109" y="38"/>
                    </a:cubicBezTo>
                    <a:cubicBezTo>
                      <a:pt x="109" y="38"/>
                      <a:pt x="108" y="39"/>
                      <a:pt x="108" y="39"/>
                    </a:cubicBezTo>
                    <a:cubicBezTo>
                      <a:pt x="106" y="40"/>
                      <a:pt x="106" y="42"/>
                      <a:pt x="106" y="43"/>
                    </a:cubicBezTo>
                    <a:cubicBezTo>
                      <a:pt x="108" y="49"/>
                      <a:pt x="109" y="54"/>
                      <a:pt x="110" y="58"/>
                    </a:cubicBezTo>
                    <a:cubicBezTo>
                      <a:pt x="111" y="61"/>
                      <a:pt x="115" y="62"/>
                      <a:pt x="117" y="63"/>
                    </a:cubicBezTo>
                    <a:cubicBezTo>
                      <a:pt x="123" y="64"/>
                      <a:pt x="129" y="67"/>
                      <a:pt x="131" y="74"/>
                    </a:cubicBezTo>
                    <a:cubicBezTo>
                      <a:pt x="135" y="84"/>
                      <a:pt x="124" y="92"/>
                      <a:pt x="120" y="92"/>
                    </a:cubicBezTo>
                    <a:cubicBezTo>
                      <a:pt x="119" y="96"/>
                      <a:pt x="110" y="104"/>
                      <a:pt x="94" y="93"/>
                    </a:cubicBezTo>
                    <a:cubicBezTo>
                      <a:pt x="88" y="88"/>
                      <a:pt x="90" y="78"/>
                      <a:pt x="93" y="71"/>
                    </a:cubicBezTo>
                    <a:cubicBezTo>
                      <a:pt x="94" y="68"/>
                      <a:pt x="96" y="59"/>
                      <a:pt x="96" y="55"/>
                    </a:cubicBezTo>
                    <a:cubicBezTo>
                      <a:pt x="94" y="46"/>
                      <a:pt x="89" y="32"/>
                      <a:pt x="84" y="26"/>
                    </a:cubicBezTo>
                    <a:cubicBezTo>
                      <a:pt x="78" y="29"/>
                      <a:pt x="66" y="19"/>
                      <a:pt x="65" y="16"/>
                    </a:cubicBezTo>
                    <a:cubicBezTo>
                      <a:pt x="55" y="12"/>
                      <a:pt x="43" y="8"/>
                      <a:pt x="32" y="5"/>
                    </a:cubicBezTo>
                    <a:cubicBezTo>
                      <a:pt x="14" y="0"/>
                      <a:pt x="13" y="11"/>
                      <a:pt x="8" y="20"/>
                    </a:cubicBezTo>
                    <a:cubicBezTo>
                      <a:pt x="3" y="27"/>
                      <a:pt x="2" y="39"/>
                      <a:pt x="1" y="52"/>
                    </a:cubicBezTo>
                    <a:cubicBezTo>
                      <a:pt x="0" y="64"/>
                      <a:pt x="35" y="69"/>
                      <a:pt x="35" y="117"/>
                    </a:cubicBezTo>
                    <a:cubicBezTo>
                      <a:pt x="36" y="100"/>
                      <a:pt x="33" y="82"/>
                      <a:pt x="27" y="67"/>
                    </a:cubicBezTo>
                    <a:cubicBezTo>
                      <a:pt x="22" y="58"/>
                      <a:pt x="15" y="47"/>
                      <a:pt x="17" y="36"/>
                    </a:cubicBezTo>
                    <a:cubicBezTo>
                      <a:pt x="19" y="29"/>
                      <a:pt x="25" y="22"/>
                      <a:pt x="32" y="19"/>
                    </a:cubicBezTo>
                    <a:cubicBezTo>
                      <a:pt x="40" y="16"/>
                      <a:pt x="62" y="23"/>
                      <a:pt x="73" y="31"/>
                    </a:cubicBezTo>
                    <a:cubicBezTo>
                      <a:pt x="78" y="35"/>
                      <a:pt x="83" y="41"/>
                      <a:pt x="85" y="49"/>
                    </a:cubicBezTo>
                    <a:cubicBezTo>
                      <a:pt x="90" y="73"/>
                      <a:pt x="69" y="100"/>
                      <a:pt x="101" y="106"/>
                    </a:cubicBezTo>
                    <a:cubicBezTo>
                      <a:pt x="114" y="108"/>
                      <a:pt x="129" y="102"/>
                      <a:pt x="135" y="90"/>
                    </a:cubicBezTo>
                    <a:cubicBezTo>
                      <a:pt x="139" y="82"/>
                      <a:pt x="140" y="76"/>
                      <a:pt x="139" y="68"/>
                    </a:cubicBezTo>
                    <a:cubicBezTo>
                      <a:pt x="136" y="56"/>
                      <a:pt x="142" y="59"/>
                      <a:pt x="151" y="61"/>
                    </a:cubicBezTo>
                    <a:cubicBezTo>
                      <a:pt x="179" y="66"/>
                      <a:pt x="209" y="66"/>
                      <a:pt x="237" y="66"/>
                    </a:cubicBezTo>
                    <a:cubicBezTo>
                      <a:pt x="267" y="65"/>
                      <a:pt x="275" y="79"/>
                      <a:pt x="260" y="94"/>
                    </a:cubicBezTo>
                    <a:cubicBezTo>
                      <a:pt x="240" y="116"/>
                      <a:pt x="230" y="109"/>
                      <a:pt x="230" y="109"/>
                    </a:cubicBezTo>
                    <a:cubicBezTo>
                      <a:pt x="250" y="117"/>
                      <a:pt x="272" y="90"/>
                      <a:pt x="280" y="76"/>
                    </a:cubicBezTo>
                    <a:cubicBezTo>
                      <a:pt x="285" y="67"/>
                      <a:pt x="299" y="53"/>
                      <a:pt x="298" y="41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7" name="Freeform 779">
                <a:extLst>
                  <a:ext uri="{FF2B5EF4-FFF2-40B4-BE49-F238E27FC236}">
                    <a16:creationId xmlns:a16="http://schemas.microsoft.com/office/drawing/2014/main" id="{7CDB4965-4FC9-4698-91F0-4379E6C70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" y="2638"/>
                <a:ext cx="127" cy="178"/>
              </a:xfrm>
              <a:custGeom>
                <a:avLst/>
                <a:gdLst>
                  <a:gd name="T0" fmla="*/ 677 w 55"/>
                  <a:gd name="T1" fmla="*/ 319 h 72"/>
                  <a:gd name="T2" fmla="*/ 490 w 55"/>
                  <a:gd name="T3" fmla="*/ 183 h 72"/>
                  <a:gd name="T4" fmla="*/ 480 w 55"/>
                  <a:gd name="T5" fmla="*/ 183 h 72"/>
                  <a:gd name="T6" fmla="*/ 245 w 55"/>
                  <a:gd name="T7" fmla="*/ 0 h 72"/>
                  <a:gd name="T8" fmla="*/ 224 w 55"/>
                  <a:gd name="T9" fmla="*/ 0 h 72"/>
                  <a:gd name="T10" fmla="*/ 224 w 55"/>
                  <a:gd name="T11" fmla="*/ 12 h 72"/>
                  <a:gd name="T12" fmla="*/ 321 w 55"/>
                  <a:gd name="T13" fmla="*/ 391 h 72"/>
                  <a:gd name="T14" fmla="*/ 404 w 55"/>
                  <a:gd name="T15" fmla="*/ 470 h 72"/>
                  <a:gd name="T16" fmla="*/ 582 w 55"/>
                  <a:gd name="T17" fmla="*/ 635 h 72"/>
                  <a:gd name="T18" fmla="*/ 443 w 55"/>
                  <a:gd name="T19" fmla="*/ 905 h 72"/>
                  <a:gd name="T20" fmla="*/ 122 w 55"/>
                  <a:gd name="T21" fmla="*/ 922 h 72"/>
                  <a:gd name="T22" fmla="*/ 111 w 55"/>
                  <a:gd name="T23" fmla="*/ 586 h 72"/>
                  <a:gd name="T24" fmla="*/ 150 w 55"/>
                  <a:gd name="T25" fmla="*/ 349 h 72"/>
                  <a:gd name="T26" fmla="*/ 48 w 55"/>
                  <a:gd name="T27" fmla="*/ 0 h 72"/>
                  <a:gd name="T28" fmla="*/ 12 w 55"/>
                  <a:gd name="T29" fmla="*/ 104 h 72"/>
                  <a:gd name="T30" fmla="*/ 65 w 55"/>
                  <a:gd name="T31" fmla="*/ 544 h 72"/>
                  <a:gd name="T32" fmla="*/ 37 w 55"/>
                  <a:gd name="T33" fmla="*/ 875 h 72"/>
                  <a:gd name="T34" fmla="*/ 443 w 55"/>
                  <a:gd name="T35" fmla="*/ 996 h 72"/>
                  <a:gd name="T36" fmla="*/ 651 w 55"/>
                  <a:gd name="T37" fmla="*/ 635 h 72"/>
                  <a:gd name="T38" fmla="*/ 506 w 55"/>
                  <a:gd name="T39" fmla="*/ 391 h 72"/>
                  <a:gd name="T40" fmla="*/ 677 w 55"/>
                  <a:gd name="T41" fmla="*/ 319 h 7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5" h="72">
                    <a:moveTo>
                      <a:pt x="55" y="21"/>
                    </a:move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30" y="12"/>
                      <a:pt x="24" y="6"/>
                      <a:pt x="20" y="0"/>
                    </a:cubicBezTo>
                    <a:cubicBezTo>
                      <a:pt x="19" y="0"/>
                      <a:pt x="19" y="0"/>
                      <a:pt x="18" y="0"/>
                    </a:cubicBezTo>
                    <a:cubicBezTo>
                      <a:pt x="18" y="0"/>
                      <a:pt x="18" y="1"/>
                      <a:pt x="18" y="1"/>
                    </a:cubicBezTo>
                    <a:cubicBezTo>
                      <a:pt x="21" y="9"/>
                      <a:pt x="24" y="19"/>
                      <a:pt x="26" y="26"/>
                    </a:cubicBezTo>
                    <a:cubicBezTo>
                      <a:pt x="27" y="29"/>
                      <a:pt x="31" y="30"/>
                      <a:pt x="33" y="31"/>
                    </a:cubicBezTo>
                    <a:cubicBezTo>
                      <a:pt x="39" y="32"/>
                      <a:pt x="45" y="35"/>
                      <a:pt x="47" y="42"/>
                    </a:cubicBezTo>
                    <a:cubicBezTo>
                      <a:pt x="51" y="52"/>
                      <a:pt x="40" y="60"/>
                      <a:pt x="36" y="60"/>
                    </a:cubicBezTo>
                    <a:cubicBezTo>
                      <a:pt x="35" y="64"/>
                      <a:pt x="26" y="72"/>
                      <a:pt x="10" y="61"/>
                    </a:cubicBezTo>
                    <a:cubicBezTo>
                      <a:pt x="4" y="56"/>
                      <a:pt x="6" y="46"/>
                      <a:pt x="9" y="39"/>
                    </a:cubicBezTo>
                    <a:cubicBezTo>
                      <a:pt x="10" y="36"/>
                      <a:pt x="12" y="27"/>
                      <a:pt x="12" y="23"/>
                    </a:cubicBezTo>
                    <a:cubicBezTo>
                      <a:pt x="10" y="16"/>
                      <a:pt x="7" y="7"/>
                      <a:pt x="4" y="0"/>
                    </a:cubicBezTo>
                    <a:cubicBezTo>
                      <a:pt x="0" y="1"/>
                      <a:pt x="0" y="3"/>
                      <a:pt x="1" y="7"/>
                    </a:cubicBezTo>
                    <a:cubicBezTo>
                      <a:pt x="4" y="17"/>
                      <a:pt x="7" y="25"/>
                      <a:pt x="5" y="36"/>
                    </a:cubicBezTo>
                    <a:cubicBezTo>
                      <a:pt x="3" y="43"/>
                      <a:pt x="1" y="51"/>
                      <a:pt x="3" y="58"/>
                    </a:cubicBezTo>
                    <a:cubicBezTo>
                      <a:pt x="8" y="69"/>
                      <a:pt x="27" y="71"/>
                      <a:pt x="36" y="66"/>
                    </a:cubicBezTo>
                    <a:cubicBezTo>
                      <a:pt x="46" y="61"/>
                      <a:pt x="55" y="55"/>
                      <a:pt x="53" y="42"/>
                    </a:cubicBezTo>
                    <a:cubicBezTo>
                      <a:pt x="51" y="34"/>
                      <a:pt x="45" y="31"/>
                      <a:pt x="41" y="26"/>
                    </a:cubicBezTo>
                    <a:cubicBezTo>
                      <a:pt x="34" y="18"/>
                      <a:pt x="50" y="21"/>
                      <a:pt x="55" y="21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8" name="Freeform 780">
                <a:extLst>
                  <a:ext uri="{FF2B5EF4-FFF2-40B4-BE49-F238E27FC236}">
                    <a16:creationId xmlns:a16="http://schemas.microsoft.com/office/drawing/2014/main" id="{647665D5-8C78-4699-8EC5-BF0CAD785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0" y="2559"/>
                <a:ext cx="221" cy="158"/>
              </a:xfrm>
              <a:custGeom>
                <a:avLst/>
                <a:gdLst>
                  <a:gd name="T0" fmla="*/ 931 w 95"/>
                  <a:gd name="T1" fmla="*/ 390 h 64"/>
                  <a:gd name="T2" fmla="*/ 1072 w 95"/>
                  <a:gd name="T3" fmla="*/ 615 h 64"/>
                  <a:gd name="T4" fmla="*/ 1184 w 95"/>
                  <a:gd name="T5" fmla="*/ 901 h 64"/>
                  <a:gd name="T6" fmla="*/ 1196 w 95"/>
                  <a:gd name="T7" fmla="*/ 830 h 64"/>
                  <a:gd name="T8" fmla="*/ 1007 w 95"/>
                  <a:gd name="T9" fmla="*/ 348 h 64"/>
                  <a:gd name="T10" fmla="*/ 388 w 95"/>
                  <a:gd name="T11" fmla="*/ 74 h 64"/>
                  <a:gd name="T12" fmla="*/ 86 w 95"/>
                  <a:gd name="T13" fmla="*/ 299 h 64"/>
                  <a:gd name="T14" fmla="*/ 0 w 95"/>
                  <a:gd name="T15" fmla="*/ 780 h 64"/>
                  <a:gd name="T16" fmla="*/ 114 w 95"/>
                  <a:gd name="T17" fmla="*/ 963 h 64"/>
                  <a:gd name="T18" fmla="*/ 102 w 95"/>
                  <a:gd name="T19" fmla="*/ 726 h 64"/>
                  <a:gd name="T20" fmla="*/ 293 w 95"/>
                  <a:gd name="T21" fmla="*/ 165 h 64"/>
                  <a:gd name="T22" fmla="*/ 931 w 95"/>
                  <a:gd name="T23" fmla="*/ 390 h 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5" h="64">
                    <a:moveTo>
                      <a:pt x="74" y="26"/>
                    </a:moveTo>
                    <a:cubicBezTo>
                      <a:pt x="80" y="29"/>
                      <a:pt x="84" y="38"/>
                      <a:pt x="85" y="41"/>
                    </a:cubicBezTo>
                    <a:cubicBezTo>
                      <a:pt x="85" y="47"/>
                      <a:pt x="94" y="48"/>
                      <a:pt x="94" y="60"/>
                    </a:cubicBezTo>
                    <a:cubicBezTo>
                      <a:pt x="95" y="58"/>
                      <a:pt x="95" y="56"/>
                      <a:pt x="95" y="55"/>
                    </a:cubicBezTo>
                    <a:cubicBezTo>
                      <a:pt x="92" y="44"/>
                      <a:pt x="86" y="27"/>
                      <a:pt x="80" y="23"/>
                    </a:cubicBezTo>
                    <a:cubicBezTo>
                      <a:pt x="72" y="19"/>
                      <a:pt x="49" y="10"/>
                      <a:pt x="31" y="5"/>
                    </a:cubicBezTo>
                    <a:cubicBezTo>
                      <a:pt x="13" y="0"/>
                      <a:pt x="12" y="11"/>
                      <a:pt x="7" y="20"/>
                    </a:cubicBezTo>
                    <a:cubicBezTo>
                      <a:pt x="2" y="27"/>
                      <a:pt x="1" y="39"/>
                      <a:pt x="0" y="52"/>
                    </a:cubicBezTo>
                    <a:cubicBezTo>
                      <a:pt x="0" y="56"/>
                      <a:pt x="4" y="60"/>
                      <a:pt x="9" y="64"/>
                    </a:cubicBezTo>
                    <a:cubicBezTo>
                      <a:pt x="8" y="61"/>
                      <a:pt x="8" y="56"/>
                      <a:pt x="8" y="48"/>
                    </a:cubicBezTo>
                    <a:cubicBezTo>
                      <a:pt x="11" y="25"/>
                      <a:pt x="12" y="15"/>
                      <a:pt x="23" y="11"/>
                    </a:cubicBezTo>
                    <a:cubicBezTo>
                      <a:pt x="34" y="7"/>
                      <a:pt x="64" y="20"/>
                      <a:pt x="74" y="26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9" name="Freeform 781">
                <a:extLst>
                  <a:ext uri="{FF2B5EF4-FFF2-40B4-BE49-F238E27FC236}">
                    <a16:creationId xmlns:a16="http://schemas.microsoft.com/office/drawing/2014/main" id="{A9813E72-F619-496C-B1BB-E24C6B5565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" y="1303"/>
                <a:ext cx="172" cy="299"/>
              </a:xfrm>
              <a:custGeom>
                <a:avLst/>
                <a:gdLst>
                  <a:gd name="T0" fmla="*/ 930 w 74"/>
                  <a:gd name="T1" fmla="*/ 62 h 121"/>
                  <a:gd name="T2" fmla="*/ 428 w 74"/>
                  <a:gd name="T3" fmla="*/ 42 h 121"/>
                  <a:gd name="T4" fmla="*/ 237 w 74"/>
                  <a:gd name="T5" fmla="*/ 410 h 121"/>
                  <a:gd name="T6" fmla="*/ 228 w 74"/>
                  <a:gd name="T7" fmla="*/ 1826 h 121"/>
                  <a:gd name="T8" fmla="*/ 179 w 74"/>
                  <a:gd name="T9" fmla="*/ 1465 h 121"/>
                  <a:gd name="T10" fmla="*/ 265 w 74"/>
                  <a:gd name="T11" fmla="*/ 1161 h 121"/>
                  <a:gd name="T12" fmla="*/ 465 w 74"/>
                  <a:gd name="T13" fmla="*/ 665 h 121"/>
                  <a:gd name="T14" fmla="*/ 351 w 74"/>
                  <a:gd name="T15" fmla="*/ 423 h 121"/>
                  <a:gd name="T16" fmla="*/ 400 w 74"/>
                  <a:gd name="T17" fmla="*/ 195 h 121"/>
                  <a:gd name="T18" fmla="*/ 804 w 74"/>
                  <a:gd name="T19" fmla="*/ 62 h 1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4" h="121">
                    <a:moveTo>
                      <a:pt x="74" y="4"/>
                    </a:moveTo>
                    <a:cubicBezTo>
                      <a:pt x="61" y="5"/>
                      <a:pt x="47" y="0"/>
                      <a:pt x="34" y="3"/>
                    </a:cubicBezTo>
                    <a:cubicBezTo>
                      <a:pt x="22" y="6"/>
                      <a:pt x="21" y="17"/>
                      <a:pt x="19" y="27"/>
                    </a:cubicBezTo>
                    <a:cubicBezTo>
                      <a:pt x="12" y="56"/>
                      <a:pt x="0" y="96"/>
                      <a:pt x="18" y="121"/>
                    </a:cubicBezTo>
                    <a:cubicBezTo>
                      <a:pt x="16" y="113"/>
                      <a:pt x="13" y="106"/>
                      <a:pt x="14" y="97"/>
                    </a:cubicBezTo>
                    <a:cubicBezTo>
                      <a:pt x="15" y="90"/>
                      <a:pt x="20" y="84"/>
                      <a:pt x="21" y="77"/>
                    </a:cubicBezTo>
                    <a:cubicBezTo>
                      <a:pt x="22" y="64"/>
                      <a:pt x="15" y="37"/>
                      <a:pt x="37" y="44"/>
                    </a:cubicBezTo>
                    <a:cubicBezTo>
                      <a:pt x="30" y="38"/>
                      <a:pt x="26" y="37"/>
                      <a:pt x="28" y="28"/>
                    </a:cubicBezTo>
                    <a:cubicBezTo>
                      <a:pt x="28" y="26"/>
                      <a:pt x="30" y="15"/>
                      <a:pt x="32" y="13"/>
                    </a:cubicBezTo>
                    <a:cubicBezTo>
                      <a:pt x="37" y="7"/>
                      <a:pt x="56" y="6"/>
                      <a:pt x="64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0" name="Freeform 782">
                <a:extLst>
                  <a:ext uri="{FF2B5EF4-FFF2-40B4-BE49-F238E27FC236}">
                    <a16:creationId xmlns:a16="http://schemas.microsoft.com/office/drawing/2014/main" id="{EB498C5C-E740-4CA4-8BBD-46CD2FB17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7" y="1592"/>
                <a:ext cx="109" cy="193"/>
              </a:xfrm>
              <a:custGeom>
                <a:avLst/>
                <a:gdLst>
                  <a:gd name="T0" fmla="*/ 350 w 47"/>
                  <a:gd name="T1" fmla="*/ 0 h 78"/>
                  <a:gd name="T2" fmla="*/ 49 w 47"/>
                  <a:gd name="T3" fmla="*/ 257 h 78"/>
                  <a:gd name="T4" fmla="*/ 102 w 47"/>
                  <a:gd name="T5" fmla="*/ 544 h 78"/>
                  <a:gd name="T6" fmla="*/ 339 w 47"/>
                  <a:gd name="T7" fmla="*/ 881 h 78"/>
                  <a:gd name="T8" fmla="*/ 587 w 47"/>
                  <a:gd name="T9" fmla="*/ 1183 h 78"/>
                  <a:gd name="T10" fmla="*/ 424 w 47"/>
                  <a:gd name="T11" fmla="*/ 864 h 78"/>
                  <a:gd name="T12" fmla="*/ 399 w 47"/>
                  <a:gd name="T13" fmla="*/ 594 h 78"/>
                  <a:gd name="T14" fmla="*/ 151 w 47"/>
                  <a:gd name="T15" fmla="*/ 361 h 78"/>
                  <a:gd name="T16" fmla="*/ 274 w 47"/>
                  <a:gd name="T17" fmla="*/ 74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7" h="78">
                    <a:moveTo>
                      <a:pt x="28" y="0"/>
                    </a:moveTo>
                    <a:cubicBezTo>
                      <a:pt x="21" y="3"/>
                      <a:pt x="8" y="11"/>
                      <a:pt x="4" y="17"/>
                    </a:cubicBezTo>
                    <a:cubicBezTo>
                      <a:pt x="0" y="24"/>
                      <a:pt x="4" y="30"/>
                      <a:pt x="8" y="36"/>
                    </a:cubicBezTo>
                    <a:cubicBezTo>
                      <a:pt x="13" y="43"/>
                      <a:pt x="20" y="53"/>
                      <a:pt x="27" y="58"/>
                    </a:cubicBezTo>
                    <a:cubicBezTo>
                      <a:pt x="36" y="66"/>
                      <a:pt x="43" y="66"/>
                      <a:pt x="47" y="78"/>
                    </a:cubicBezTo>
                    <a:cubicBezTo>
                      <a:pt x="46" y="67"/>
                      <a:pt x="42" y="64"/>
                      <a:pt x="34" y="57"/>
                    </a:cubicBezTo>
                    <a:cubicBezTo>
                      <a:pt x="26" y="51"/>
                      <a:pt x="23" y="47"/>
                      <a:pt x="32" y="39"/>
                    </a:cubicBezTo>
                    <a:cubicBezTo>
                      <a:pt x="22" y="39"/>
                      <a:pt x="16" y="34"/>
                      <a:pt x="12" y="24"/>
                    </a:cubicBezTo>
                    <a:cubicBezTo>
                      <a:pt x="8" y="13"/>
                      <a:pt x="15" y="13"/>
                      <a:pt x="22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1" name="Freeform 783">
                <a:extLst>
                  <a:ext uri="{FF2B5EF4-FFF2-40B4-BE49-F238E27FC236}">
                    <a16:creationId xmlns:a16="http://schemas.microsoft.com/office/drawing/2014/main" id="{FF9CBBD2-E788-4290-BABE-32573C10A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624"/>
                <a:ext cx="167" cy="30"/>
              </a:xfrm>
              <a:custGeom>
                <a:avLst/>
                <a:gdLst>
                  <a:gd name="T0" fmla="*/ 0 w 72"/>
                  <a:gd name="T1" fmla="*/ 188 h 12"/>
                  <a:gd name="T2" fmla="*/ 898 w 72"/>
                  <a:gd name="T3" fmla="*/ 2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2" h="12">
                    <a:moveTo>
                      <a:pt x="0" y="12"/>
                    </a:moveTo>
                    <a:cubicBezTo>
                      <a:pt x="23" y="0"/>
                      <a:pt x="49" y="2"/>
                      <a:pt x="72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2" name="Freeform 784">
                <a:extLst>
                  <a:ext uri="{FF2B5EF4-FFF2-40B4-BE49-F238E27FC236}">
                    <a16:creationId xmlns:a16="http://schemas.microsoft.com/office/drawing/2014/main" id="{315F0767-F446-44ED-BE2F-3408FD111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5" y="1731"/>
                <a:ext cx="294" cy="128"/>
              </a:xfrm>
              <a:custGeom>
                <a:avLst/>
                <a:gdLst>
                  <a:gd name="T0" fmla="*/ 0 w 127"/>
                  <a:gd name="T1" fmla="*/ 153 h 52"/>
                  <a:gd name="T2" fmla="*/ 567 w 127"/>
                  <a:gd name="T3" fmla="*/ 182 h 52"/>
                  <a:gd name="T4" fmla="*/ 1104 w 127"/>
                  <a:gd name="T5" fmla="*/ 91 h 52"/>
                  <a:gd name="T6" fmla="*/ 1451 w 127"/>
                  <a:gd name="T7" fmla="*/ 91 h 52"/>
                  <a:gd name="T8" fmla="*/ 1451 w 127"/>
                  <a:gd name="T9" fmla="*/ 775 h 52"/>
                  <a:gd name="T10" fmla="*/ 1116 w 127"/>
                  <a:gd name="T11" fmla="*/ 182 h 52"/>
                  <a:gd name="T12" fmla="*/ 482 w 127"/>
                  <a:gd name="T13" fmla="*/ 389 h 52"/>
                  <a:gd name="T14" fmla="*/ 273 w 127"/>
                  <a:gd name="T15" fmla="*/ 236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7" h="52">
                    <a:moveTo>
                      <a:pt x="0" y="10"/>
                    </a:moveTo>
                    <a:cubicBezTo>
                      <a:pt x="14" y="14"/>
                      <a:pt x="31" y="12"/>
                      <a:pt x="46" y="12"/>
                    </a:cubicBezTo>
                    <a:cubicBezTo>
                      <a:pt x="59" y="12"/>
                      <a:pt x="76" y="8"/>
                      <a:pt x="89" y="6"/>
                    </a:cubicBezTo>
                    <a:cubicBezTo>
                      <a:pt x="97" y="5"/>
                      <a:pt x="110" y="0"/>
                      <a:pt x="117" y="6"/>
                    </a:cubicBezTo>
                    <a:cubicBezTo>
                      <a:pt x="127" y="14"/>
                      <a:pt x="118" y="41"/>
                      <a:pt x="117" y="52"/>
                    </a:cubicBezTo>
                    <a:cubicBezTo>
                      <a:pt x="127" y="10"/>
                      <a:pt x="115" y="7"/>
                      <a:pt x="90" y="12"/>
                    </a:cubicBezTo>
                    <a:cubicBezTo>
                      <a:pt x="61" y="15"/>
                      <a:pt x="42" y="23"/>
                      <a:pt x="39" y="26"/>
                    </a:cubicBezTo>
                    <a:cubicBezTo>
                      <a:pt x="38" y="17"/>
                      <a:pt x="28" y="17"/>
                      <a:pt x="22" y="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3" name="Freeform 785">
                <a:extLst>
                  <a:ext uri="{FF2B5EF4-FFF2-40B4-BE49-F238E27FC236}">
                    <a16:creationId xmlns:a16="http://schemas.microsoft.com/office/drawing/2014/main" id="{D86CFFE4-6F85-4D6A-9A43-2267C97C0F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1906"/>
                <a:ext cx="236" cy="37"/>
              </a:xfrm>
              <a:custGeom>
                <a:avLst/>
                <a:gdLst>
                  <a:gd name="T0" fmla="*/ 0 w 102"/>
                  <a:gd name="T1" fmla="*/ 212 h 15"/>
                  <a:gd name="T2" fmla="*/ 696 w 102"/>
                  <a:gd name="T3" fmla="*/ 104 h 15"/>
                  <a:gd name="T4" fmla="*/ 1263 w 102"/>
                  <a:gd name="T5" fmla="*/ 12 h 15"/>
                  <a:gd name="T6" fmla="*/ 990 w 102"/>
                  <a:gd name="T7" fmla="*/ 195 h 15"/>
                  <a:gd name="T8" fmla="*/ 669 w 102"/>
                  <a:gd name="T9" fmla="*/ 212 h 15"/>
                  <a:gd name="T10" fmla="*/ 86 w 102"/>
                  <a:gd name="T11" fmla="*/ 153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2" h="15">
                    <a:moveTo>
                      <a:pt x="0" y="14"/>
                    </a:moveTo>
                    <a:cubicBezTo>
                      <a:pt x="16" y="0"/>
                      <a:pt x="37" y="5"/>
                      <a:pt x="56" y="7"/>
                    </a:cubicBezTo>
                    <a:cubicBezTo>
                      <a:pt x="72" y="8"/>
                      <a:pt x="86" y="6"/>
                      <a:pt x="102" y="1"/>
                    </a:cubicBezTo>
                    <a:cubicBezTo>
                      <a:pt x="94" y="4"/>
                      <a:pt x="88" y="11"/>
                      <a:pt x="80" y="13"/>
                    </a:cubicBezTo>
                    <a:cubicBezTo>
                      <a:pt x="73" y="15"/>
                      <a:pt x="61" y="14"/>
                      <a:pt x="54" y="14"/>
                    </a:cubicBezTo>
                    <a:cubicBezTo>
                      <a:pt x="39" y="12"/>
                      <a:pt x="22" y="6"/>
                      <a:pt x="7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4" name="Freeform 786">
                <a:extLst>
                  <a:ext uri="{FF2B5EF4-FFF2-40B4-BE49-F238E27FC236}">
                    <a16:creationId xmlns:a16="http://schemas.microsoft.com/office/drawing/2014/main" id="{3CDB7486-8186-4C85-90D5-CFBA892FE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1933"/>
                <a:ext cx="188" cy="188"/>
              </a:xfrm>
              <a:custGeom>
                <a:avLst/>
                <a:gdLst>
                  <a:gd name="T0" fmla="*/ 0 w 81"/>
                  <a:gd name="T1" fmla="*/ 1150 h 76"/>
                  <a:gd name="T2" fmla="*/ 399 w 81"/>
                  <a:gd name="T3" fmla="*/ 423 h 76"/>
                  <a:gd name="T4" fmla="*/ 726 w 81"/>
                  <a:gd name="T5" fmla="*/ 228 h 76"/>
                  <a:gd name="T6" fmla="*/ 1012 w 81"/>
                  <a:gd name="T7" fmla="*/ 0 h 76"/>
                  <a:gd name="T8" fmla="*/ 766 w 81"/>
                  <a:gd name="T9" fmla="*/ 423 h 76"/>
                  <a:gd name="T10" fmla="*/ 490 w 81"/>
                  <a:gd name="T11" fmla="*/ 668 h 76"/>
                  <a:gd name="T12" fmla="*/ 285 w 81"/>
                  <a:gd name="T13" fmla="*/ 801 h 76"/>
                  <a:gd name="T14" fmla="*/ 74 w 81"/>
                  <a:gd name="T15" fmla="*/ 935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76">
                    <a:moveTo>
                      <a:pt x="0" y="76"/>
                    </a:moveTo>
                    <a:cubicBezTo>
                      <a:pt x="0" y="61"/>
                      <a:pt x="19" y="37"/>
                      <a:pt x="32" y="28"/>
                    </a:cubicBezTo>
                    <a:cubicBezTo>
                      <a:pt x="40" y="23"/>
                      <a:pt x="50" y="19"/>
                      <a:pt x="58" y="15"/>
                    </a:cubicBezTo>
                    <a:cubicBezTo>
                      <a:pt x="65" y="10"/>
                      <a:pt x="77" y="6"/>
                      <a:pt x="81" y="0"/>
                    </a:cubicBezTo>
                    <a:cubicBezTo>
                      <a:pt x="78" y="10"/>
                      <a:pt x="55" y="16"/>
                      <a:pt x="61" y="28"/>
                    </a:cubicBezTo>
                    <a:cubicBezTo>
                      <a:pt x="45" y="22"/>
                      <a:pt x="44" y="33"/>
                      <a:pt x="39" y="44"/>
                    </a:cubicBezTo>
                    <a:cubicBezTo>
                      <a:pt x="33" y="37"/>
                      <a:pt x="24" y="47"/>
                      <a:pt x="23" y="53"/>
                    </a:cubicBezTo>
                    <a:cubicBezTo>
                      <a:pt x="15" y="51"/>
                      <a:pt x="9" y="56"/>
                      <a:pt x="6" y="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5" name="Freeform 787">
                <a:extLst>
                  <a:ext uri="{FF2B5EF4-FFF2-40B4-BE49-F238E27FC236}">
                    <a16:creationId xmlns:a16="http://schemas.microsoft.com/office/drawing/2014/main" id="{410512D9-B304-421B-92AE-5F312F0A5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6" y="1881"/>
                <a:ext cx="92" cy="223"/>
              </a:xfrm>
              <a:custGeom>
                <a:avLst/>
                <a:gdLst>
                  <a:gd name="T0" fmla="*/ 488 w 40"/>
                  <a:gd name="T1" fmla="*/ 0 h 90"/>
                  <a:gd name="T2" fmla="*/ 85 w 40"/>
                  <a:gd name="T3" fmla="*/ 805 h 90"/>
                  <a:gd name="T4" fmla="*/ 28 w 40"/>
                  <a:gd name="T5" fmla="*/ 1122 h 90"/>
                  <a:gd name="T6" fmla="*/ 338 w 40"/>
                  <a:gd name="T7" fmla="*/ 1370 h 90"/>
                  <a:gd name="T8" fmla="*/ 94 w 40"/>
                  <a:gd name="T9" fmla="*/ 1122 h 90"/>
                  <a:gd name="T10" fmla="*/ 195 w 40"/>
                  <a:gd name="T11" fmla="*/ 927 h 90"/>
                  <a:gd name="T12" fmla="*/ 170 w 40"/>
                  <a:gd name="T13" fmla="*/ 761 h 90"/>
                  <a:gd name="T14" fmla="*/ 253 w 40"/>
                  <a:gd name="T15" fmla="*/ 689 h 90"/>
                  <a:gd name="T16" fmla="*/ 244 w 40"/>
                  <a:gd name="T17" fmla="*/ 577 h 90"/>
                  <a:gd name="T18" fmla="*/ 448 w 40"/>
                  <a:gd name="T19" fmla="*/ 124 h 9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0" h="90">
                    <a:moveTo>
                      <a:pt x="40" y="0"/>
                    </a:moveTo>
                    <a:cubicBezTo>
                      <a:pt x="28" y="17"/>
                      <a:pt x="15" y="35"/>
                      <a:pt x="7" y="53"/>
                    </a:cubicBezTo>
                    <a:cubicBezTo>
                      <a:pt x="4" y="58"/>
                      <a:pt x="0" y="69"/>
                      <a:pt x="2" y="74"/>
                    </a:cubicBezTo>
                    <a:cubicBezTo>
                      <a:pt x="5" y="82"/>
                      <a:pt x="21" y="89"/>
                      <a:pt x="28" y="90"/>
                    </a:cubicBezTo>
                    <a:cubicBezTo>
                      <a:pt x="21" y="87"/>
                      <a:pt x="10" y="82"/>
                      <a:pt x="8" y="74"/>
                    </a:cubicBezTo>
                    <a:cubicBezTo>
                      <a:pt x="8" y="69"/>
                      <a:pt x="10" y="61"/>
                      <a:pt x="16" y="61"/>
                    </a:cubicBezTo>
                    <a:cubicBezTo>
                      <a:pt x="15" y="57"/>
                      <a:pt x="12" y="54"/>
                      <a:pt x="14" y="50"/>
                    </a:cubicBezTo>
                    <a:cubicBezTo>
                      <a:pt x="15" y="47"/>
                      <a:pt x="20" y="47"/>
                      <a:pt x="21" y="45"/>
                    </a:cubicBezTo>
                    <a:cubicBezTo>
                      <a:pt x="22" y="43"/>
                      <a:pt x="20" y="41"/>
                      <a:pt x="20" y="38"/>
                    </a:cubicBezTo>
                    <a:cubicBezTo>
                      <a:pt x="22" y="29"/>
                      <a:pt x="32" y="16"/>
                      <a:pt x="37" y="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6" name="Freeform 788">
                <a:extLst>
                  <a:ext uri="{FF2B5EF4-FFF2-40B4-BE49-F238E27FC236}">
                    <a16:creationId xmlns:a16="http://schemas.microsoft.com/office/drawing/2014/main" id="{71FEAC09-E27E-4AC8-BD69-765424B0A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2" y="2121"/>
                <a:ext cx="60" cy="342"/>
              </a:xfrm>
              <a:custGeom>
                <a:avLst/>
                <a:gdLst>
                  <a:gd name="T0" fmla="*/ 235 w 26"/>
                  <a:gd name="T1" fmla="*/ 42 h 138"/>
                  <a:gd name="T2" fmla="*/ 134 w 26"/>
                  <a:gd name="T3" fmla="*/ 424 h 138"/>
                  <a:gd name="T4" fmla="*/ 122 w 26"/>
                  <a:gd name="T5" fmla="*/ 914 h 138"/>
                  <a:gd name="T6" fmla="*/ 28 w 26"/>
                  <a:gd name="T7" fmla="*/ 1338 h 138"/>
                  <a:gd name="T8" fmla="*/ 111 w 26"/>
                  <a:gd name="T9" fmla="*/ 2102 h 138"/>
                  <a:gd name="T10" fmla="*/ 309 w 26"/>
                  <a:gd name="T11" fmla="*/ 1093 h 138"/>
                  <a:gd name="T12" fmla="*/ 224 w 26"/>
                  <a:gd name="T13" fmla="*/ 835 h 138"/>
                  <a:gd name="T14" fmla="*/ 282 w 26"/>
                  <a:gd name="T15" fmla="*/ 701 h 138"/>
                  <a:gd name="T16" fmla="*/ 245 w 26"/>
                  <a:gd name="T17" fmla="*/ 486 h 138"/>
                  <a:gd name="T18" fmla="*/ 282 w 26"/>
                  <a:gd name="T19" fmla="*/ 42 h 138"/>
                  <a:gd name="T20" fmla="*/ 256 w 26"/>
                  <a:gd name="T21" fmla="*/ 12 h 1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" h="138">
                    <a:moveTo>
                      <a:pt x="19" y="3"/>
                    </a:moveTo>
                    <a:cubicBezTo>
                      <a:pt x="13" y="13"/>
                      <a:pt x="10" y="16"/>
                      <a:pt x="11" y="28"/>
                    </a:cubicBezTo>
                    <a:cubicBezTo>
                      <a:pt x="12" y="39"/>
                      <a:pt x="12" y="49"/>
                      <a:pt x="10" y="60"/>
                    </a:cubicBezTo>
                    <a:cubicBezTo>
                      <a:pt x="9" y="70"/>
                      <a:pt x="3" y="78"/>
                      <a:pt x="2" y="88"/>
                    </a:cubicBezTo>
                    <a:cubicBezTo>
                      <a:pt x="0" y="102"/>
                      <a:pt x="4" y="124"/>
                      <a:pt x="9" y="138"/>
                    </a:cubicBezTo>
                    <a:cubicBezTo>
                      <a:pt x="8" y="128"/>
                      <a:pt x="0" y="58"/>
                      <a:pt x="25" y="72"/>
                    </a:cubicBezTo>
                    <a:cubicBezTo>
                      <a:pt x="19" y="70"/>
                      <a:pt x="16" y="60"/>
                      <a:pt x="18" y="55"/>
                    </a:cubicBezTo>
                    <a:cubicBezTo>
                      <a:pt x="18" y="52"/>
                      <a:pt x="22" y="50"/>
                      <a:pt x="23" y="46"/>
                    </a:cubicBezTo>
                    <a:cubicBezTo>
                      <a:pt x="24" y="42"/>
                      <a:pt x="20" y="36"/>
                      <a:pt x="20" y="32"/>
                    </a:cubicBezTo>
                    <a:cubicBezTo>
                      <a:pt x="20" y="20"/>
                      <a:pt x="9" y="2"/>
                      <a:pt x="23" y="3"/>
                    </a:cubicBezTo>
                    <a:cubicBezTo>
                      <a:pt x="20" y="1"/>
                      <a:pt x="26" y="0"/>
                      <a:pt x="21" y="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7" name="Freeform 789">
                <a:extLst>
                  <a:ext uri="{FF2B5EF4-FFF2-40B4-BE49-F238E27FC236}">
                    <a16:creationId xmlns:a16="http://schemas.microsoft.com/office/drawing/2014/main" id="{B0E0CF74-001C-4E6E-A090-8C11EFE30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134"/>
                <a:ext cx="176" cy="148"/>
              </a:xfrm>
              <a:custGeom>
                <a:avLst/>
                <a:gdLst>
                  <a:gd name="T0" fmla="*/ 0 w 76"/>
                  <a:gd name="T1" fmla="*/ 0 h 60"/>
                  <a:gd name="T2" fmla="*/ 574 w 76"/>
                  <a:gd name="T3" fmla="*/ 269 h 60"/>
                  <a:gd name="T4" fmla="*/ 831 w 76"/>
                  <a:gd name="T5" fmla="*/ 585 h 60"/>
                  <a:gd name="T6" fmla="*/ 831 w 76"/>
                  <a:gd name="T7" fmla="*/ 900 h 60"/>
                  <a:gd name="T8" fmla="*/ 623 w 76"/>
                  <a:gd name="T9" fmla="*/ 585 h 60"/>
                  <a:gd name="T10" fmla="*/ 350 w 76"/>
                  <a:gd name="T11" fmla="*/ 269 h 60"/>
                  <a:gd name="T12" fmla="*/ 151 w 76"/>
                  <a:gd name="T13" fmla="*/ 91 h 60"/>
                  <a:gd name="T14" fmla="*/ 134 w 76"/>
                  <a:gd name="T15" fmla="*/ 62 h 6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76" h="60">
                    <a:moveTo>
                      <a:pt x="0" y="0"/>
                    </a:moveTo>
                    <a:cubicBezTo>
                      <a:pt x="16" y="0"/>
                      <a:pt x="34" y="9"/>
                      <a:pt x="46" y="18"/>
                    </a:cubicBezTo>
                    <a:cubicBezTo>
                      <a:pt x="54" y="24"/>
                      <a:pt x="61" y="31"/>
                      <a:pt x="67" y="39"/>
                    </a:cubicBezTo>
                    <a:cubicBezTo>
                      <a:pt x="76" y="52"/>
                      <a:pt x="70" y="49"/>
                      <a:pt x="67" y="60"/>
                    </a:cubicBezTo>
                    <a:cubicBezTo>
                      <a:pt x="67" y="48"/>
                      <a:pt x="64" y="34"/>
                      <a:pt x="50" y="39"/>
                    </a:cubicBezTo>
                    <a:cubicBezTo>
                      <a:pt x="46" y="24"/>
                      <a:pt x="38" y="26"/>
                      <a:pt x="28" y="18"/>
                    </a:cubicBezTo>
                    <a:cubicBezTo>
                      <a:pt x="22" y="13"/>
                      <a:pt x="20" y="7"/>
                      <a:pt x="12" y="6"/>
                    </a:cubicBezTo>
                    <a:cubicBezTo>
                      <a:pt x="12" y="5"/>
                      <a:pt x="11" y="5"/>
                      <a:pt x="11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8" name="Freeform 790">
                <a:extLst>
                  <a:ext uri="{FF2B5EF4-FFF2-40B4-BE49-F238E27FC236}">
                    <a16:creationId xmlns:a16="http://schemas.microsoft.com/office/drawing/2014/main" id="{CAC660D0-8106-4D83-B350-93420B417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2643"/>
                <a:ext cx="81" cy="126"/>
              </a:xfrm>
              <a:custGeom>
                <a:avLst/>
                <a:gdLst>
                  <a:gd name="T0" fmla="*/ 12 w 35"/>
                  <a:gd name="T1" fmla="*/ 768 h 51"/>
                  <a:gd name="T2" fmla="*/ 113 w 35"/>
                  <a:gd name="T3" fmla="*/ 269 h 51"/>
                  <a:gd name="T4" fmla="*/ 433 w 35"/>
                  <a:gd name="T5" fmla="*/ 0 h 51"/>
                  <a:gd name="T6" fmla="*/ 285 w 35"/>
                  <a:gd name="T7" fmla="*/ 183 h 51"/>
                  <a:gd name="T8" fmla="*/ 236 w 35"/>
                  <a:gd name="T9" fmla="*/ 440 h 51"/>
                  <a:gd name="T10" fmla="*/ 86 w 35"/>
                  <a:gd name="T11" fmla="*/ 586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5" h="51">
                    <a:moveTo>
                      <a:pt x="1" y="51"/>
                    </a:moveTo>
                    <a:cubicBezTo>
                      <a:pt x="0" y="43"/>
                      <a:pt x="5" y="25"/>
                      <a:pt x="9" y="18"/>
                    </a:cubicBezTo>
                    <a:cubicBezTo>
                      <a:pt x="14" y="11"/>
                      <a:pt x="28" y="3"/>
                      <a:pt x="35" y="0"/>
                    </a:cubicBezTo>
                    <a:cubicBezTo>
                      <a:pt x="32" y="4"/>
                      <a:pt x="27" y="8"/>
                      <a:pt x="23" y="12"/>
                    </a:cubicBezTo>
                    <a:cubicBezTo>
                      <a:pt x="16" y="20"/>
                      <a:pt x="17" y="20"/>
                      <a:pt x="19" y="29"/>
                    </a:cubicBezTo>
                    <a:cubicBezTo>
                      <a:pt x="13" y="24"/>
                      <a:pt x="10" y="34"/>
                      <a:pt x="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9" name="Freeform 791">
                <a:extLst>
                  <a:ext uri="{FF2B5EF4-FFF2-40B4-BE49-F238E27FC236}">
                    <a16:creationId xmlns:a16="http://schemas.microsoft.com/office/drawing/2014/main" id="{09A4AAA4-D890-4050-8B44-1B4A9599E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758"/>
                <a:ext cx="751" cy="99"/>
              </a:xfrm>
              <a:custGeom>
                <a:avLst/>
                <a:gdLst>
                  <a:gd name="T0" fmla="*/ 0 w 324"/>
                  <a:gd name="T1" fmla="*/ 215 h 40"/>
                  <a:gd name="T2" fmla="*/ 501 w 324"/>
                  <a:gd name="T3" fmla="*/ 228 h 40"/>
                  <a:gd name="T4" fmla="*/ 925 w 324"/>
                  <a:gd name="T5" fmla="*/ 183 h 40"/>
                  <a:gd name="T6" fmla="*/ 1982 w 324"/>
                  <a:gd name="T7" fmla="*/ 42 h 40"/>
                  <a:gd name="T8" fmla="*/ 2503 w 324"/>
                  <a:gd name="T9" fmla="*/ 74 h 40"/>
                  <a:gd name="T10" fmla="*/ 2911 w 324"/>
                  <a:gd name="T11" fmla="*/ 228 h 40"/>
                  <a:gd name="T12" fmla="*/ 3611 w 324"/>
                  <a:gd name="T13" fmla="*/ 228 h 40"/>
                  <a:gd name="T14" fmla="*/ 4035 w 324"/>
                  <a:gd name="T15" fmla="*/ 606 h 40"/>
                  <a:gd name="T16" fmla="*/ 3563 w 324"/>
                  <a:gd name="T17" fmla="*/ 332 h 40"/>
                  <a:gd name="T18" fmla="*/ 3363 w 324"/>
                  <a:gd name="T19" fmla="*/ 441 h 40"/>
                  <a:gd name="T20" fmla="*/ 3213 w 324"/>
                  <a:gd name="T21" fmla="*/ 453 h 40"/>
                  <a:gd name="T22" fmla="*/ 2890 w 324"/>
                  <a:gd name="T23" fmla="*/ 361 h 40"/>
                  <a:gd name="T24" fmla="*/ 2703 w 324"/>
                  <a:gd name="T25" fmla="*/ 332 h 40"/>
                  <a:gd name="T26" fmla="*/ 2589 w 324"/>
                  <a:gd name="T27" fmla="*/ 245 h 40"/>
                  <a:gd name="T28" fmla="*/ 1945 w 324"/>
                  <a:gd name="T29" fmla="*/ 215 h 40"/>
                  <a:gd name="T30" fmla="*/ 1296 w 324"/>
                  <a:gd name="T31" fmla="*/ 275 h 40"/>
                  <a:gd name="T32" fmla="*/ 974 w 324"/>
                  <a:gd name="T33" fmla="*/ 307 h 40"/>
                  <a:gd name="T34" fmla="*/ 635 w 324"/>
                  <a:gd name="T35" fmla="*/ 319 h 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4" h="40">
                    <a:moveTo>
                      <a:pt x="0" y="14"/>
                    </a:moveTo>
                    <a:cubicBezTo>
                      <a:pt x="12" y="18"/>
                      <a:pt x="27" y="11"/>
                      <a:pt x="40" y="15"/>
                    </a:cubicBezTo>
                    <a:cubicBezTo>
                      <a:pt x="53" y="18"/>
                      <a:pt x="61" y="17"/>
                      <a:pt x="74" y="12"/>
                    </a:cubicBezTo>
                    <a:cubicBezTo>
                      <a:pt x="104" y="1"/>
                      <a:pt x="127" y="2"/>
                      <a:pt x="159" y="3"/>
                    </a:cubicBezTo>
                    <a:cubicBezTo>
                      <a:pt x="173" y="4"/>
                      <a:pt x="187" y="4"/>
                      <a:pt x="201" y="5"/>
                    </a:cubicBezTo>
                    <a:cubicBezTo>
                      <a:pt x="214" y="5"/>
                      <a:pt x="221" y="11"/>
                      <a:pt x="234" y="15"/>
                    </a:cubicBezTo>
                    <a:cubicBezTo>
                      <a:pt x="252" y="22"/>
                      <a:pt x="271" y="14"/>
                      <a:pt x="290" y="15"/>
                    </a:cubicBezTo>
                    <a:cubicBezTo>
                      <a:pt x="310" y="17"/>
                      <a:pt x="311" y="29"/>
                      <a:pt x="324" y="40"/>
                    </a:cubicBezTo>
                    <a:cubicBezTo>
                      <a:pt x="318" y="33"/>
                      <a:pt x="296" y="22"/>
                      <a:pt x="286" y="22"/>
                    </a:cubicBezTo>
                    <a:cubicBezTo>
                      <a:pt x="278" y="22"/>
                      <a:pt x="276" y="26"/>
                      <a:pt x="270" y="29"/>
                    </a:cubicBezTo>
                    <a:cubicBezTo>
                      <a:pt x="259" y="36"/>
                      <a:pt x="267" y="32"/>
                      <a:pt x="258" y="30"/>
                    </a:cubicBezTo>
                    <a:cubicBezTo>
                      <a:pt x="250" y="28"/>
                      <a:pt x="240" y="26"/>
                      <a:pt x="232" y="24"/>
                    </a:cubicBezTo>
                    <a:cubicBezTo>
                      <a:pt x="227" y="23"/>
                      <a:pt x="222" y="23"/>
                      <a:pt x="217" y="22"/>
                    </a:cubicBezTo>
                    <a:cubicBezTo>
                      <a:pt x="213" y="21"/>
                      <a:pt x="212" y="19"/>
                      <a:pt x="208" y="16"/>
                    </a:cubicBezTo>
                    <a:cubicBezTo>
                      <a:pt x="192" y="8"/>
                      <a:pt x="172" y="18"/>
                      <a:pt x="156" y="14"/>
                    </a:cubicBezTo>
                    <a:cubicBezTo>
                      <a:pt x="133" y="9"/>
                      <a:pt x="124" y="8"/>
                      <a:pt x="104" y="18"/>
                    </a:cubicBezTo>
                    <a:cubicBezTo>
                      <a:pt x="103" y="0"/>
                      <a:pt x="84" y="16"/>
                      <a:pt x="78" y="20"/>
                    </a:cubicBezTo>
                    <a:cubicBezTo>
                      <a:pt x="70" y="24"/>
                      <a:pt x="60" y="23"/>
                      <a:pt x="51" y="2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0" name="Freeform 792">
                <a:extLst>
                  <a:ext uri="{FF2B5EF4-FFF2-40B4-BE49-F238E27FC236}">
                    <a16:creationId xmlns:a16="http://schemas.microsoft.com/office/drawing/2014/main" id="{A8F41A2D-0408-48DF-9454-FBAE8F68A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943"/>
                <a:ext cx="162" cy="97"/>
              </a:xfrm>
              <a:custGeom>
                <a:avLst/>
                <a:gdLst>
                  <a:gd name="T0" fmla="*/ 0 w 70"/>
                  <a:gd name="T1" fmla="*/ 433 h 39"/>
                  <a:gd name="T2" fmla="*/ 558 w 70"/>
                  <a:gd name="T3" fmla="*/ 154 h 39"/>
                  <a:gd name="T4" fmla="*/ 782 w 70"/>
                  <a:gd name="T5" fmla="*/ 124 h 39"/>
                  <a:gd name="T6" fmla="*/ 856 w 70"/>
                  <a:gd name="T7" fmla="*/ 599 h 39"/>
                  <a:gd name="T8" fmla="*/ 620 w 70"/>
                  <a:gd name="T9" fmla="*/ 216 h 39"/>
                  <a:gd name="T10" fmla="*/ 331 w 70"/>
                  <a:gd name="T11" fmla="*/ 308 h 39"/>
                  <a:gd name="T12" fmla="*/ 102 w 70"/>
                  <a:gd name="T13" fmla="*/ 403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" h="39">
                    <a:moveTo>
                      <a:pt x="0" y="28"/>
                    </a:moveTo>
                    <a:cubicBezTo>
                      <a:pt x="4" y="11"/>
                      <a:pt x="31" y="17"/>
                      <a:pt x="45" y="10"/>
                    </a:cubicBezTo>
                    <a:cubicBezTo>
                      <a:pt x="54" y="5"/>
                      <a:pt x="56" y="0"/>
                      <a:pt x="63" y="8"/>
                    </a:cubicBezTo>
                    <a:cubicBezTo>
                      <a:pt x="70" y="17"/>
                      <a:pt x="66" y="30"/>
                      <a:pt x="69" y="39"/>
                    </a:cubicBezTo>
                    <a:cubicBezTo>
                      <a:pt x="69" y="26"/>
                      <a:pt x="66" y="9"/>
                      <a:pt x="50" y="14"/>
                    </a:cubicBezTo>
                    <a:cubicBezTo>
                      <a:pt x="41" y="17"/>
                      <a:pt x="37" y="23"/>
                      <a:pt x="27" y="20"/>
                    </a:cubicBezTo>
                    <a:cubicBezTo>
                      <a:pt x="24" y="30"/>
                      <a:pt x="15" y="23"/>
                      <a:pt x="8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1" name="Freeform 793">
                <a:extLst>
                  <a:ext uri="{FF2B5EF4-FFF2-40B4-BE49-F238E27FC236}">
                    <a16:creationId xmlns:a16="http://schemas.microsoft.com/office/drawing/2014/main" id="{7CBE8B6F-ADFF-4447-88D5-05F8692521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" y="1698"/>
                <a:ext cx="211" cy="154"/>
              </a:xfrm>
              <a:custGeom>
                <a:avLst/>
                <a:gdLst>
                  <a:gd name="T0" fmla="*/ 0 w 91"/>
                  <a:gd name="T1" fmla="*/ 951 h 62"/>
                  <a:gd name="T2" fmla="*/ 209 w 91"/>
                  <a:gd name="T3" fmla="*/ 611 h 62"/>
                  <a:gd name="T4" fmla="*/ 587 w 91"/>
                  <a:gd name="T5" fmla="*/ 291 h 62"/>
                  <a:gd name="T6" fmla="*/ 823 w 91"/>
                  <a:gd name="T7" fmla="*/ 0 h 62"/>
                  <a:gd name="T8" fmla="*/ 1134 w 91"/>
                  <a:gd name="T9" fmla="*/ 353 h 62"/>
                  <a:gd name="T10" fmla="*/ 786 w 91"/>
                  <a:gd name="T11" fmla="*/ 462 h 62"/>
                  <a:gd name="T12" fmla="*/ 596 w 91"/>
                  <a:gd name="T13" fmla="*/ 537 h 62"/>
                  <a:gd name="T14" fmla="*/ 415 w 91"/>
                  <a:gd name="T15" fmla="*/ 599 h 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1" h="62">
                    <a:moveTo>
                      <a:pt x="0" y="62"/>
                    </a:moveTo>
                    <a:cubicBezTo>
                      <a:pt x="9" y="56"/>
                      <a:pt x="11" y="46"/>
                      <a:pt x="17" y="40"/>
                    </a:cubicBezTo>
                    <a:cubicBezTo>
                      <a:pt x="26" y="32"/>
                      <a:pt x="39" y="29"/>
                      <a:pt x="47" y="19"/>
                    </a:cubicBezTo>
                    <a:cubicBezTo>
                      <a:pt x="52" y="13"/>
                      <a:pt x="56" y="1"/>
                      <a:pt x="66" y="0"/>
                    </a:cubicBezTo>
                    <a:cubicBezTo>
                      <a:pt x="74" y="0"/>
                      <a:pt x="86" y="16"/>
                      <a:pt x="91" y="23"/>
                    </a:cubicBezTo>
                    <a:cubicBezTo>
                      <a:pt x="81" y="7"/>
                      <a:pt x="49" y="7"/>
                      <a:pt x="63" y="30"/>
                    </a:cubicBezTo>
                    <a:cubicBezTo>
                      <a:pt x="58" y="21"/>
                      <a:pt x="48" y="25"/>
                      <a:pt x="48" y="35"/>
                    </a:cubicBezTo>
                    <a:cubicBezTo>
                      <a:pt x="43" y="30"/>
                      <a:pt x="37" y="35"/>
                      <a:pt x="33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2" name="Freeform 794">
                <a:extLst>
                  <a:ext uri="{FF2B5EF4-FFF2-40B4-BE49-F238E27FC236}">
                    <a16:creationId xmlns:a16="http://schemas.microsoft.com/office/drawing/2014/main" id="{67744370-4071-4C13-9B48-969E92AA9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1491"/>
                <a:ext cx="139" cy="175"/>
              </a:xfrm>
              <a:custGeom>
                <a:avLst/>
                <a:gdLst>
                  <a:gd name="T0" fmla="*/ 746 w 60"/>
                  <a:gd name="T1" fmla="*/ 212 h 71"/>
                  <a:gd name="T2" fmla="*/ 171 w 60"/>
                  <a:gd name="T3" fmla="*/ 266 h 71"/>
                  <a:gd name="T4" fmla="*/ 151 w 60"/>
                  <a:gd name="T5" fmla="*/ 601 h 71"/>
                  <a:gd name="T6" fmla="*/ 0 w 60"/>
                  <a:gd name="T7" fmla="*/ 1062 h 71"/>
                  <a:gd name="T8" fmla="*/ 285 w 60"/>
                  <a:gd name="T9" fmla="*/ 796 h 71"/>
                  <a:gd name="T10" fmla="*/ 310 w 60"/>
                  <a:gd name="T11" fmla="*/ 493 h 71"/>
                  <a:gd name="T12" fmla="*/ 473 w 60"/>
                  <a:gd name="T13" fmla="*/ 256 h 71"/>
                  <a:gd name="T14" fmla="*/ 575 w 60"/>
                  <a:gd name="T15" fmla="*/ 153 h 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" h="71">
                    <a:moveTo>
                      <a:pt x="60" y="14"/>
                    </a:moveTo>
                    <a:cubicBezTo>
                      <a:pt x="48" y="4"/>
                      <a:pt x="20" y="0"/>
                      <a:pt x="14" y="18"/>
                    </a:cubicBezTo>
                    <a:cubicBezTo>
                      <a:pt x="11" y="25"/>
                      <a:pt x="13" y="33"/>
                      <a:pt x="12" y="40"/>
                    </a:cubicBezTo>
                    <a:cubicBezTo>
                      <a:pt x="11" y="53"/>
                      <a:pt x="7" y="60"/>
                      <a:pt x="0" y="71"/>
                    </a:cubicBezTo>
                    <a:cubicBezTo>
                      <a:pt x="5" y="65"/>
                      <a:pt x="13" y="49"/>
                      <a:pt x="23" y="53"/>
                    </a:cubicBezTo>
                    <a:cubicBezTo>
                      <a:pt x="18" y="48"/>
                      <a:pt x="14" y="33"/>
                      <a:pt x="25" y="33"/>
                    </a:cubicBezTo>
                    <a:cubicBezTo>
                      <a:pt x="10" y="22"/>
                      <a:pt x="29" y="8"/>
                      <a:pt x="38" y="17"/>
                    </a:cubicBezTo>
                    <a:cubicBezTo>
                      <a:pt x="37" y="11"/>
                      <a:pt x="42" y="9"/>
                      <a:pt x="46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3" name="Freeform 795">
                <a:extLst>
                  <a:ext uri="{FF2B5EF4-FFF2-40B4-BE49-F238E27FC236}">
                    <a16:creationId xmlns:a16="http://schemas.microsoft.com/office/drawing/2014/main" id="{481BFA31-0E87-40BA-918D-9EAF3BAAE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2161"/>
                <a:ext cx="218" cy="227"/>
              </a:xfrm>
              <a:custGeom>
                <a:avLst/>
                <a:gdLst>
                  <a:gd name="T0" fmla="*/ 925 w 94"/>
                  <a:gd name="T1" fmla="*/ 0 h 92"/>
                  <a:gd name="T2" fmla="*/ 0 w 94"/>
                  <a:gd name="T3" fmla="*/ 1369 h 92"/>
                  <a:gd name="T4" fmla="*/ 925 w 94"/>
                  <a:gd name="T5" fmla="*/ 0 h 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4" h="92">
                    <a:moveTo>
                      <a:pt x="74" y="0"/>
                    </a:moveTo>
                    <a:cubicBezTo>
                      <a:pt x="80" y="23"/>
                      <a:pt x="66" y="85"/>
                      <a:pt x="0" y="91"/>
                    </a:cubicBezTo>
                    <a:cubicBezTo>
                      <a:pt x="34" y="92"/>
                      <a:pt x="94" y="72"/>
                      <a:pt x="74" y="0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4" name="Freeform 796">
                <a:extLst>
                  <a:ext uri="{FF2B5EF4-FFF2-40B4-BE49-F238E27FC236}">
                    <a16:creationId xmlns:a16="http://schemas.microsoft.com/office/drawing/2014/main" id="{C8D30986-7020-477B-B258-2CEAE82C3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1" y="2141"/>
                <a:ext cx="294" cy="356"/>
              </a:xfrm>
              <a:custGeom>
                <a:avLst/>
                <a:gdLst>
                  <a:gd name="T0" fmla="*/ 0 w 127"/>
                  <a:gd name="T1" fmla="*/ 2146 h 144"/>
                  <a:gd name="T2" fmla="*/ 857 w 127"/>
                  <a:gd name="T3" fmla="*/ 1765 h 144"/>
                  <a:gd name="T4" fmla="*/ 1377 w 127"/>
                  <a:gd name="T5" fmla="*/ 1100 h 144"/>
                  <a:gd name="T6" fmla="*/ 1350 w 127"/>
                  <a:gd name="T7" fmla="*/ 0 h 144"/>
                  <a:gd name="T8" fmla="*/ 1442 w 127"/>
                  <a:gd name="T9" fmla="*/ 1315 h 144"/>
                  <a:gd name="T10" fmla="*/ 718 w 127"/>
                  <a:gd name="T11" fmla="*/ 1980 h 144"/>
                  <a:gd name="T12" fmla="*/ 0 w 127"/>
                  <a:gd name="T13" fmla="*/ 2146 h 14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7" h="144">
                    <a:moveTo>
                      <a:pt x="0" y="142"/>
                    </a:moveTo>
                    <a:cubicBezTo>
                      <a:pt x="18" y="139"/>
                      <a:pt x="56" y="127"/>
                      <a:pt x="69" y="117"/>
                    </a:cubicBezTo>
                    <a:cubicBezTo>
                      <a:pt x="82" y="108"/>
                      <a:pt x="106" y="103"/>
                      <a:pt x="111" y="73"/>
                    </a:cubicBezTo>
                    <a:cubicBezTo>
                      <a:pt x="117" y="43"/>
                      <a:pt x="109" y="10"/>
                      <a:pt x="109" y="0"/>
                    </a:cubicBezTo>
                    <a:cubicBezTo>
                      <a:pt x="118" y="18"/>
                      <a:pt x="127" y="54"/>
                      <a:pt x="116" y="87"/>
                    </a:cubicBezTo>
                    <a:cubicBezTo>
                      <a:pt x="104" y="121"/>
                      <a:pt x="72" y="123"/>
                      <a:pt x="58" y="131"/>
                    </a:cubicBezTo>
                    <a:cubicBezTo>
                      <a:pt x="44" y="140"/>
                      <a:pt x="10" y="144"/>
                      <a:pt x="0" y="142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5" name="Freeform 797">
                <a:extLst>
                  <a:ext uri="{FF2B5EF4-FFF2-40B4-BE49-F238E27FC236}">
                    <a16:creationId xmlns:a16="http://schemas.microsoft.com/office/drawing/2014/main" id="{90F1ACAF-59D4-4FB3-98A9-77F6D6C1C1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" y="2361"/>
                <a:ext cx="310" cy="215"/>
              </a:xfrm>
              <a:custGeom>
                <a:avLst/>
                <a:gdLst>
                  <a:gd name="T0" fmla="*/ 0 w 134"/>
                  <a:gd name="T1" fmla="*/ 1300 h 87"/>
                  <a:gd name="T2" fmla="*/ 1076 w 134"/>
                  <a:gd name="T3" fmla="*/ 843 h 87"/>
                  <a:gd name="T4" fmla="*/ 1573 w 134"/>
                  <a:gd name="T5" fmla="*/ 166 h 87"/>
                  <a:gd name="T6" fmla="*/ 1585 w 134"/>
                  <a:gd name="T7" fmla="*/ 153 h 87"/>
                  <a:gd name="T8" fmla="*/ 1161 w 134"/>
                  <a:gd name="T9" fmla="*/ 922 h 87"/>
                  <a:gd name="T10" fmla="*/ 0 w 134"/>
                  <a:gd name="T11" fmla="*/ 1300 h 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4" h="87">
                    <a:moveTo>
                      <a:pt x="0" y="86"/>
                    </a:moveTo>
                    <a:cubicBezTo>
                      <a:pt x="19" y="80"/>
                      <a:pt x="64" y="73"/>
                      <a:pt x="87" y="56"/>
                    </a:cubicBezTo>
                    <a:cubicBezTo>
                      <a:pt x="109" y="40"/>
                      <a:pt x="119" y="14"/>
                      <a:pt x="127" y="11"/>
                    </a:cubicBezTo>
                    <a:cubicBezTo>
                      <a:pt x="134" y="8"/>
                      <a:pt x="133" y="0"/>
                      <a:pt x="128" y="10"/>
                    </a:cubicBezTo>
                    <a:cubicBezTo>
                      <a:pt x="122" y="20"/>
                      <a:pt x="106" y="50"/>
                      <a:pt x="94" y="61"/>
                    </a:cubicBezTo>
                    <a:cubicBezTo>
                      <a:pt x="82" y="72"/>
                      <a:pt x="12" y="87"/>
                      <a:pt x="0" y="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6" name="Freeform 798">
                <a:extLst>
                  <a:ext uri="{FF2B5EF4-FFF2-40B4-BE49-F238E27FC236}">
                    <a16:creationId xmlns:a16="http://schemas.microsoft.com/office/drawing/2014/main" id="{0101EEA9-8278-40FD-8E25-322410620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2238"/>
                <a:ext cx="125" cy="32"/>
              </a:xfrm>
              <a:custGeom>
                <a:avLst/>
                <a:gdLst>
                  <a:gd name="T0" fmla="*/ 0 w 54"/>
                  <a:gd name="T1" fmla="*/ 194 h 13"/>
                  <a:gd name="T2" fmla="*/ 669 w 54"/>
                  <a:gd name="T3" fmla="*/ 0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4" h="13">
                    <a:moveTo>
                      <a:pt x="0" y="13"/>
                    </a:moveTo>
                    <a:cubicBezTo>
                      <a:pt x="14" y="4"/>
                      <a:pt x="41" y="0"/>
                      <a:pt x="5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7" name="Freeform 799">
                <a:extLst>
                  <a:ext uri="{FF2B5EF4-FFF2-40B4-BE49-F238E27FC236}">
                    <a16:creationId xmlns:a16="http://schemas.microsoft.com/office/drawing/2014/main" id="{2FD27144-BF02-47A5-BC9A-6DAAB0A5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8" y="2361"/>
                <a:ext cx="77" cy="223"/>
              </a:xfrm>
              <a:custGeom>
                <a:avLst/>
                <a:gdLst>
                  <a:gd name="T0" fmla="*/ 331 w 33"/>
                  <a:gd name="T1" fmla="*/ 1370 h 90"/>
                  <a:gd name="T2" fmla="*/ 420 w 33"/>
                  <a:gd name="T3" fmla="*/ 0 h 90"/>
                  <a:gd name="T4" fmla="*/ 331 w 33"/>
                  <a:gd name="T5" fmla="*/ 1370 h 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90">
                    <a:moveTo>
                      <a:pt x="26" y="90"/>
                    </a:moveTo>
                    <a:cubicBezTo>
                      <a:pt x="0" y="49"/>
                      <a:pt x="13" y="12"/>
                      <a:pt x="33" y="0"/>
                    </a:cubicBezTo>
                    <a:cubicBezTo>
                      <a:pt x="23" y="10"/>
                      <a:pt x="8" y="55"/>
                      <a:pt x="26" y="90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8" name="Freeform 800">
                <a:extLst>
                  <a:ext uri="{FF2B5EF4-FFF2-40B4-BE49-F238E27FC236}">
                    <a16:creationId xmlns:a16="http://schemas.microsoft.com/office/drawing/2014/main" id="{B18EBFAD-B41D-47B7-9F88-7B75E5D1EF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463"/>
                <a:ext cx="81" cy="27"/>
              </a:xfrm>
              <a:custGeom>
                <a:avLst/>
                <a:gdLst>
                  <a:gd name="T0" fmla="*/ 0 w 35"/>
                  <a:gd name="T1" fmla="*/ 162 h 11"/>
                  <a:gd name="T2" fmla="*/ 433 w 35"/>
                  <a:gd name="T3" fmla="*/ 71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5" h="11">
                    <a:moveTo>
                      <a:pt x="0" y="11"/>
                    </a:moveTo>
                    <a:cubicBezTo>
                      <a:pt x="8" y="0"/>
                      <a:pt x="20" y="0"/>
                      <a:pt x="35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9" name="Freeform 801">
                <a:extLst>
                  <a:ext uri="{FF2B5EF4-FFF2-40B4-BE49-F238E27FC236}">
                    <a16:creationId xmlns:a16="http://schemas.microsoft.com/office/drawing/2014/main" id="{7AC1B168-5161-4C9A-8E13-E8E4AB2E8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1896"/>
                <a:ext cx="183" cy="55"/>
              </a:xfrm>
              <a:custGeom>
                <a:avLst/>
                <a:gdLst>
                  <a:gd name="T0" fmla="*/ 612 w 79"/>
                  <a:gd name="T1" fmla="*/ 208 h 22"/>
                  <a:gd name="T2" fmla="*/ 982 w 79"/>
                  <a:gd name="T3" fmla="*/ 20 h 22"/>
                  <a:gd name="T4" fmla="*/ 521 w 79"/>
                  <a:gd name="T5" fmla="*/ 175 h 22"/>
                  <a:gd name="T6" fmla="*/ 0 w 79"/>
                  <a:gd name="T7" fmla="*/ 270 h 22"/>
                  <a:gd name="T8" fmla="*/ 612 w 79"/>
                  <a:gd name="T9" fmla="*/ 208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" h="22">
                    <a:moveTo>
                      <a:pt x="49" y="13"/>
                    </a:moveTo>
                    <a:cubicBezTo>
                      <a:pt x="61" y="6"/>
                      <a:pt x="69" y="1"/>
                      <a:pt x="79" y="1"/>
                    </a:cubicBezTo>
                    <a:cubicBezTo>
                      <a:pt x="69" y="0"/>
                      <a:pt x="55" y="1"/>
                      <a:pt x="42" y="11"/>
                    </a:cubicBezTo>
                    <a:cubicBezTo>
                      <a:pt x="29" y="21"/>
                      <a:pt x="18" y="18"/>
                      <a:pt x="0" y="17"/>
                    </a:cubicBezTo>
                    <a:cubicBezTo>
                      <a:pt x="12" y="18"/>
                      <a:pt x="36" y="22"/>
                      <a:pt x="49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0" name="Freeform 802">
                <a:extLst>
                  <a:ext uri="{FF2B5EF4-FFF2-40B4-BE49-F238E27FC236}">
                    <a16:creationId xmlns:a16="http://schemas.microsoft.com/office/drawing/2014/main" id="{40A91330-F6B8-47F2-8E0A-7AB7FEBCD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64"/>
                <a:ext cx="102" cy="37"/>
              </a:xfrm>
              <a:custGeom>
                <a:avLst/>
                <a:gdLst>
                  <a:gd name="T0" fmla="*/ 547 w 44"/>
                  <a:gd name="T1" fmla="*/ 0 h 15"/>
                  <a:gd name="T2" fmla="*/ 522 w 44"/>
                  <a:gd name="T3" fmla="*/ 0 h 15"/>
                  <a:gd name="T4" fmla="*/ 0 w 44"/>
                  <a:gd name="T5" fmla="*/ 224 h 15"/>
                  <a:gd name="T6" fmla="*/ 547 w 4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" h="15">
                    <a:moveTo>
                      <a:pt x="44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28" y="4"/>
                      <a:pt x="14" y="9"/>
                      <a:pt x="0" y="15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DCA9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1" name="Freeform 803">
                <a:extLst>
                  <a:ext uri="{FF2B5EF4-FFF2-40B4-BE49-F238E27FC236}">
                    <a16:creationId xmlns:a16="http://schemas.microsoft.com/office/drawing/2014/main" id="{7382FB77-2A94-4047-93E8-C23B1130D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0" y="2069"/>
                <a:ext cx="538" cy="250"/>
              </a:xfrm>
              <a:custGeom>
                <a:avLst/>
                <a:gdLst>
                  <a:gd name="T0" fmla="*/ 1419 w 232"/>
                  <a:gd name="T1" fmla="*/ 196 h 101"/>
                  <a:gd name="T2" fmla="*/ 188 w 232"/>
                  <a:gd name="T3" fmla="*/ 1225 h 101"/>
                  <a:gd name="T4" fmla="*/ 0 w 232"/>
                  <a:gd name="T5" fmla="*/ 1532 h 101"/>
                  <a:gd name="T6" fmla="*/ 786 w 232"/>
                  <a:gd name="T7" fmla="*/ 743 h 101"/>
                  <a:gd name="T8" fmla="*/ 2145 w 232"/>
                  <a:gd name="T9" fmla="*/ 532 h 101"/>
                  <a:gd name="T10" fmla="*/ 2894 w 232"/>
                  <a:gd name="T11" fmla="*/ 1243 h 101"/>
                  <a:gd name="T12" fmla="*/ 1419 w 232"/>
                  <a:gd name="T13" fmla="*/ 196 h 1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2" h="101">
                    <a:moveTo>
                      <a:pt x="114" y="13"/>
                    </a:moveTo>
                    <a:cubicBezTo>
                      <a:pt x="69" y="33"/>
                      <a:pt x="31" y="60"/>
                      <a:pt x="15" y="81"/>
                    </a:cubicBezTo>
                    <a:cubicBezTo>
                      <a:pt x="10" y="88"/>
                      <a:pt x="5" y="95"/>
                      <a:pt x="0" y="101"/>
                    </a:cubicBezTo>
                    <a:cubicBezTo>
                      <a:pt x="13" y="93"/>
                      <a:pt x="41" y="61"/>
                      <a:pt x="63" y="49"/>
                    </a:cubicBezTo>
                    <a:cubicBezTo>
                      <a:pt x="93" y="34"/>
                      <a:pt x="134" y="24"/>
                      <a:pt x="172" y="35"/>
                    </a:cubicBezTo>
                    <a:cubicBezTo>
                      <a:pt x="194" y="42"/>
                      <a:pt x="217" y="56"/>
                      <a:pt x="232" y="82"/>
                    </a:cubicBezTo>
                    <a:cubicBezTo>
                      <a:pt x="217" y="45"/>
                      <a:pt x="177" y="0"/>
                      <a:pt x="114" y="13"/>
                    </a:cubicBezTo>
                    <a:close/>
                  </a:path>
                </a:pathLst>
              </a:custGeom>
              <a:solidFill>
                <a:srgbClr val="704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2" name="Freeform 804">
                <a:extLst>
                  <a:ext uri="{FF2B5EF4-FFF2-40B4-BE49-F238E27FC236}">
                    <a16:creationId xmlns:a16="http://schemas.microsoft.com/office/drawing/2014/main" id="{3C0CE630-7777-4C29-86A0-13937C0B6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889"/>
                <a:ext cx="1009" cy="408"/>
              </a:xfrm>
              <a:custGeom>
                <a:avLst/>
                <a:gdLst>
                  <a:gd name="T0" fmla="*/ 0 w 435"/>
                  <a:gd name="T1" fmla="*/ 2495 h 165"/>
                  <a:gd name="T2" fmla="*/ 2535 w 435"/>
                  <a:gd name="T3" fmla="*/ 391 h 165"/>
                  <a:gd name="T4" fmla="*/ 5428 w 435"/>
                  <a:gd name="T5" fmla="*/ 635 h 165"/>
                  <a:gd name="T6" fmla="*/ 1997 w 435"/>
                  <a:gd name="T7" fmla="*/ 710 h 165"/>
                  <a:gd name="T8" fmla="*/ 0 w 435"/>
                  <a:gd name="T9" fmla="*/ 2495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" h="165">
                    <a:moveTo>
                      <a:pt x="0" y="165"/>
                    </a:moveTo>
                    <a:cubicBezTo>
                      <a:pt x="5" y="141"/>
                      <a:pt x="49" y="58"/>
                      <a:pt x="203" y="26"/>
                    </a:cubicBezTo>
                    <a:cubicBezTo>
                      <a:pt x="280" y="10"/>
                      <a:pt x="369" y="0"/>
                      <a:pt x="435" y="42"/>
                    </a:cubicBezTo>
                    <a:cubicBezTo>
                      <a:pt x="389" y="14"/>
                      <a:pt x="269" y="8"/>
                      <a:pt x="160" y="47"/>
                    </a:cubicBezTo>
                    <a:cubicBezTo>
                      <a:pt x="58" y="83"/>
                      <a:pt x="22" y="122"/>
                      <a:pt x="0" y="165"/>
                    </a:cubicBezTo>
                    <a:close/>
                  </a:path>
                </a:pathLst>
              </a:custGeom>
              <a:solidFill>
                <a:srgbClr val="FBD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3" name="Freeform 805">
                <a:extLst>
                  <a:ext uri="{FF2B5EF4-FFF2-40B4-BE49-F238E27FC236}">
                    <a16:creationId xmlns:a16="http://schemas.microsoft.com/office/drawing/2014/main" id="{2804D0BB-91D9-40F6-B883-8F6D292E45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0" y="2158"/>
                <a:ext cx="162" cy="164"/>
              </a:xfrm>
              <a:custGeom>
                <a:avLst/>
                <a:gdLst>
                  <a:gd name="T0" fmla="*/ 558 w 70"/>
                  <a:gd name="T1" fmla="*/ 0 h 66"/>
                  <a:gd name="T2" fmla="*/ 0 w 70"/>
                  <a:gd name="T3" fmla="*/ 1014 h 66"/>
                  <a:gd name="T4" fmla="*/ 558 w 70"/>
                  <a:gd name="T5" fmla="*/ 0 h 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0" h="66">
                    <a:moveTo>
                      <a:pt x="45" y="0"/>
                    </a:moveTo>
                    <a:cubicBezTo>
                      <a:pt x="54" y="11"/>
                      <a:pt x="51" y="57"/>
                      <a:pt x="0" y="66"/>
                    </a:cubicBezTo>
                    <a:cubicBezTo>
                      <a:pt x="31" y="65"/>
                      <a:pt x="70" y="41"/>
                      <a:pt x="45" y="0"/>
                    </a:cubicBezTo>
                    <a:close/>
                  </a:path>
                </a:pathLst>
              </a:custGeom>
              <a:solidFill>
                <a:srgbClr val="FBD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4" name="Freeform 806">
                <a:extLst>
                  <a:ext uri="{FF2B5EF4-FFF2-40B4-BE49-F238E27FC236}">
                    <a16:creationId xmlns:a16="http://schemas.microsoft.com/office/drawing/2014/main" id="{10FC06FF-B067-4570-86AD-67E09F348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" y="2497"/>
                <a:ext cx="229" cy="596"/>
              </a:xfrm>
              <a:custGeom>
                <a:avLst/>
                <a:gdLst>
                  <a:gd name="T0" fmla="*/ 1226 w 99"/>
                  <a:gd name="T1" fmla="*/ 30 h 241"/>
                  <a:gd name="T2" fmla="*/ 224 w 99"/>
                  <a:gd name="T3" fmla="*/ 922 h 241"/>
                  <a:gd name="T4" fmla="*/ 86 w 99"/>
                  <a:gd name="T5" fmla="*/ 3645 h 241"/>
                  <a:gd name="T6" fmla="*/ 301 w 99"/>
                  <a:gd name="T7" fmla="*/ 922 h 241"/>
                  <a:gd name="T8" fmla="*/ 1226 w 99"/>
                  <a:gd name="T9" fmla="*/ 30 h 2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" h="241">
                    <a:moveTo>
                      <a:pt x="99" y="2"/>
                    </a:moveTo>
                    <a:cubicBezTo>
                      <a:pt x="79" y="1"/>
                      <a:pt x="33" y="4"/>
                      <a:pt x="18" y="61"/>
                    </a:cubicBezTo>
                    <a:cubicBezTo>
                      <a:pt x="3" y="118"/>
                      <a:pt x="0" y="177"/>
                      <a:pt x="7" y="241"/>
                    </a:cubicBezTo>
                    <a:cubicBezTo>
                      <a:pt x="9" y="203"/>
                      <a:pt x="9" y="110"/>
                      <a:pt x="24" y="61"/>
                    </a:cubicBezTo>
                    <a:cubicBezTo>
                      <a:pt x="38" y="10"/>
                      <a:pt x="70" y="0"/>
                      <a:pt x="99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5" name="Freeform 807">
                <a:extLst>
                  <a:ext uri="{FF2B5EF4-FFF2-40B4-BE49-F238E27FC236}">
                    <a16:creationId xmlns:a16="http://schemas.microsoft.com/office/drawing/2014/main" id="{3141B311-350E-4E34-B2AC-5B8727CBE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3340"/>
                <a:ext cx="7" cy="213"/>
              </a:xfrm>
              <a:custGeom>
                <a:avLst/>
                <a:gdLst>
                  <a:gd name="T0" fmla="*/ 0 w 3"/>
                  <a:gd name="T1" fmla="*/ 0 h 86"/>
                  <a:gd name="T2" fmla="*/ 0 w 3"/>
                  <a:gd name="T3" fmla="*/ 1308 h 8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86">
                    <a:moveTo>
                      <a:pt x="0" y="0"/>
                    </a:moveTo>
                    <a:cubicBezTo>
                      <a:pt x="3" y="20"/>
                      <a:pt x="3" y="63"/>
                      <a:pt x="0" y="8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6" name="Freeform 808">
                <a:extLst>
                  <a:ext uri="{FF2B5EF4-FFF2-40B4-BE49-F238E27FC236}">
                    <a16:creationId xmlns:a16="http://schemas.microsoft.com/office/drawing/2014/main" id="{171B736E-3FE9-494A-9341-DDDF58B89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2" y="2722"/>
                <a:ext cx="28" cy="64"/>
              </a:xfrm>
              <a:custGeom>
                <a:avLst/>
                <a:gdLst>
                  <a:gd name="T0" fmla="*/ 152 w 12"/>
                  <a:gd name="T1" fmla="*/ 389 h 26"/>
                  <a:gd name="T2" fmla="*/ 142 w 12"/>
                  <a:gd name="T3" fmla="*/ 0 h 26"/>
                  <a:gd name="T4" fmla="*/ 152 w 12"/>
                  <a:gd name="T5" fmla="*/ 389 h 2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26">
                    <a:moveTo>
                      <a:pt x="12" y="26"/>
                    </a:moveTo>
                    <a:cubicBezTo>
                      <a:pt x="0" y="19"/>
                      <a:pt x="8" y="10"/>
                      <a:pt x="11" y="0"/>
                    </a:cubicBezTo>
                    <a:cubicBezTo>
                      <a:pt x="10" y="6"/>
                      <a:pt x="8" y="17"/>
                      <a:pt x="12" y="26"/>
                    </a:cubicBezTo>
                    <a:close/>
                  </a:path>
                </a:pathLst>
              </a:custGeom>
              <a:solidFill>
                <a:srgbClr val="C5D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7" name="Freeform 809">
                <a:extLst>
                  <a:ext uri="{FF2B5EF4-FFF2-40B4-BE49-F238E27FC236}">
                    <a16:creationId xmlns:a16="http://schemas.microsoft.com/office/drawing/2014/main" id="{A2A32CDB-134C-4AB6-A8D1-4B9B2CF9F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6" y="2359"/>
                <a:ext cx="271" cy="118"/>
              </a:xfrm>
              <a:custGeom>
                <a:avLst/>
                <a:gdLst>
                  <a:gd name="T0" fmla="*/ 1455 w 117"/>
                  <a:gd name="T1" fmla="*/ 0 h 48"/>
                  <a:gd name="T2" fmla="*/ 1341 w 117"/>
                  <a:gd name="T3" fmla="*/ 266 h 48"/>
                  <a:gd name="T4" fmla="*/ 0 w 117"/>
                  <a:gd name="T5" fmla="*/ 509 h 48"/>
                  <a:gd name="T6" fmla="*/ 1455 w 117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" h="48">
                    <a:moveTo>
                      <a:pt x="117" y="0"/>
                    </a:moveTo>
                    <a:cubicBezTo>
                      <a:pt x="115" y="7"/>
                      <a:pt x="112" y="14"/>
                      <a:pt x="108" y="18"/>
                    </a:cubicBezTo>
                    <a:cubicBezTo>
                      <a:pt x="80" y="48"/>
                      <a:pt x="17" y="37"/>
                      <a:pt x="0" y="34"/>
                    </a:cubicBezTo>
                    <a:cubicBezTo>
                      <a:pt x="21" y="33"/>
                      <a:pt x="81" y="39"/>
                      <a:pt x="117" y="0"/>
                    </a:cubicBezTo>
                    <a:close/>
                  </a:path>
                </a:pathLst>
              </a:custGeom>
              <a:solidFill>
                <a:srgbClr val="CF2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8" name="Freeform 810">
                <a:extLst>
                  <a:ext uri="{FF2B5EF4-FFF2-40B4-BE49-F238E27FC236}">
                    <a16:creationId xmlns:a16="http://schemas.microsoft.com/office/drawing/2014/main" id="{FDA317A6-C924-4EFA-8C0F-A0E623493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" y="2055"/>
                <a:ext cx="181" cy="217"/>
              </a:xfrm>
              <a:custGeom>
                <a:avLst/>
                <a:gdLst>
                  <a:gd name="T0" fmla="*/ 114 w 78"/>
                  <a:gd name="T1" fmla="*/ 0 h 88"/>
                  <a:gd name="T2" fmla="*/ 0 w 78"/>
                  <a:gd name="T3" fmla="*/ 42 h 88"/>
                  <a:gd name="T4" fmla="*/ 926 w 78"/>
                  <a:gd name="T5" fmla="*/ 1319 h 88"/>
                  <a:gd name="T6" fmla="*/ 114 w 78"/>
                  <a:gd name="T7" fmla="*/ 0 h 8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8" h="88">
                    <a:moveTo>
                      <a:pt x="9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7" y="11"/>
                      <a:pt x="72" y="42"/>
                      <a:pt x="74" y="88"/>
                    </a:cubicBezTo>
                    <a:cubicBezTo>
                      <a:pt x="78" y="35"/>
                      <a:pt x="22" y="3"/>
                      <a:pt x="9" y="0"/>
                    </a:cubicBezTo>
                    <a:close/>
                  </a:path>
                </a:pathLst>
              </a:custGeom>
              <a:solidFill>
                <a:srgbClr val="F5A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9" name="Freeform 811">
                <a:extLst>
                  <a:ext uri="{FF2B5EF4-FFF2-40B4-BE49-F238E27FC236}">
                    <a16:creationId xmlns:a16="http://schemas.microsoft.com/office/drawing/2014/main" id="{4425F00C-200A-413A-BDB9-7D67C176E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2747"/>
                <a:ext cx="12" cy="49"/>
              </a:xfrm>
              <a:custGeom>
                <a:avLst/>
                <a:gdLst>
                  <a:gd name="T0" fmla="*/ 41 w 5"/>
                  <a:gd name="T1" fmla="*/ 0 h 20"/>
                  <a:gd name="T2" fmla="*/ 0 w 5"/>
                  <a:gd name="T3" fmla="*/ 294 h 2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20">
                    <a:moveTo>
                      <a:pt x="3" y="0"/>
                    </a:moveTo>
                    <a:cubicBezTo>
                      <a:pt x="5" y="7"/>
                      <a:pt x="5" y="15"/>
                      <a:pt x="0" y="20"/>
                    </a:cubicBezTo>
                  </a:path>
                </a:pathLst>
              </a:custGeom>
              <a:solidFill>
                <a:srgbClr val="389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0" name="Freeform 812">
                <a:extLst>
                  <a:ext uri="{FF2B5EF4-FFF2-40B4-BE49-F238E27FC236}">
                    <a16:creationId xmlns:a16="http://schemas.microsoft.com/office/drawing/2014/main" id="{79DC82E6-B26C-45CB-B462-330FE5723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2" y="2717"/>
                <a:ext cx="40" cy="52"/>
              </a:xfrm>
              <a:custGeom>
                <a:avLst/>
                <a:gdLst>
                  <a:gd name="T0" fmla="*/ 115 w 17"/>
                  <a:gd name="T1" fmla="*/ 74 h 21"/>
                  <a:gd name="T2" fmla="*/ 115 w 17"/>
                  <a:gd name="T3" fmla="*/ 319 h 21"/>
                  <a:gd name="T4" fmla="*/ 106 w 17"/>
                  <a:gd name="T5" fmla="*/ 104 h 21"/>
                  <a:gd name="T6" fmla="*/ 0 w 17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9" y="5"/>
                    </a:moveTo>
                    <a:cubicBezTo>
                      <a:pt x="15" y="8"/>
                      <a:pt x="17" y="18"/>
                      <a:pt x="9" y="21"/>
                    </a:cubicBezTo>
                    <a:cubicBezTo>
                      <a:pt x="11" y="15"/>
                      <a:pt x="12" y="11"/>
                      <a:pt x="8" y="7"/>
                    </a:cubicBezTo>
                    <a:cubicBezTo>
                      <a:pt x="5" y="5"/>
                      <a:pt x="2" y="3"/>
                      <a:pt x="0" y="0"/>
                    </a:cubicBezTo>
                  </a:path>
                </a:pathLst>
              </a:custGeom>
              <a:solidFill>
                <a:srgbClr val="389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1" name="Freeform 813">
                <a:extLst>
                  <a:ext uri="{FF2B5EF4-FFF2-40B4-BE49-F238E27FC236}">
                    <a16:creationId xmlns:a16="http://schemas.microsoft.com/office/drawing/2014/main" id="{1AAF00D9-1E33-4461-ABA1-754E03DC7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" y="2603"/>
                <a:ext cx="79" cy="62"/>
              </a:xfrm>
              <a:custGeom>
                <a:avLst/>
                <a:gdLst>
                  <a:gd name="T0" fmla="*/ 0 w 34"/>
                  <a:gd name="T1" fmla="*/ 154 h 25"/>
                  <a:gd name="T2" fmla="*/ 286 w 34"/>
                  <a:gd name="T3" fmla="*/ 308 h 25"/>
                  <a:gd name="T4" fmla="*/ 216 w 34"/>
                  <a:gd name="T5" fmla="*/ 0 h 25"/>
                  <a:gd name="T6" fmla="*/ 216 w 34"/>
                  <a:gd name="T7" fmla="*/ 196 h 25"/>
                  <a:gd name="T8" fmla="*/ 28 w 34"/>
                  <a:gd name="T9" fmla="*/ 136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25">
                    <a:moveTo>
                      <a:pt x="0" y="10"/>
                    </a:moveTo>
                    <a:cubicBezTo>
                      <a:pt x="5" y="16"/>
                      <a:pt x="14" y="25"/>
                      <a:pt x="23" y="20"/>
                    </a:cubicBezTo>
                    <a:cubicBezTo>
                      <a:pt x="34" y="14"/>
                      <a:pt x="21" y="5"/>
                      <a:pt x="17" y="0"/>
                    </a:cubicBezTo>
                    <a:cubicBezTo>
                      <a:pt x="18" y="4"/>
                      <a:pt x="24" y="10"/>
                      <a:pt x="17" y="13"/>
                    </a:cubicBezTo>
                    <a:cubicBezTo>
                      <a:pt x="13" y="15"/>
                      <a:pt x="4" y="12"/>
                      <a:pt x="2" y="9"/>
                    </a:cubicBezTo>
                  </a:path>
                </a:pathLst>
              </a:custGeom>
              <a:solidFill>
                <a:srgbClr val="FBC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2" name="Freeform 814">
                <a:extLst>
                  <a:ext uri="{FF2B5EF4-FFF2-40B4-BE49-F238E27FC236}">
                    <a16:creationId xmlns:a16="http://schemas.microsoft.com/office/drawing/2014/main" id="{15722834-607F-48B2-9C2D-24C2ABC56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9" y="2124"/>
                <a:ext cx="174" cy="245"/>
              </a:xfrm>
              <a:custGeom>
                <a:avLst/>
                <a:gdLst>
                  <a:gd name="T0" fmla="*/ 0 w 75"/>
                  <a:gd name="T1" fmla="*/ 1500 h 99"/>
                  <a:gd name="T2" fmla="*/ 889 w 75"/>
                  <a:gd name="T3" fmla="*/ 544 h 99"/>
                  <a:gd name="T4" fmla="*/ 812 w 75"/>
                  <a:gd name="T5" fmla="*/ 0 h 99"/>
                  <a:gd name="T6" fmla="*/ 0 w 75"/>
                  <a:gd name="T7" fmla="*/ 1500 h 9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5" h="99">
                    <a:moveTo>
                      <a:pt x="0" y="99"/>
                    </a:moveTo>
                    <a:cubicBezTo>
                      <a:pt x="51" y="87"/>
                      <a:pt x="68" y="61"/>
                      <a:pt x="71" y="36"/>
                    </a:cubicBezTo>
                    <a:cubicBezTo>
                      <a:pt x="73" y="22"/>
                      <a:pt x="68" y="4"/>
                      <a:pt x="65" y="0"/>
                    </a:cubicBezTo>
                    <a:cubicBezTo>
                      <a:pt x="69" y="15"/>
                      <a:pt x="75" y="71"/>
                      <a:pt x="0" y="99"/>
                    </a:cubicBezTo>
                    <a:close/>
                  </a:path>
                </a:pathLst>
              </a:custGeom>
              <a:solidFill>
                <a:srgbClr val="E38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3" name="Freeform 815">
                <a:extLst>
                  <a:ext uri="{FF2B5EF4-FFF2-40B4-BE49-F238E27FC236}">
                    <a16:creationId xmlns:a16="http://schemas.microsoft.com/office/drawing/2014/main" id="{C1ACC334-C807-4664-9BB3-6F0E1FA31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6" y="2077"/>
                <a:ext cx="461" cy="341"/>
              </a:xfrm>
              <a:custGeom>
                <a:avLst/>
                <a:gdLst>
                  <a:gd name="T0" fmla="*/ 0 w 199"/>
                  <a:gd name="T1" fmla="*/ 2009 h 138"/>
                  <a:gd name="T2" fmla="*/ 869 w 199"/>
                  <a:gd name="T3" fmla="*/ 1324 h 138"/>
                  <a:gd name="T4" fmla="*/ 2474 w 199"/>
                  <a:gd name="T5" fmla="*/ 0 h 138"/>
                  <a:gd name="T6" fmla="*/ 971 w 199"/>
                  <a:gd name="T7" fmla="*/ 1025 h 138"/>
                  <a:gd name="T8" fmla="*/ 0 w 199"/>
                  <a:gd name="T9" fmla="*/ 2009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9" h="138">
                    <a:moveTo>
                      <a:pt x="0" y="133"/>
                    </a:moveTo>
                    <a:cubicBezTo>
                      <a:pt x="11" y="138"/>
                      <a:pt x="37" y="130"/>
                      <a:pt x="70" y="88"/>
                    </a:cubicBezTo>
                    <a:cubicBezTo>
                      <a:pt x="103" y="45"/>
                      <a:pt x="153" y="18"/>
                      <a:pt x="199" y="0"/>
                    </a:cubicBezTo>
                    <a:cubicBezTo>
                      <a:pt x="182" y="6"/>
                      <a:pt x="127" y="20"/>
                      <a:pt x="78" y="68"/>
                    </a:cubicBezTo>
                    <a:cubicBezTo>
                      <a:pt x="29" y="116"/>
                      <a:pt x="17" y="137"/>
                      <a:pt x="0" y="133"/>
                    </a:cubicBezTo>
                    <a:close/>
                  </a:path>
                </a:pathLst>
              </a:custGeom>
              <a:solidFill>
                <a:srgbClr val="E38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4" name="Freeform 816">
                <a:extLst>
                  <a:ext uri="{FF2B5EF4-FFF2-40B4-BE49-F238E27FC236}">
                    <a16:creationId xmlns:a16="http://schemas.microsoft.com/office/drawing/2014/main" id="{F06A749D-ED1C-44B8-BCAF-3FAE1C625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2740"/>
                <a:ext cx="142" cy="363"/>
              </a:xfrm>
              <a:custGeom>
                <a:avLst/>
                <a:gdLst>
                  <a:gd name="T0" fmla="*/ 417 w 61"/>
                  <a:gd name="T1" fmla="*/ 0 h 147"/>
                  <a:gd name="T2" fmla="*/ 542 w 61"/>
                  <a:gd name="T3" fmla="*/ 1506 h 147"/>
                  <a:gd name="T4" fmla="*/ 0 w 61"/>
                  <a:gd name="T5" fmla="*/ 2213 h 147"/>
                  <a:gd name="T6" fmla="*/ 477 w 61"/>
                  <a:gd name="T7" fmla="*/ 1324 h 147"/>
                  <a:gd name="T8" fmla="*/ 417 w 61"/>
                  <a:gd name="T9" fmla="*/ 0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1" h="147">
                    <a:moveTo>
                      <a:pt x="33" y="0"/>
                    </a:moveTo>
                    <a:cubicBezTo>
                      <a:pt x="47" y="11"/>
                      <a:pt x="61" y="38"/>
                      <a:pt x="43" y="100"/>
                    </a:cubicBezTo>
                    <a:cubicBezTo>
                      <a:pt x="35" y="125"/>
                      <a:pt x="17" y="147"/>
                      <a:pt x="0" y="147"/>
                    </a:cubicBezTo>
                    <a:cubicBezTo>
                      <a:pt x="13" y="141"/>
                      <a:pt x="29" y="117"/>
                      <a:pt x="38" y="88"/>
                    </a:cubicBezTo>
                    <a:cubicBezTo>
                      <a:pt x="47" y="59"/>
                      <a:pt x="46" y="9"/>
                      <a:pt x="33" y="0"/>
                    </a:cubicBezTo>
                    <a:close/>
                  </a:path>
                </a:pathLst>
              </a:custGeom>
              <a:solidFill>
                <a:srgbClr val="DAB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5" name="Freeform 817">
                <a:extLst>
                  <a:ext uri="{FF2B5EF4-FFF2-40B4-BE49-F238E27FC236}">
                    <a16:creationId xmlns:a16="http://schemas.microsoft.com/office/drawing/2014/main" id="{9FEF0741-7E59-48C3-94AD-4B1D19F33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3140"/>
                <a:ext cx="83" cy="438"/>
              </a:xfrm>
              <a:custGeom>
                <a:avLst/>
                <a:gdLst>
                  <a:gd name="T0" fmla="*/ 224 w 36"/>
                  <a:gd name="T1" fmla="*/ 1047 h 177"/>
                  <a:gd name="T2" fmla="*/ 0 w 36"/>
                  <a:gd name="T3" fmla="*/ 2682 h 177"/>
                  <a:gd name="T4" fmla="*/ 318 w 36"/>
                  <a:gd name="T5" fmla="*/ 893 h 177"/>
                  <a:gd name="T6" fmla="*/ 378 w 36"/>
                  <a:gd name="T7" fmla="*/ 0 h 177"/>
                  <a:gd name="T8" fmla="*/ 224 w 36"/>
                  <a:gd name="T9" fmla="*/ 1047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77">
                    <a:moveTo>
                      <a:pt x="18" y="69"/>
                    </a:moveTo>
                    <a:cubicBezTo>
                      <a:pt x="7" y="103"/>
                      <a:pt x="0" y="177"/>
                      <a:pt x="0" y="177"/>
                    </a:cubicBezTo>
                    <a:cubicBezTo>
                      <a:pt x="2" y="137"/>
                      <a:pt x="15" y="94"/>
                      <a:pt x="26" y="59"/>
                    </a:cubicBezTo>
                    <a:cubicBezTo>
                      <a:pt x="36" y="24"/>
                      <a:pt x="34" y="13"/>
                      <a:pt x="31" y="0"/>
                    </a:cubicBezTo>
                    <a:cubicBezTo>
                      <a:pt x="31" y="8"/>
                      <a:pt x="27" y="40"/>
                      <a:pt x="18" y="69"/>
                    </a:cubicBezTo>
                    <a:close/>
                  </a:path>
                </a:pathLst>
              </a:custGeom>
              <a:solidFill>
                <a:srgbClr val="DAB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6" name="Freeform 818">
                <a:extLst>
                  <a:ext uri="{FF2B5EF4-FFF2-40B4-BE49-F238E27FC236}">
                    <a16:creationId xmlns:a16="http://schemas.microsoft.com/office/drawing/2014/main" id="{7274BE55-8C22-40B6-A920-9896DF64E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1313"/>
                <a:ext cx="93" cy="230"/>
              </a:xfrm>
              <a:custGeom>
                <a:avLst/>
                <a:gdLst>
                  <a:gd name="T0" fmla="*/ 151 w 40"/>
                  <a:gd name="T1" fmla="*/ 62 h 93"/>
                  <a:gd name="T2" fmla="*/ 326 w 40"/>
                  <a:gd name="T3" fmla="*/ 727 h 93"/>
                  <a:gd name="T4" fmla="*/ 286 w 40"/>
                  <a:gd name="T5" fmla="*/ 1162 h 93"/>
                  <a:gd name="T6" fmla="*/ 0 w 40"/>
                  <a:gd name="T7" fmla="*/ 1407 h 93"/>
                  <a:gd name="T8" fmla="*/ 102 w 40"/>
                  <a:gd name="T9" fmla="*/ 843 h 93"/>
                  <a:gd name="T10" fmla="*/ 228 w 40"/>
                  <a:gd name="T11" fmla="*/ 121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0" h="93">
                    <a:moveTo>
                      <a:pt x="12" y="4"/>
                    </a:moveTo>
                    <a:cubicBezTo>
                      <a:pt x="40" y="0"/>
                      <a:pt x="28" y="32"/>
                      <a:pt x="26" y="48"/>
                    </a:cubicBezTo>
                    <a:cubicBezTo>
                      <a:pt x="25" y="57"/>
                      <a:pt x="25" y="67"/>
                      <a:pt x="23" y="77"/>
                    </a:cubicBezTo>
                    <a:cubicBezTo>
                      <a:pt x="19" y="91"/>
                      <a:pt x="12" y="86"/>
                      <a:pt x="0" y="93"/>
                    </a:cubicBezTo>
                    <a:cubicBezTo>
                      <a:pt x="5" y="87"/>
                      <a:pt x="32" y="57"/>
                      <a:pt x="8" y="56"/>
                    </a:cubicBezTo>
                    <a:cubicBezTo>
                      <a:pt x="21" y="45"/>
                      <a:pt x="30" y="23"/>
                      <a:pt x="18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7" name="Freeform 819">
                <a:extLst>
                  <a:ext uri="{FF2B5EF4-FFF2-40B4-BE49-F238E27FC236}">
                    <a16:creationId xmlns:a16="http://schemas.microsoft.com/office/drawing/2014/main" id="{11EF9DA9-ACBB-45A8-A0CD-D590A0257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763"/>
                <a:ext cx="190" cy="205"/>
              </a:xfrm>
              <a:custGeom>
                <a:avLst/>
                <a:gdLst>
                  <a:gd name="T0" fmla="*/ 0 w 82"/>
                  <a:gd name="T1" fmla="*/ 245 h 83"/>
                  <a:gd name="T2" fmla="*/ 322 w 82"/>
                  <a:gd name="T3" fmla="*/ 726 h 83"/>
                  <a:gd name="T4" fmla="*/ 709 w 82"/>
                  <a:gd name="T5" fmla="*/ 1250 h 83"/>
                  <a:gd name="T6" fmla="*/ 774 w 82"/>
                  <a:gd name="T7" fmla="*/ 635 h 83"/>
                  <a:gd name="T8" fmla="*/ 1010 w 82"/>
                  <a:gd name="T9" fmla="*/ 212 h 83"/>
                  <a:gd name="T10" fmla="*/ 971 w 82"/>
                  <a:gd name="T11" fmla="*/ 195 h 83"/>
                  <a:gd name="T12" fmla="*/ 660 w 82"/>
                  <a:gd name="T13" fmla="*/ 0 h 83"/>
                  <a:gd name="T14" fmla="*/ 681 w 82"/>
                  <a:gd name="T15" fmla="*/ 378 h 83"/>
                  <a:gd name="T16" fmla="*/ 436 w 82"/>
                  <a:gd name="T17" fmla="*/ 482 h 83"/>
                  <a:gd name="T18" fmla="*/ 285 w 82"/>
                  <a:gd name="T19" fmla="*/ 299 h 83"/>
                  <a:gd name="T20" fmla="*/ 37 w 82"/>
                  <a:gd name="T21" fmla="*/ 245 h 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2" h="83">
                    <a:moveTo>
                      <a:pt x="0" y="16"/>
                    </a:moveTo>
                    <a:cubicBezTo>
                      <a:pt x="14" y="27"/>
                      <a:pt x="20" y="31"/>
                      <a:pt x="26" y="48"/>
                    </a:cubicBezTo>
                    <a:cubicBezTo>
                      <a:pt x="32" y="62"/>
                      <a:pt x="40" y="83"/>
                      <a:pt x="57" y="83"/>
                    </a:cubicBezTo>
                    <a:cubicBezTo>
                      <a:pt x="57" y="69"/>
                      <a:pt x="55" y="56"/>
                      <a:pt x="62" y="42"/>
                    </a:cubicBezTo>
                    <a:cubicBezTo>
                      <a:pt x="67" y="32"/>
                      <a:pt x="82" y="27"/>
                      <a:pt x="81" y="14"/>
                    </a:cubicBezTo>
                    <a:cubicBezTo>
                      <a:pt x="80" y="13"/>
                      <a:pt x="79" y="13"/>
                      <a:pt x="78" y="13"/>
                    </a:cubicBezTo>
                    <a:cubicBezTo>
                      <a:pt x="75" y="3"/>
                      <a:pt x="60" y="8"/>
                      <a:pt x="53" y="0"/>
                    </a:cubicBezTo>
                    <a:cubicBezTo>
                      <a:pt x="63" y="7"/>
                      <a:pt x="60" y="16"/>
                      <a:pt x="55" y="25"/>
                    </a:cubicBezTo>
                    <a:cubicBezTo>
                      <a:pt x="50" y="38"/>
                      <a:pt x="46" y="43"/>
                      <a:pt x="35" y="32"/>
                    </a:cubicBezTo>
                    <a:cubicBezTo>
                      <a:pt x="31" y="29"/>
                      <a:pt x="28" y="22"/>
                      <a:pt x="23" y="20"/>
                    </a:cubicBezTo>
                    <a:cubicBezTo>
                      <a:pt x="17" y="16"/>
                      <a:pt x="8" y="17"/>
                      <a:pt x="3" y="1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8" name="Freeform 820">
                <a:extLst>
                  <a:ext uri="{FF2B5EF4-FFF2-40B4-BE49-F238E27FC236}">
                    <a16:creationId xmlns:a16="http://schemas.microsoft.com/office/drawing/2014/main" id="{E3176C18-07E9-4821-90E2-4EBBD6199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2" y="1412"/>
                <a:ext cx="214" cy="346"/>
              </a:xfrm>
              <a:custGeom>
                <a:avLst/>
                <a:gdLst>
                  <a:gd name="T0" fmla="*/ 1044 w 92"/>
                  <a:gd name="T1" fmla="*/ 0 h 140"/>
                  <a:gd name="T2" fmla="*/ 958 w 92"/>
                  <a:gd name="T3" fmla="*/ 1045 h 140"/>
                  <a:gd name="T4" fmla="*/ 1121 w 92"/>
                  <a:gd name="T5" fmla="*/ 1705 h 140"/>
                  <a:gd name="T6" fmla="*/ 693 w 92"/>
                  <a:gd name="T7" fmla="*/ 1947 h 140"/>
                  <a:gd name="T8" fmla="*/ 454 w 92"/>
                  <a:gd name="T9" fmla="*/ 2083 h 140"/>
                  <a:gd name="T10" fmla="*/ 0 w 92"/>
                  <a:gd name="T11" fmla="*/ 2113 h 140"/>
                  <a:gd name="T12" fmla="*/ 768 w 92"/>
                  <a:gd name="T13" fmla="*/ 1589 h 140"/>
                  <a:gd name="T14" fmla="*/ 979 w 92"/>
                  <a:gd name="T15" fmla="*/ 1540 h 140"/>
                  <a:gd name="T16" fmla="*/ 816 w 92"/>
                  <a:gd name="T17" fmla="*/ 1070 h 140"/>
                  <a:gd name="T18" fmla="*/ 807 w 92"/>
                  <a:gd name="T19" fmla="*/ 618 h 140"/>
                  <a:gd name="T20" fmla="*/ 996 w 92"/>
                  <a:gd name="T21" fmla="*/ 225 h 1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2" h="140">
                    <a:moveTo>
                      <a:pt x="83" y="0"/>
                    </a:moveTo>
                    <a:cubicBezTo>
                      <a:pt x="79" y="22"/>
                      <a:pt x="73" y="47"/>
                      <a:pt x="76" y="69"/>
                    </a:cubicBezTo>
                    <a:cubicBezTo>
                      <a:pt x="77" y="82"/>
                      <a:pt x="92" y="101"/>
                      <a:pt x="89" y="113"/>
                    </a:cubicBezTo>
                    <a:cubicBezTo>
                      <a:pt x="85" y="124"/>
                      <a:pt x="65" y="125"/>
                      <a:pt x="55" y="129"/>
                    </a:cubicBezTo>
                    <a:cubicBezTo>
                      <a:pt x="48" y="132"/>
                      <a:pt x="43" y="137"/>
                      <a:pt x="36" y="138"/>
                    </a:cubicBezTo>
                    <a:cubicBezTo>
                      <a:pt x="23" y="140"/>
                      <a:pt x="11" y="132"/>
                      <a:pt x="0" y="140"/>
                    </a:cubicBezTo>
                    <a:cubicBezTo>
                      <a:pt x="13" y="131"/>
                      <a:pt x="86" y="130"/>
                      <a:pt x="61" y="105"/>
                    </a:cubicBezTo>
                    <a:cubicBezTo>
                      <a:pt x="65" y="113"/>
                      <a:pt x="77" y="110"/>
                      <a:pt x="78" y="102"/>
                    </a:cubicBezTo>
                    <a:cubicBezTo>
                      <a:pt x="79" y="96"/>
                      <a:pt x="67" y="77"/>
                      <a:pt x="65" y="71"/>
                    </a:cubicBezTo>
                    <a:cubicBezTo>
                      <a:pt x="81" y="65"/>
                      <a:pt x="75" y="50"/>
                      <a:pt x="64" y="41"/>
                    </a:cubicBezTo>
                    <a:cubicBezTo>
                      <a:pt x="80" y="36"/>
                      <a:pt x="72" y="27"/>
                      <a:pt x="79" y="1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9" name="Freeform 821">
                <a:extLst>
                  <a:ext uri="{FF2B5EF4-FFF2-40B4-BE49-F238E27FC236}">
                    <a16:creationId xmlns:a16="http://schemas.microsoft.com/office/drawing/2014/main" id="{3AAD102B-014A-484F-BD00-8B711AF99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6" y="1827"/>
                <a:ext cx="158" cy="143"/>
              </a:xfrm>
              <a:custGeom>
                <a:avLst/>
                <a:gdLst>
                  <a:gd name="T0" fmla="*/ 644 w 68"/>
                  <a:gd name="T1" fmla="*/ 0 h 58"/>
                  <a:gd name="T2" fmla="*/ 827 w 68"/>
                  <a:gd name="T3" fmla="*/ 407 h 58"/>
                  <a:gd name="T4" fmla="*/ 674 w 68"/>
                  <a:gd name="T5" fmla="*/ 602 h 58"/>
                  <a:gd name="T6" fmla="*/ 453 w 68"/>
                  <a:gd name="T7" fmla="*/ 735 h 58"/>
                  <a:gd name="T8" fmla="*/ 0 w 68"/>
                  <a:gd name="T9" fmla="*/ 870 h 58"/>
                  <a:gd name="T10" fmla="*/ 627 w 68"/>
                  <a:gd name="T11" fmla="*/ 540 h 58"/>
                  <a:gd name="T12" fmla="*/ 739 w 68"/>
                  <a:gd name="T13" fmla="*/ 328 h 58"/>
                  <a:gd name="T14" fmla="*/ 665 w 68"/>
                  <a:gd name="T15" fmla="*/ 91 h 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8" h="58">
                    <a:moveTo>
                      <a:pt x="51" y="0"/>
                    </a:moveTo>
                    <a:cubicBezTo>
                      <a:pt x="58" y="9"/>
                      <a:pt x="68" y="14"/>
                      <a:pt x="66" y="27"/>
                    </a:cubicBezTo>
                    <a:cubicBezTo>
                      <a:pt x="66" y="35"/>
                      <a:pt x="60" y="35"/>
                      <a:pt x="54" y="40"/>
                    </a:cubicBezTo>
                    <a:cubicBezTo>
                      <a:pt x="48" y="46"/>
                      <a:pt x="45" y="48"/>
                      <a:pt x="36" y="49"/>
                    </a:cubicBezTo>
                    <a:cubicBezTo>
                      <a:pt x="23" y="51"/>
                      <a:pt x="10" y="51"/>
                      <a:pt x="0" y="58"/>
                    </a:cubicBezTo>
                    <a:cubicBezTo>
                      <a:pt x="12" y="43"/>
                      <a:pt x="34" y="46"/>
                      <a:pt x="50" y="36"/>
                    </a:cubicBezTo>
                    <a:cubicBezTo>
                      <a:pt x="55" y="33"/>
                      <a:pt x="60" y="28"/>
                      <a:pt x="59" y="22"/>
                    </a:cubicBezTo>
                    <a:cubicBezTo>
                      <a:pt x="59" y="20"/>
                      <a:pt x="55" y="7"/>
                      <a:pt x="5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0" name="Freeform 822">
                <a:extLst>
                  <a:ext uri="{FF2B5EF4-FFF2-40B4-BE49-F238E27FC236}">
                    <a16:creationId xmlns:a16="http://schemas.microsoft.com/office/drawing/2014/main" id="{222131AA-CC03-4291-924D-05C75C4360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" y="2121"/>
                <a:ext cx="164" cy="99"/>
              </a:xfrm>
              <a:custGeom>
                <a:avLst/>
                <a:gdLst>
                  <a:gd name="T0" fmla="*/ 0 w 71"/>
                  <a:gd name="T1" fmla="*/ 453 h 40"/>
                  <a:gd name="T2" fmla="*/ 159 w 71"/>
                  <a:gd name="T3" fmla="*/ 564 h 40"/>
                  <a:gd name="T4" fmla="*/ 383 w 71"/>
                  <a:gd name="T5" fmla="*/ 577 h 40"/>
                  <a:gd name="T6" fmla="*/ 668 w 71"/>
                  <a:gd name="T7" fmla="*/ 577 h 40"/>
                  <a:gd name="T8" fmla="*/ 848 w 71"/>
                  <a:gd name="T9" fmla="*/ 0 h 40"/>
                  <a:gd name="T10" fmla="*/ 811 w 71"/>
                  <a:gd name="T11" fmla="*/ 349 h 40"/>
                  <a:gd name="T12" fmla="*/ 566 w 71"/>
                  <a:gd name="T13" fmla="*/ 473 h 40"/>
                  <a:gd name="T14" fmla="*/ 367 w 71"/>
                  <a:gd name="T15" fmla="*/ 502 h 40"/>
                  <a:gd name="T16" fmla="*/ 85 w 71"/>
                  <a:gd name="T17" fmla="*/ 473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1" h="40">
                    <a:moveTo>
                      <a:pt x="0" y="30"/>
                    </a:moveTo>
                    <a:cubicBezTo>
                      <a:pt x="4" y="32"/>
                      <a:pt x="8" y="36"/>
                      <a:pt x="13" y="37"/>
                    </a:cubicBezTo>
                    <a:cubicBezTo>
                      <a:pt x="18" y="38"/>
                      <a:pt x="25" y="37"/>
                      <a:pt x="31" y="38"/>
                    </a:cubicBezTo>
                    <a:cubicBezTo>
                      <a:pt x="38" y="39"/>
                      <a:pt x="46" y="40"/>
                      <a:pt x="54" y="38"/>
                    </a:cubicBezTo>
                    <a:cubicBezTo>
                      <a:pt x="71" y="34"/>
                      <a:pt x="71" y="16"/>
                      <a:pt x="69" y="0"/>
                    </a:cubicBezTo>
                    <a:cubicBezTo>
                      <a:pt x="69" y="6"/>
                      <a:pt x="70" y="18"/>
                      <a:pt x="66" y="23"/>
                    </a:cubicBezTo>
                    <a:cubicBezTo>
                      <a:pt x="61" y="30"/>
                      <a:pt x="54" y="30"/>
                      <a:pt x="46" y="31"/>
                    </a:cubicBezTo>
                    <a:cubicBezTo>
                      <a:pt x="41" y="32"/>
                      <a:pt x="35" y="32"/>
                      <a:pt x="30" y="33"/>
                    </a:cubicBezTo>
                    <a:cubicBezTo>
                      <a:pt x="22" y="35"/>
                      <a:pt x="15" y="33"/>
                      <a:pt x="7" y="3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1" name="Freeform 823">
                <a:extLst>
                  <a:ext uri="{FF2B5EF4-FFF2-40B4-BE49-F238E27FC236}">
                    <a16:creationId xmlns:a16="http://schemas.microsoft.com/office/drawing/2014/main" id="{F064F108-CB56-4A8C-9CFC-4F93B0562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" y="2050"/>
                <a:ext cx="112" cy="79"/>
              </a:xfrm>
              <a:custGeom>
                <a:avLst/>
                <a:gdLst>
                  <a:gd name="T0" fmla="*/ 0 w 48"/>
                  <a:gd name="T1" fmla="*/ 0 h 32"/>
                  <a:gd name="T2" fmla="*/ 49 w 48"/>
                  <a:gd name="T3" fmla="*/ 121 h 32"/>
                  <a:gd name="T4" fmla="*/ 65 w 48"/>
                  <a:gd name="T5" fmla="*/ 225 h 32"/>
                  <a:gd name="T6" fmla="*/ 217 w 48"/>
                  <a:gd name="T7" fmla="*/ 378 h 32"/>
                  <a:gd name="T8" fmla="*/ 609 w 48"/>
                  <a:gd name="T9" fmla="*/ 378 h 32"/>
                  <a:gd name="T10" fmla="*/ 306 w 48"/>
                  <a:gd name="T11" fmla="*/ 348 h 32"/>
                  <a:gd name="T12" fmla="*/ 180 w 48"/>
                  <a:gd name="T13" fmla="*/ 165 h 32"/>
                  <a:gd name="T14" fmla="*/ 0 w 48"/>
                  <a:gd name="T15" fmla="*/ 0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8" h="32">
                    <a:moveTo>
                      <a:pt x="0" y="0"/>
                    </a:moveTo>
                    <a:cubicBezTo>
                      <a:pt x="0" y="3"/>
                      <a:pt x="3" y="6"/>
                      <a:pt x="4" y="8"/>
                    </a:cubicBezTo>
                    <a:cubicBezTo>
                      <a:pt x="4" y="10"/>
                      <a:pt x="4" y="14"/>
                      <a:pt x="5" y="15"/>
                    </a:cubicBezTo>
                    <a:cubicBezTo>
                      <a:pt x="8" y="20"/>
                      <a:pt x="13" y="23"/>
                      <a:pt x="17" y="25"/>
                    </a:cubicBezTo>
                    <a:cubicBezTo>
                      <a:pt x="30" y="32"/>
                      <a:pt x="35" y="32"/>
                      <a:pt x="48" y="25"/>
                    </a:cubicBezTo>
                    <a:cubicBezTo>
                      <a:pt x="40" y="27"/>
                      <a:pt x="32" y="26"/>
                      <a:pt x="24" y="23"/>
                    </a:cubicBezTo>
                    <a:cubicBezTo>
                      <a:pt x="20" y="22"/>
                      <a:pt x="8" y="17"/>
                      <a:pt x="14" y="11"/>
                    </a:cubicBezTo>
                    <a:cubicBezTo>
                      <a:pt x="8" y="14"/>
                      <a:pt x="2" y="5"/>
                      <a:pt x="0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2" name="Freeform 824">
                <a:extLst>
                  <a:ext uri="{FF2B5EF4-FFF2-40B4-BE49-F238E27FC236}">
                    <a16:creationId xmlns:a16="http://schemas.microsoft.com/office/drawing/2014/main" id="{1A5E074C-4C03-48CF-ADA7-2F9F00E05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1874"/>
                <a:ext cx="78" cy="27"/>
              </a:xfrm>
              <a:custGeom>
                <a:avLst/>
                <a:gdLst>
                  <a:gd name="T0" fmla="*/ 0 w 34"/>
                  <a:gd name="T1" fmla="*/ 162 h 11"/>
                  <a:gd name="T2" fmla="*/ 252 w 34"/>
                  <a:gd name="T3" fmla="*/ 29 h 11"/>
                  <a:gd name="T4" fmla="*/ 411 w 34"/>
                  <a:gd name="T5" fmla="*/ 133 h 11"/>
                  <a:gd name="T6" fmla="*/ 37 w 34"/>
                  <a:gd name="T7" fmla="*/ 133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4" h="11">
                    <a:moveTo>
                      <a:pt x="0" y="11"/>
                    </a:moveTo>
                    <a:cubicBezTo>
                      <a:pt x="5" y="6"/>
                      <a:pt x="14" y="0"/>
                      <a:pt x="21" y="2"/>
                    </a:cubicBezTo>
                    <a:cubicBezTo>
                      <a:pt x="25" y="3"/>
                      <a:pt x="32" y="5"/>
                      <a:pt x="34" y="9"/>
                    </a:cubicBezTo>
                    <a:cubicBezTo>
                      <a:pt x="24" y="10"/>
                      <a:pt x="12" y="5"/>
                      <a:pt x="3" y="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3" name="Freeform 825">
                <a:extLst>
                  <a:ext uri="{FF2B5EF4-FFF2-40B4-BE49-F238E27FC236}">
                    <a16:creationId xmlns:a16="http://schemas.microsoft.com/office/drawing/2014/main" id="{7FC6BE93-9A5F-46DF-8B2D-6F2A51698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3" y="1943"/>
                <a:ext cx="67" cy="40"/>
              </a:xfrm>
              <a:custGeom>
                <a:avLst/>
                <a:gdLst>
                  <a:gd name="T0" fmla="*/ 0 w 29"/>
                  <a:gd name="T1" fmla="*/ 33 h 16"/>
                  <a:gd name="T2" fmla="*/ 358 w 29"/>
                  <a:gd name="T3" fmla="*/ 250 h 16"/>
                  <a:gd name="T4" fmla="*/ 273 w 29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9" h="16">
                    <a:moveTo>
                      <a:pt x="0" y="2"/>
                    </a:moveTo>
                    <a:cubicBezTo>
                      <a:pt x="9" y="7"/>
                      <a:pt x="19" y="13"/>
                      <a:pt x="29" y="16"/>
                    </a:cubicBezTo>
                    <a:cubicBezTo>
                      <a:pt x="29" y="11"/>
                      <a:pt x="23" y="5"/>
                      <a:pt x="22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4" name="Freeform 826">
                <a:extLst>
                  <a:ext uri="{FF2B5EF4-FFF2-40B4-BE49-F238E27FC236}">
                    <a16:creationId xmlns:a16="http://schemas.microsoft.com/office/drawing/2014/main" id="{8213273B-71F4-4D26-BFF6-A7083DD99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37"/>
                <a:ext cx="68" cy="79"/>
              </a:xfrm>
              <a:custGeom>
                <a:avLst/>
                <a:gdLst>
                  <a:gd name="T0" fmla="*/ 0 w 29"/>
                  <a:gd name="T1" fmla="*/ 0 h 32"/>
                  <a:gd name="T2" fmla="*/ 270 w 29"/>
                  <a:gd name="T3" fmla="*/ 481 h 32"/>
                  <a:gd name="T4" fmla="*/ 258 w 29"/>
                  <a:gd name="T5" fmla="*/ 257 h 32"/>
                  <a:gd name="T6" fmla="*/ 373 w 29"/>
                  <a:gd name="T7" fmla="*/ 165 h 3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32">
                    <a:moveTo>
                      <a:pt x="0" y="0"/>
                    </a:moveTo>
                    <a:cubicBezTo>
                      <a:pt x="0" y="7"/>
                      <a:pt x="16" y="29"/>
                      <a:pt x="21" y="32"/>
                    </a:cubicBezTo>
                    <a:cubicBezTo>
                      <a:pt x="21" y="26"/>
                      <a:pt x="16" y="23"/>
                      <a:pt x="20" y="17"/>
                    </a:cubicBezTo>
                    <a:cubicBezTo>
                      <a:pt x="23" y="14"/>
                      <a:pt x="27" y="15"/>
                      <a:pt x="29" y="1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5" name="Freeform 827">
                <a:extLst>
                  <a:ext uri="{FF2B5EF4-FFF2-40B4-BE49-F238E27FC236}">
                    <a16:creationId xmlns:a16="http://schemas.microsoft.com/office/drawing/2014/main" id="{0B9464A4-E726-4CFD-B0DA-0BB1D2589B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1538"/>
                <a:ext cx="78" cy="71"/>
              </a:xfrm>
              <a:custGeom>
                <a:avLst/>
                <a:gdLst>
                  <a:gd name="T0" fmla="*/ 73 w 34"/>
                  <a:gd name="T1" fmla="*/ 59 h 29"/>
                  <a:gd name="T2" fmla="*/ 158 w 34"/>
                  <a:gd name="T3" fmla="*/ 0 h 29"/>
                  <a:gd name="T4" fmla="*/ 243 w 34"/>
                  <a:gd name="T5" fmla="*/ 174 h 29"/>
                  <a:gd name="T6" fmla="*/ 411 w 34"/>
                  <a:gd name="T7" fmla="*/ 426 h 29"/>
                  <a:gd name="T8" fmla="*/ 216 w 34"/>
                  <a:gd name="T9" fmla="*/ 203 h 29"/>
                  <a:gd name="T10" fmla="*/ 0 w 34"/>
                  <a:gd name="T11" fmla="*/ 162 h 29"/>
                  <a:gd name="T12" fmla="*/ 37 w 34"/>
                  <a:gd name="T13" fmla="*/ 91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29">
                    <a:moveTo>
                      <a:pt x="6" y="4"/>
                    </a:moveTo>
                    <a:cubicBezTo>
                      <a:pt x="9" y="4"/>
                      <a:pt x="11" y="2"/>
                      <a:pt x="13" y="0"/>
                    </a:cubicBezTo>
                    <a:cubicBezTo>
                      <a:pt x="13" y="5"/>
                      <a:pt x="18" y="9"/>
                      <a:pt x="20" y="12"/>
                    </a:cubicBezTo>
                    <a:cubicBezTo>
                      <a:pt x="24" y="18"/>
                      <a:pt x="29" y="24"/>
                      <a:pt x="34" y="29"/>
                    </a:cubicBezTo>
                    <a:cubicBezTo>
                      <a:pt x="27" y="24"/>
                      <a:pt x="23" y="20"/>
                      <a:pt x="18" y="14"/>
                    </a:cubicBezTo>
                    <a:cubicBezTo>
                      <a:pt x="12" y="8"/>
                      <a:pt x="7" y="9"/>
                      <a:pt x="0" y="11"/>
                    </a:cubicBezTo>
                    <a:cubicBezTo>
                      <a:pt x="1" y="10"/>
                      <a:pt x="2" y="8"/>
                      <a:pt x="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6" name="Freeform 828">
                <a:extLst>
                  <a:ext uri="{FF2B5EF4-FFF2-40B4-BE49-F238E27FC236}">
                    <a16:creationId xmlns:a16="http://schemas.microsoft.com/office/drawing/2014/main" id="{ADA876E8-31E6-415B-831D-D4AB1C09E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0" y="1429"/>
                <a:ext cx="46" cy="213"/>
              </a:xfrm>
              <a:custGeom>
                <a:avLst/>
                <a:gdLst>
                  <a:gd name="T0" fmla="*/ 110 w 20"/>
                  <a:gd name="T1" fmla="*/ 0 h 86"/>
                  <a:gd name="T2" fmla="*/ 186 w 20"/>
                  <a:gd name="T3" fmla="*/ 307 h 86"/>
                  <a:gd name="T4" fmla="*/ 195 w 20"/>
                  <a:gd name="T5" fmla="*/ 698 h 86"/>
                  <a:gd name="T6" fmla="*/ 244 w 20"/>
                  <a:gd name="T7" fmla="*/ 1308 h 86"/>
                  <a:gd name="T8" fmla="*/ 0 w 20"/>
                  <a:gd name="T9" fmla="*/ 1018 h 86"/>
                  <a:gd name="T10" fmla="*/ 131 w 20"/>
                  <a:gd name="T11" fmla="*/ 773 h 86"/>
                  <a:gd name="T12" fmla="*/ 85 w 20"/>
                  <a:gd name="T13" fmla="*/ 681 h 86"/>
                  <a:gd name="T14" fmla="*/ 110 w 20"/>
                  <a:gd name="T15" fmla="*/ 594 h 86"/>
                  <a:gd name="T16" fmla="*/ 85 w 20"/>
                  <a:gd name="T17" fmla="*/ 307 h 86"/>
                  <a:gd name="T18" fmla="*/ 147 w 20"/>
                  <a:gd name="T19" fmla="*/ 124 h 86"/>
                  <a:gd name="T20" fmla="*/ 122 w 20"/>
                  <a:gd name="T21" fmla="*/ 0 h 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86">
                    <a:moveTo>
                      <a:pt x="9" y="0"/>
                    </a:moveTo>
                    <a:cubicBezTo>
                      <a:pt x="16" y="5"/>
                      <a:pt x="15" y="12"/>
                      <a:pt x="15" y="20"/>
                    </a:cubicBezTo>
                    <a:cubicBezTo>
                      <a:pt x="15" y="29"/>
                      <a:pt x="16" y="38"/>
                      <a:pt x="16" y="46"/>
                    </a:cubicBezTo>
                    <a:cubicBezTo>
                      <a:pt x="16" y="59"/>
                      <a:pt x="16" y="73"/>
                      <a:pt x="20" y="86"/>
                    </a:cubicBezTo>
                    <a:cubicBezTo>
                      <a:pt x="18" y="76"/>
                      <a:pt x="12" y="61"/>
                      <a:pt x="0" y="67"/>
                    </a:cubicBezTo>
                    <a:cubicBezTo>
                      <a:pt x="6" y="66"/>
                      <a:pt x="12" y="58"/>
                      <a:pt x="11" y="51"/>
                    </a:cubicBezTo>
                    <a:cubicBezTo>
                      <a:pt x="11" y="48"/>
                      <a:pt x="7" y="47"/>
                      <a:pt x="7" y="45"/>
                    </a:cubicBezTo>
                    <a:cubicBezTo>
                      <a:pt x="6" y="43"/>
                      <a:pt x="9" y="41"/>
                      <a:pt x="9" y="39"/>
                    </a:cubicBezTo>
                    <a:cubicBezTo>
                      <a:pt x="12" y="30"/>
                      <a:pt x="5" y="26"/>
                      <a:pt x="7" y="20"/>
                    </a:cubicBezTo>
                    <a:cubicBezTo>
                      <a:pt x="8" y="16"/>
                      <a:pt x="11" y="13"/>
                      <a:pt x="12" y="8"/>
                    </a:cubicBezTo>
                    <a:cubicBezTo>
                      <a:pt x="12" y="6"/>
                      <a:pt x="11" y="3"/>
                      <a:pt x="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7" name="Freeform 829">
                <a:extLst>
                  <a:ext uri="{FF2B5EF4-FFF2-40B4-BE49-F238E27FC236}">
                    <a16:creationId xmlns:a16="http://schemas.microsoft.com/office/drawing/2014/main" id="{33CDB2CC-FD92-4760-98BE-0A212DDD6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1753"/>
                <a:ext cx="55" cy="151"/>
              </a:xfrm>
              <a:custGeom>
                <a:avLst/>
                <a:gdLst>
                  <a:gd name="T0" fmla="*/ 11 w 24"/>
                  <a:gd name="T1" fmla="*/ 0 h 61"/>
                  <a:gd name="T2" fmla="*/ 37 w 24"/>
                  <a:gd name="T3" fmla="*/ 577 h 61"/>
                  <a:gd name="T4" fmla="*/ 25 w 24"/>
                  <a:gd name="T5" fmla="*/ 772 h 61"/>
                  <a:gd name="T6" fmla="*/ 289 w 24"/>
                  <a:gd name="T7" fmla="*/ 926 h 61"/>
                  <a:gd name="T8" fmla="*/ 110 w 24"/>
                  <a:gd name="T9" fmla="*/ 772 h 61"/>
                  <a:gd name="T10" fmla="*/ 215 w 24"/>
                  <a:gd name="T11" fmla="*/ 577 h 61"/>
                  <a:gd name="T12" fmla="*/ 131 w 24"/>
                  <a:gd name="T13" fmla="*/ 361 h 61"/>
                  <a:gd name="T14" fmla="*/ 85 w 24"/>
                  <a:gd name="T15" fmla="*/ 42 h 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" h="61">
                    <a:moveTo>
                      <a:pt x="1" y="0"/>
                    </a:moveTo>
                    <a:cubicBezTo>
                      <a:pt x="9" y="10"/>
                      <a:pt x="4" y="26"/>
                      <a:pt x="3" y="38"/>
                    </a:cubicBezTo>
                    <a:cubicBezTo>
                      <a:pt x="2" y="42"/>
                      <a:pt x="0" y="48"/>
                      <a:pt x="2" y="51"/>
                    </a:cubicBezTo>
                    <a:cubicBezTo>
                      <a:pt x="7" y="59"/>
                      <a:pt x="18" y="55"/>
                      <a:pt x="24" y="61"/>
                    </a:cubicBezTo>
                    <a:cubicBezTo>
                      <a:pt x="19" y="59"/>
                      <a:pt x="11" y="56"/>
                      <a:pt x="9" y="51"/>
                    </a:cubicBezTo>
                    <a:cubicBezTo>
                      <a:pt x="7" y="45"/>
                      <a:pt x="12" y="39"/>
                      <a:pt x="18" y="38"/>
                    </a:cubicBezTo>
                    <a:cubicBezTo>
                      <a:pt x="7" y="43"/>
                      <a:pt x="10" y="28"/>
                      <a:pt x="11" y="24"/>
                    </a:cubicBezTo>
                    <a:cubicBezTo>
                      <a:pt x="11" y="17"/>
                      <a:pt x="7" y="11"/>
                      <a:pt x="7" y="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8" name="Freeform 830">
                <a:extLst>
                  <a:ext uri="{FF2B5EF4-FFF2-40B4-BE49-F238E27FC236}">
                    <a16:creationId xmlns:a16="http://schemas.microsoft.com/office/drawing/2014/main" id="{77481949-D264-4271-BCA5-06FD6427A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7" y="1834"/>
                <a:ext cx="127" cy="87"/>
              </a:xfrm>
              <a:custGeom>
                <a:avLst/>
                <a:gdLst>
                  <a:gd name="T0" fmla="*/ 0 w 55"/>
                  <a:gd name="T1" fmla="*/ 475 h 35"/>
                  <a:gd name="T2" fmla="*/ 383 w 55"/>
                  <a:gd name="T3" fmla="*/ 291 h 35"/>
                  <a:gd name="T4" fmla="*/ 554 w 55"/>
                  <a:gd name="T5" fmla="*/ 216 h 35"/>
                  <a:gd name="T6" fmla="*/ 677 w 55"/>
                  <a:gd name="T7" fmla="*/ 0 h 35"/>
                  <a:gd name="T8" fmla="*/ 517 w 55"/>
                  <a:gd name="T9" fmla="*/ 167 h 35"/>
                  <a:gd name="T10" fmla="*/ 383 w 55"/>
                  <a:gd name="T11" fmla="*/ 104 h 35"/>
                  <a:gd name="T12" fmla="*/ 358 w 55"/>
                  <a:gd name="T13" fmla="*/ 246 h 35"/>
                  <a:gd name="T14" fmla="*/ 196 w 55"/>
                  <a:gd name="T15" fmla="*/ 278 h 35"/>
                  <a:gd name="T16" fmla="*/ 122 w 55"/>
                  <a:gd name="T17" fmla="*/ 403 h 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5" h="35">
                    <a:moveTo>
                      <a:pt x="0" y="31"/>
                    </a:moveTo>
                    <a:cubicBezTo>
                      <a:pt x="12" y="35"/>
                      <a:pt x="22" y="22"/>
                      <a:pt x="31" y="19"/>
                    </a:cubicBezTo>
                    <a:cubicBezTo>
                      <a:pt x="36" y="17"/>
                      <a:pt x="40" y="17"/>
                      <a:pt x="45" y="14"/>
                    </a:cubicBezTo>
                    <a:cubicBezTo>
                      <a:pt x="50" y="11"/>
                      <a:pt x="52" y="6"/>
                      <a:pt x="55" y="0"/>
                    </a:cubicBezTo>
                    <a:cubicBezTo>
                      <a:pt x="51" y="4"/>
                      <a:pt x="49" y="9"/>
                      <a:pt x="42" y="11"/>
                    </a:cubicBezTo>
                    <a:cubicBezTo>
                      <a:pt x="38" y="12"/>
                      <a:pt x="32" y="13"/>
                      <a:pt x="31" y="7"/>
                    </a:cubicBezTo>
                    <a:cubicBezTo>
                      <a:pt x="30" y="11"/>
                      <a:pt x="33" y="13"/>
                      <a:pt x="29" y="16"/>
                    </a:cubicBezTo>
                    <a:cubicBezTo>
                      <a:pt x="27" y="19"/>
                      <a:pt x="19" y="21"/>
                      <a:pt x="16" y="18"/>
                    </a:cubicBezTo>
                    <a:cubicBezTo>
                      <a:pt x="17" y="23"/>
                      <a:pt x="14" y="26"/>
                      <a:pt x="10" y="2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9" name="Freeform 831">
                <a:extLst>
                  <a:ext uri="{FF2B5EF4-FFF2-40B4-BE49-F238E27FC236}">
                    <a16:creationId xmlns:a16="http://schemas.microsoft.com/office/drawing/2014/main" id="{2C7743E2-A021-4D93-A29F-1F2A664A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5" y="1899"/>
                <a:ext cx="329" cy="242"/>
              </a:xfrm>
              <a:custGeom>
                <a:avLst/>
                <a:gdLst>
                  <a:gd name="T0" fmla="*/ 0 w 142"/>
                  <a:gd name="T1" fmla="*/ 0 h 98"/>
                  <a:gd name="T2" fmla="*/ 188 w 142"/>
                  <a:gd name="T3" fmla="*/ 104 h 98"/>
                  <a:gd name="T4" fmla="*/ 408 w 142"/>
                  <a:gd name="T5" fmla="*/ 225 h 98"/>
                  <a:gd name="T6" fmla="*/ 795 w 142"/>
                  <a:gd name="T7" fmla="*/ 524 h 98"/>
                  <a:gd name="T8" fmla="*/ 1332 w 142"/>
                  <a:gd name="T9" fmla="*/ 830 h 98"/>
                  <a:gd name="T10" fmla="*/ 1455 w 142"/>
                  <a:gd name="T11" fmla="*/ 1129 h 98"/>
                  <a:gd name="T12" fmla="*/ 1765 w 142"/>
                  <a:gd name="T13" fmla="*/ 1477 h 98"/>
                  <a:gd name="T14" fmla="*/ 1427 w 142"/>
                  <a:gd name="T15" fmla="*/ 1415 h 98"/>
                  <a:gd name="T16" fmla="*/ 1332 w 142"/>
                  <a:gd name="T17" fmla="*/ 1129 h 98"/>
                  <a:gd name="T18" fmla="*/ 1170 w 142"/>
                  <a:gd name="T19" fmla="*/ 1067 h 98"/>
                  <a:gd name="T20" fmla="*/ 1105 w 142"/>
                  <a:gd name="T21" fmla="*/ 921 h 98"/>
                  <a:gd name="T22" fmla="*/ 934 w 142"/>
                  <a:gd name="T23" fmla="*/ 872 h 98"/>
                  <a:gd name="T24" fmla="*/ 811 w 142"/>
                  <a:gd name="T25" fmla="*/ 696 h 98"/>
                  <a:gd name="T26" fmla="*/ 709 w 142"/>
                  <a:gd name="T27" fmla="*/ 524 h 98"/>
                  <a:gd name="T28" fmla="*/ 633 w 142"/>
                  <a:gd name="T29" fmla="*/ 469 h 98"/>
                  <a:gd name="T30" fmla="*/ 623 w 142"/>
                  <a:gd name="T31" fmla="*/ 420 h 98"/>
                  <a:gd name="T32" fmla="*/ 498 w 142"/>
                  <a:gd name="T33" fmla="*/ 286 h 9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42" h="98">
                    <a:moveTo>
                      <a:pt x="0" y="0"/>
                    </a:moveTo>
                    <a:cubicBezTo>
                      <a:pt x="4" y="4"/>
                      <a:pt x="11" y="5"/>
                      <a:pt x="15" y="7"/>
                    </a:cubicBezTo>
                    <a:cubicBezTo>
                      <a:pt x="22" y="9"/>
                      <a:pt x="27" y="13"/>
                      <a:pt x="33" y="15"/>
                    </a:cubicBezTo>
                    <a:cubicBezTo>
                      <a:pt x="45" y="21"/>
                      <a:pt x="54" y="28"/>
                      <a:pt x="64" y="35"/>
                    </a:cubicBezTo>
                    <a:cubicBezTo>
                      <a:pt x="72" y="41"/>
                      <a:pt x="96" y="64"/>
                      <a:pt x="107" y="55"/>
                    </a:cubicBezTo>
                    <a:cubicBezTo>
                      <a:pt x="103" y="65"/>
                      <a:pt x="110" y="69"/>
                      <a:pt x="117" y="75"/>
                    </a:cubicBezTo>
                    <a:cubicBezTo>
                      <a:pt x="126" y="81"/>
                      <a:pt x="136" y="88"/>
                      <a:pt x="142" y="98"/>
                    </a:cubicBezTo>
                    <a:cubicBezTo>
                      <a:pt x="138" y="90"/>
                      <a:pt x="119" y="83"/>
                      <a:pt x="115" y="94"/>
                    </a:cubicBezTo>
                    <a:cubicBezTo>
                      <a:pt x="116" y="86"/>
                      <a:pt x="114" y="79"/>
                      <a:pt x="107" y="75"/>
                    </a:cubicBezTo>
                    <a:cubicBezTo>
                      <a:pt x="104" y="73"/>
                      <a:pt x="96" y="73"/>
                      <a:pt x="94" y="71"/>
                    </a:cubicBezTo>
                    <a:cubicBezTo>
                      <a:pt x="91" y="67"/>
                      <a:pt x="93" y="64"/>
                      <a:pt x="89" y="61"/>
                    </a:cubicBezTo>
                    <a:cubicBezTo>
                      <a:pt x="84" y="58"/>
                      <a:pt x="79" y="59"/>
                      <a:pt x="75" y="58"/>
                    </a:cubicBezTo>
                    <a:cubicBezTo>
                      <a:pt x="78" y="48"/>
                      <a:pt x="70" y="50"/>
                      <a:pt x="65" y="46"/>
                    </a:cubicBezTo>
                    <a:cubicBezTo>
                      <a:pt x="61" y="43"/>
                      <a:pt x="61" y="38"/>
                      <a:pt x="57" y="35"/>
                    </a:cubicBezTo>
                    <a:cubicBezTo>
                      <a:pt x="55" y="33"/>
                      <a:pt x="52" y="33"/>
                      <a:pt x="51" y="31"/>
                    </a:cubicBezTo>
                    <a:cubicBezTo>
                      <a:pt x="50" y="30"/>
                      <a:pt x="51" y="29"/>
                      <a:pt x="50" y="28"/>
                    </a:cubicBezTo>
                    <a:cubicBezTo>
                      <a:pt x="47" y="24"/>
                      <a:pt x="43" y="22"/>
                      <a:pt x="40" y="1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0" name="Freeform 832">
                <a:extLst>
                  <a:ext uri="{FF2B5EF4-FFF2-40B4-BE49-F238E27FC236}">
                    <a16:creationId xmlns:a16="http://schemas.microsoft.com/office/drawing/2014/main" id="{BAD33926-C08D-4A49-9464-E233A305C8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089"/>
                <a:ext cx="99" cy="141"/>
              </a:xfrm>
              <a:custGeom>
                <a:avLst/>
                <a:gdLst>
                  <a:gd name="T0" fmla="*/ 28 w 43"/>
                  <a:gd name="T1" fmla="*/ 195 h 57"/>
                  <a:gd name="T2" fmla="*/ 292 w 43"/>
                  <a:gd name="T3" fmla="*/ 299 h 57"/>
                  <a:gd name="T4" fmla="*/ 525 w 43"/>
                  <a:gd name="T5" fmla="*/ 863 h 57"/>
                  <a:gd name="T6" fmla="*/ 292 w 43"/>
                  <a:gd name="T7" fmla="*/ 564 h 57"/>
                  <a:gd name="T8" fmla="*/ 159 w 43"/>
                  <a:gd name="T9" fmla="*/ 319 h 57"/>
                  <a:gd name="T10" fmla="*/ 48 w 43"/>
                  <a:gd name="T11" fmla="*/ 166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3" h="57">
                    <a:moveTo>
                      <a:pt x="2" y="13"/>
                    </a:moveTo>
                    <a:cubicBezTo>
                      <a:pt x="0" y="0"/>
                      <a:pt x="22" y="18"/>
                      <a:pt x="24" y="20"/>
                    </a:cubicBezTo>
                    <a:cubicBezTo>
                      <a:pt x="37" y="29"/>
                      <a:pt x="38" y="43"/>
                      <a:pt x="43" y="57"/>
                    </a:cubicBezTo>
                    <a:cubicBezTo>
                      <a:pt x="42" y="53"/>
                      <a:pt x="32" y="24"/>
                      <a:pt x="24" y="37"/>
                    </a:cubicBezTo>
                    <a:cubicBezTo>
                      <a:pt x="30" y="29"/>
                      <a:pt x="22" y="19"/>
                      <a:pt x="13" y="21"/>
                    </a:cubicBezTo>
                    <a:cubicBezTo>
                      <a:pt x="12" y="14"/>
                      <a:pt x="9" y="15"/>
                      <a:pt x="4" y="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1" name="Freeform 833">
                <a:extLst>
                  <a:ext uri="{FF2B5EF4-FFF2-40B4-BE49-F238E27FC236}">
                    <a16:creationId xmlns:a16="http://schemas.microsoft.com/office/drawing/2014/main" id="{E7A40693-76F6-415B-8595-F911CF623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2" y="2037"/>
                <a:ext cx="106" cy="114"/>
              </a:xfrm>
              <a:custGeom>
                <a:avLst/>
                <a:gdLst>
                  <a:gd name="T0" fmla="*/ 0 w 46"/>
                  <a:gd name="T1" fmla="*/ 0 h 46"/>
                  <a:gd name="T2" fmla="*/ 171 w 46"/>
                  <a:gd name="T3" fmla="*/ 62 h 46"/>
                  <a:gd name="T4" fmla="*/ 346 w 46"/>
                  <a:gd name="T5" fmla="*/ 216 h 46"/>
                  <a:gd name="T6" fmla="*/ 562 w 46"/>
                  <a:gd name="T7" fmla="*/ 701 h 46"/>
                  <a:gd name="T8" fmla="*/ 293 w 46"/>
                  <a:gd name="T9" fmla="*/ 473 h 46"/>
                  <a:gd name="T10" fmla="*/ 318 w 46"/>
                  <a:gd name="T11" fmla="*/ 320 h 46"/>
                  <a:gd name="T12" fmla="*/ 281 w 46"/>
                  <a:gd name="T13" fmla="*/ 245 h 46"/>
                  <a:gd name="T14" fmla="*/ 207 w 46"/>
                  <a:gd name="T15" fmla="*/ 216 h 46"/>
                  <a:gd name="T16" fmla="*/ 150 w 46"/>
                  <a:gd name="T17" fmla="*/ 136 h 46"/>
                  <a:gd name="T18" fmla="*/ 37 w 46"/>
                  <a:gd name="T19" fmla="*/ 30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0" y="0"/>
                    </a:moveTo>
                    <a:cubicBezTo>
                      <a:pt x="3" y="3"/>
                      <a:pt x="10" y="3"/>
                      <a:pt x="14" y="4"/>
                    </a:cubicBezTo>
                    <a:cubicBezTo>
                      <a:pt x="19" y="6"/>
                      <a:pt x="24" y="10"/>
                      <a:pt x="28" y="14"/>
                    </a:cubicBezTo>
                    <a:cubicBezTo>
                      <a:pt x="37" y="22"/>
                      <a:pt x="43" y="35"/>
                      <a:pt x="46" y="46"/>
                    </a:cubicBezTo>
                    <a:cubicBezTo>
                      <a:pt x="44" y="40"/>
                      <a:pt x="32" y="20"/>
                      <a:pt x="24" y="31"/>
                    </a:cubicBezTo>
                    <a:cubicBezTo>
                      <a:pt x="27" y="29"/>
                      <a:pt x="27" y="25"/>
                      <a:pt x="26" y="21"/>
                    </a:cubicBezTo>
                    <a:cubicBezTo>
                      <a:pt x="26" y="20"/>
                      <a:pt x="24" y="17"/>
                      <a:pt x="23" y="16"/>
                    </a:cubicBezTo>
                    <a:cubicBezTo>
                      <a:pt x="21" y="14"/>
                      <a:pt x="19" y="15"/>
                      <a:pt x="17" y="14"/>
                    </a:cubicBezTo>
                    <a:cubicBezTo>
                      <a:pt x="15" y="13"/>
                      <a:pt x="14" y="11"/>
                      <a:pt x="12" y="9"/>
                    </a:cubicBezTo>
                    <a:cubicBezTo>
                      <a:pt x="10" y="6"/>
                      <a:pt x="7" y="4"/>
                      <a:pt x="3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2" name="Freeform 834">
                <a:extLst>
                  <a:ext uri="{FF2B5EF4-FFF2-40B4-BE49-F238E27FC236}">
                    <a16:creationId xmlns:a16="http://schemas.microsoft.com/office/drawing/2014/main" id="{C1B19B68-41A7-420D-B6D6-29C3D56F4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1854"/>
                <a:ext cx="211" cy="210"/>
              </a:xfrm>
              <a:custGeom>
                <a:avLst/>
                <a:gdLst>
                  <a:gd name="T0" fmla="*/ 0 w 91"/>
                  <a:gd name="T1" fmla="*/ 1282 h 85"/>
                  <a:gd name="T2" fmla="*/ 350 w 91"/>
                  <a:gd name="T3" fmla="*/ 830 h 85"/>
                  <a:gd name="T4" fmla="*/ 698 w 91"/>
                  <a:gd name="T5" fmla="*/ 586 h 85"/>
                  <a:gd name="T6" fmla="*/ 1011 w 91"/>
                  <a:gd name="T7" fmla="*/ 0 h 85"/>
                  <a:gd name="T8" fmla="*/ 849 w 91"/>
                  <a:gd name="T9" fmla="*/ 420 h 85"/>
                  <a:gd name="T10" fmla="*/ 510 w 91"/>
                  <a:gd name="T11" fmla="*/ 390 h 85"/>
                  <a:gd name="T12" fmla="*/ 445 w 91"/>
                  <a:gd name="T13" fmla="*/ 605 h 85"/>
                  <a:gd name="T14" fmla="*/ 188 w 91"/>
                  <a:gd name="T15" fmla="*/ 635 h 85"/>
                  <a:gd name="T16" fmla="*/ 209 w 91"/>
                  <a:gd name="T17" fmla="*/ 830 h 85"/>
                  <a:gd name="T18" fmla="*/ 37 w 91"/>
                  <a:gd name="T19" fmla="*/ 964 h 85"/>
                  <a:gd name="T20" fmla="*/ 12 w 91"/>
                  <a:gd name="T21" fmla="*/ 1178 h 8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1" h="85">
                    <a:moveTo>
                      <a:pt x="0" y="85"/>
                    </a:moveTo>
                    <a:cubicBezTo>
                      <a:pt x="11" y="80"/>
                      <a:pt x="19" y="64"/>
                      <a:pt x="28" y="55"/>
                    </a:cubicBezTo>
                    <a:cubicBezTo>
                      <a:pt x="35" y="47"/>
                      <a:pt x="46" y="43"/>
                      <a:pt x="56" y="39"/>
                    </a:cubicBezTo>
                    <a:cubicBezTo>
                      <a:pt x="70" y="33"/>
                      <a:pt x="91" y="19"/>
                      <a:pt x="81" y="0"/>
                    </a:cubicBezTo>
                    <a:cubicBezTo>
                      <a:pt x="79" y="11"/>
                      <a:pt x="79" y="20"/>
                      <a:pt x="68" y="28"/>
                    </a:cubicBezTo>
                    <a:cubicBezTo>
                      <a:pt x="63" y="31"/>
                      <a:pt x="43" y="36"/>
                      <a:pt x="41" y="26"/>
                    </a:cubicBezTo>
                    <a:cubicBezTo>
                      <a:pt x="41" y="34"/>
                      <a:pt x="43" y="36"/>
                      <a:pt x="36" y="40"/>
                    </a:cubicBezTo>
                    <a:cubicBezTo>
                      <a:pt x="29" y="43"/>
                      <a:pt x="21" y="47"/>
                      <a:pt x="15" y="42"/>
                    </a:cubicBezTo>
                    <a:cubicBezTo>
                      <a:pt x="19" y="45"/>
                      <a:pt x="19" y="51"/>
                      <a:pt x="17" y="55"/>
                    </a:cubicBezTo>
                    <a:cubicBezTo>
                      <a:pt x="15" y="61"/>
                      <a:pt x="9" y="63"/>
                      <a:pt x="3" y="64"/>
                    </a:cubicBezTo>
                    <a:cubicBezTo>
                      <a:pt x="8" y="68"/>
                      <a:pt x="1" y="75"/>
                      <a:pt x="1" y="7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3" name="Freeform 835">
                <a:extLst>
                  <a:ext uri="{FF2B5EF4-FFF2-40B4-BE49-F238E27FC236}">
                    <a16:creationId xmlns:a16="http://schemas.microsoft.com/office/drawing/2014/main" id="{0A7D7579-D2FB-40D3-8877-612694581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1575"/>
                <a:ext cx="83" cy="42"/>
              </a:xfrm>
              <a:custGeom>
                <a:avLst/>
                <a:gdLst>
                  <a:gd name="T0" fmla="*/ 74 w 36"/>
                  <a:gd name="T1" fmla="*/ 0 h 17"/>
                  <a:gd name="T2" fmla="*/ 0 w 36"/>
                  <a:gd name="T3" fmla="*/ 257 h 17"/>
                  <a:gd name="T4" fmla="*/ 440 w 36"/>
                  <a:gd name="T5" fmla="*/ 212 h 17"/>
                  <a:gd name="T6" fmla="*/ 378 w 36"/>
                  <a:gd name="T7" fmla="*/ 195 h 17"/>
                  <a:gd name="T8" fmla="*/ 207 w 36"/>
                  <a:gd name="T9" fmla="*/ 183 h 17"/>
                  <a:gd name="T10" fmla="*/ 111 w 36"/>
                  <a:gd name="T11" fmla="*/ 12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" h="17">
                    <a:moveTo>
                      <a:pt x="6" y="0"/>
                    </a:moveTo>
                    <a:cubicBezTo>
                      <a:pt x="2" y="4"/>
                      <a:pt x="1" y="13"/>
                      <a:pt x="0" y="17"/>
                    </a:cubicBezTo>
                    <a:cubicBezTo>
                      <a:pt x="10" y="13"/>
                      <a:pt x="26" y="11"/>
                      <a:pt x="36" y="14"/>
                    </a:cubicBezTo>
                    <a:cubicBezTo>
                      <a:pt x="34" y="14"/>
                      <a:pt x="33" y="13"/>
                      <a:pt x="31" y="13"/>
                    </a:cubicBezTo>
                    <a:cubicBezTo>
                      <a:pt x="26" y="12"/>
                      <a:pt x="22" y="13"/>
                      <a:pt x="17" y="12"/>
                    </a:cubicBezTo>
                    <a:cubicBezTo>
                      <a:pt x="12" y="12"/>
                      <a:pt x="6" y="7"/>
                      <a:pt x="9" y="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4" name="Freeform 836">
                <a:extLst>
                  <a:ext uri="{FF2B5EF4-FFF2-40B4-BE49-F238E27FC236}">
                    <a16:creationId xmlns:a16="http://schemas.microsoft.com/office/drawing/2014/main" id="{26B6A24A-AD34-4EE2-BEFD-CB2DDABCF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839"/>
                <a:ext cx="341" cy="102"/>
              </a:xfrm>
              <a:custGeom>
                <a:avLst/>
                <a:gdLst>
                  <a:gd name="T0" fmla="*/ 0 w 147"/>
                  <a:gd name="T1" fmla="*/ 403 h 41"/>
                  <a:gd name="T2" fmla="*/ 452 w 147"/>
                  <a:gd name="T3" fmla="*/ 353 h 41"/>
                  <a:gd name="T4" fmla="*/ 937 w 147"/>
                  <a:gd name="T5" fmla="*/ 321 h 41"/>
                  <a:gd name="T6" fmla="*/ 1835 w 147"/>
                  <a:gd name="T7" fmla="*/ 75 h 41"/>
                  <a:gd name="T8" fmla="*/ 1598 w 147"/>
                  <a:gd name="T9" fmla="*/ 279 h 41"/>
                  <a:gd name="T10" fmla="*/ 1350 w 147"/>
                  <a:gd name="T11" fmla="*/ 42 h 41"/>
                  <a:gd name="T12" fmla="*/ 872 w 147"/>
                  <a:gd name="T13" fmla="*/ 0 h 41"/>
                  <a:gd name="T14" fmla="*/ 763 w 147"/>
                  <a:gd name="T15" fmla="*/ 154 h 41"/>
                  <a:gd name="T16" fmla="*/ 538 w 147"/>
                  <a:gd name="T17" fmla="*/ 30 h 41"/>
                  <a:gd name="T18" fmla="*/ 339 w 147"/>
                  <a:gd name="T19" fmla="*/ 249 h 41"/>
                  <a:gd name="T20" fmla="*/ 12 w 147"/>
                  <a:gd name="T21" fmla="*/ 433 h 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7" h="41">
                    <a:moveTo>
                      <a:pt x="0" y="26"/>
                    </a:moveTo>
                    <a:cubicBezTo>
                      <a:pt x="8" y="41"/>
                      <a:pt x="27" y="26"/>
                      <a:pt x="36" y="23"/>
                    </a:cubicBezTo>
                    <a:cubicBezTo>
                      <a:pt x="49" y="19"/>
                      <a:pt x="62" y="19"/>
                      <a:pt x="75" y="21"/>
                    </a:cubicBezTo>
                    <a:cubicBezTo>
                      <a:pt x="100" y="24"/>
                      <a:pt x="135" y="32"/>
                      <a:pt x="147" y="5"/>
                    </a:cubicBezTo>
                    <a:cubicBezTo>
                      <a:pt x="141" y="11"/>
                      <a:pt x="137" y="17"/>
                      <a:pt x="128" y="18"/>
                    </a:cubicBezTo>
                    <a:cubicBezTo>
                      <a:pt x="117" y="20"/>
                      <a:pt x="108" y="15"/>
                      <a:pt x="108" y="3"/>
                    </a:cubicBezTo>
                    <a:cubicBezTo>
                      <a:pt x="108" y="23"/>
                      <a:pt x="75" y="11"/>
                      <a:pt x="70" y="0"/>
                    </a:cubicBezTo>
                    <a:cubicBezTo>
                      <a:pt x="69" y="7"/>
                      <a:pt x="68" y="11"/>
                      <a:pt x="61" y="10"/>
                    </a:cubicBezTo>
                    <a:cubicBezTo>
                      <a:pt x="57" y="10"/>
                      <a:pt x="44" y="7"/>
                      <a:pt x="43" y="2"/>
                    </a:cubicBezTo>
                    <a:cubicBezTo>
                      <a:pt x="45" y="12"/>
                      <a:pt x="37" y="17"/>
                      <a:pt x="27" y="16"/>
                    </a:cubicBezTo>
                    <a:cubicBezTo>
                      <a:pt x="29" y="21"/>
                      <a:pt x="16" y="33"/>
                      <a:pt x="1" y="2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5" name="Freeform 837">
                <a:extLst>
                  <a:ext uri="{FF2B5EF4-FFF2-40B4-BE49-F238E27FC236}">
                    <a16:creationId xmlns:a16="http://schemas.microsoft.com/office/drawing/2014/main" id="{7FC535F5-926C-4132-90AC-4B8EEAE2B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1557"/>
                <a:ext cx="144" cy="225"/>
              </a:xfrm>
              <a:custGeom>
                <a:avLst/>
                <a:gdLst>
                  <a:gd name="T0" fmla="*/ 323 w 62"/>
                  <a:gd name="T1" fmla="*/ 0 h 91"/>
                  <a:gd name="T2" fmla="*/ 474 w 62"/>
                  <a:gd name="T3" fmla="*/ 121 h 91"/>
                  <a:gd name="T4" fmla="*/ 674 w 62"/>
                  <a:gd name="T5" fmla="*/ 331 h 91"/>
                  <a:gd name="T6" fmla="*/ 690 w 62"/>
                  <a:gd name="T7" fmla="*/ 801 h 91"/>
                  <a:gd name="T8" fmla="*/ 0 w 62"/>
                  <a:gd name="T9" fmla="*/ 1192 h 91"/>
                  <a:gd name="T10" fmla="*/ 567 w 62"/>
                  <a:gd name="T11" fmla="*/ 831 h 91"/>
                  <a:gd name="T12" fmla="*/ 599 w 62"/>
                  <a:gd name="T13" fmla="*/ 410 h 91"/>
                  <a:gd name="T14" fmla="*/ 539 w 62"/>
                  <a:gd name="T15" fmla="*/ 215 h 91"/>
                  <a:gd name="T16" fmla="*/ 425 w 62"/>
                  <a:gd name="T17" fmla="*/ 74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" h="91">
                    <a:moveTo>
                      <a:pt x="26" y="0"/>
                    </a:moveTo>
                    <a:cubicBezTo>
                      <a:pt x="30" y="3"/>
                      <a:pt x="34" y="5"/>
                      <a:pt x="38" y="8"/>
                    </a:cubicBezTo>
                    <a:cubicBezTo>
                      <a:pt x="44" y="12"/>
                      <a:pt x="49" y="17"/>
                      <a:pt x="54" y="22"/>
                    </a:cubicBezTo>
                    <a:cubicBezTo>
                      <a:pt x="62" y="31"/>
                      <a:pt x="60" y="42"/>
                      <a:pt x="55" y="53"/>
                    </a:cubicBezTo>
                    <a:cubicBezTo>
                      <a:pt x="46" y="72"/>
                      <a:pt x="22" y="91"/>
                      <a:pt x="0" y="79"/>
                    </a:cubicBezTo>
                    <a:cubicBezTo>
                      <a:pt x="18" y="82"/>
                      <a:pt x="36" y="70"/>
                      <a:pt x="45" y="55"/>
                    </a:cubicBezTo>
                    <a:cubicBezTo>
                      <a:pt x="50" y="47"/>
                      <a:pt x="50" y="36"/>
                      <a:pt x="48" y="27"/>
                    </a:cubicBezTo>
                    <a:cubicBezTo>
                      <a:pt x="48" y="22"/>
                      <a:pt x="46" y="18"/>
                      <a:pt x="43" y="14"/>
                    </a:cubicBezTo>
                    <a:cubicBezTo>
                      <a:pt x="41" y="11"/>
                      <a:pt x="37" y="6"/>
                      <a:pt x="34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6" name="Freeform 838">
                <a:extLst>
                  <a:ext uri="{FF2B5EF4-FFF2-40B4-BE49-F238E27FC236}">
                    <a16:creationId xmlns:a16="http://schemas.microsoft.com/office/drawing/2014/main" id="{918BE6FD-D09F-4EB4-804B-D33334B23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1570"/>
                <a:ext cx="56" cy="91"/>
              </a:xfrm>
              <a:custGeom>
                <a:avLst/>
                <a:gdLst>
                  <a:gd name="T0" fmla="*/ 0 w 24"/>
                  <a:gd name="T1" fmla="*/ 266 h 37"/>
                  <a:gd name="T2" fmla="*/ 306 w 24"/>
                  <a:gd name="T3" fmla="*/ 0 h 37"/>
                  <a:gd name="T4" fmla="*/ 240 w 24"/>
                  <a:gd name="T5" fmla="*/ 253 h 37"/>
                  <a:gd name="T6" fmla="*/ 126 w 24"/>
                  <a:gd name="T7" fmla="*/ 551 h 37"/>
                  <a:gd name="T8" fmla="*/ 77 w 24"/>
                  <a:gd name="T9" fmla="*/ 315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37">
                    <a:moveTo>
                      <a:pt x="0" y="18"/>
                    </a:moveTo>
                    <a:cubicBezTo>
                      <a:pt x="11" y="15"/>
                      <a:pt x="19" y="11"/>
                      <a:pt x="24" y="0"/>
                    </a:cubicBezTo>
                    <a:cubicBezTo>
                      <a:pt x="22" y="6"/>
                      <a:pt x="21" y="12"/>
                      <a:pt x="19" y="17"/>
                    </a:cubicBezTo>
                    <a:cubicBezTo>
                      <a:pt x="16" y="24"/>
                      <a:pt x="13" y="30"/>
                      <a:pt x="10" y="37"/>
                    </a:cubicBezTo>
                    <a:cubicBezTo>
                      <a:pt x="12" y="34"/>
                      <a:pt x="12" y="20"/>
                      <a:pt x="6" y="2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7" name="Freeform 839">
                <a:extLst>
                  <a:ext uri="{FF2B5EF4-FFF2-40B4-BE49-F238E27FC236}">
                    <a16:creationId xmlns:a16="http://schemas.microsoft.com/office/drawing/2014/main" id="{A3739A2D-6939-43F4-9E63-8E9A14C9F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691"/>
                <a:ext cx="204" cy="89"/>
              </a:xfrm>
              <a:custGeom>
                <a:avLst/>
                <a:gdLst>
                  <a:gd name="T0" fmla="*/ 0 w 88"/>
                  <a:gd name="T1" fmla="*/ 0 h 36"/>
                  <a:gd name="T2" fmla="*/ 559 w 88"/>
                  <a:gd name="T3" fmla="*/ 391 h 36"/>
                  <a:gd name="T4" fmla="*/ 848 w 88"/>
                  <a:gd name="T5" fmla="*/ 514 h 36"/>
                  <a:gd name="T6" fmla="*/ 1097 w 88"/>
                  <a:gd name="T7" fmla="*/ 349 h 36"/>
                  <a:gd name="T8" fmla="*/ 860 w 88"/>
                  <a:gd name="T9" fmla="*/ 440 h 36"/>
                  <a:gd name="T10" fmla="*/ 795 w 88"/>
                  <a:gd name="T11" fmla="*/ 225 h 36"/>
                  <a:gd name="T12" fmla="*/ 461 w 88"/>
                  <a:gd name="T13" fmla="*/ 121 h 36"/>
                  <a:gd name="T14" fmla="*/ 37 w 88"/>
                  <a:gd name="T15" fmla="*/ 0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8" h="36">
                    <a:moveTo>
                      <a:pt x="0" y="0"/>
                    </a:moveTo>
                    <a:cubicBezTo>
                      <a:pt x="4" y="23"/>
                      <a:pt x="27" y="20"/>
                      <a:pt x="45" y="26"/>
                    </a:cubicBezTo>
                    <a:cubicBezTo>
                      <a:pt x="53" y="28"/>
                      <a:pt x="60" y="33"/>
                      <a:pt x="68" y="34"/>
                    </a:cubicBezTo>
                    <a:cubicBezTo>
                      <a:pt x="78" y="36"/>
                      <a:pt x="83" y="31"/>
                      <a:pt x="88" y="23"/>
                    </a:cubicBezTo>
                    <a:cubicBezTo>
                      <a:pt x="83" y="26"/>
                      <a:pt x="75" y="31"/>
                      <a:pt x="69" y="29"/>
                    </a:cubicBezTo>
                    <a:cubicBezTo>
                      <a:pt x="65" y="27"/>
                      <a:pt x="61" y="20"/>
                      <a:pt x="64" y="15"/>
                    </a:cubicBezTo>
                    <a:cubicBezTo>
                      <a:pt x="57" y="25"/>
                      <a:pt x="36" y="21"/>
                      <a:pt x="37" y="8"/>
                    </a:cubicBezTo>
                    <a:cubicBezTo>
                      <a:pt x="24" y="21"/>
                      <a:pt x="15" y="6"/>
                      <a:pt x="3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8" name="Freeform 840">
                <a:extLst>
                  <a:ext uri="{FF2B5EF4-FFF2-40B4-BE49-F238E27FC236}">
                    <a16:creationId xmlns:a16="http://schemas.microsoft.com/office/drawing/2014/main" id="{2A337B06-0332-41F0-8405-75FFE2915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7" y="1674"/>
                <a:ext cx="258" cy="91"/>
              </a:xfrm>
              <a:custGeom>
                <a:avLst/>
                <a:gdLst>
                  <a:gd name="T0" fmla="*/ 0 w 111"/>
                  <a:gd name="T1" fmla="*/ 298 h 37"/>
                  <a:gd name="T2" fmla="*/ 400 w 111"/>
                  <a:gd name="T3" fmla="*/ 357 h 37"/>
                  <a:gd name="T4" fmla="*/ 804 w 111"/>
                  <a:gd name="T5" fmla="*/ 398 h 37"/>
                  <a:gd name="T6" fmla="*/ 1081 w 111"/>
                  <a:gd name="T7" fmla="*/ 509 h 37"/>
                  <a:gd name="T8" fmla="*/ 1395 w 111"/>
                  <a:gd name="T9" fmla="*/ 489 h 37"/>
                  <a:gd name="T10" fmla="*/ 1178 w 111"/>
                  <a:gd name="T11" fmla="*/ 0 h 37"/>
                  <a:gd name="T12" fmla="*/ 1081 w 111"/>
                  <a:gd name="T13" fmla="*/ 344 h 37"/>
                  <a:gd name="T14" fmla="*/ 881 w 111"/>
                  <a:gd name="T15" fmla="*/ 182 h 37"/>
                  <a:gd name="T16" fmla="*/ 751 w 111"/>
                  <a:gd name="T17" fmla="*/ 298 h 37"/>
                  <a:gd name="T18" fmla="*/ 551 w 111"/>
                  <a:gd name="T19" fmla="*/ 150 h 37"/>
                  <a:gd name="T20" fmla="*/ 339 w 111"/>
                  <a:gd name="T21" fmla="*/ 253 h 37"/>
                  <a:gd name="T22" fmla="*/ 163 w 111"/>
                  <a:gd name="T23" fmla="*/ 224 h 3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1" h="37">
                    <a:moveTo>
                      <a:pt x="0" y="20"/>
                    </a:moveTo>
                    <a:cubicBezTo>
                      <a:pt x="8" y="25"/>
                      <a:pt x="22" y="23"/>
                      <a:pt x="32" y="24"/>
                    </a:cubicBezTo>
                    <a:cubicBezTo>
                      <a:pt x="43" y="25"/>
                      <a:pt x="54" y="25"/>
                      <a:pt x="64" y="27"/>
                    </a:cubicBezTo>
                    <a:cubicBezTo>
                      <a:pt x="72" y="29"/>
                      <a:pt x="79" y="31"/>
                      <a:pt x="86" y="34"/>
                    </a:cubicBezTo>
                    <a:cubicBezTo>
                      <a:pt x="93" y="37"/>
                      <a:pt x="105" y="37"/>
                      <a:pt x="111" y="33"/>
                    </a:cubicBezTo>
                    <a:cubicBezTo>
                      <a:pt x="97" y="26"/>
                      <a:pt x="96" y="14"/>
                      <a:pt x="94" y="0"/>
                    </a:cubicBezTo>
                    <a:cubicBezTo>
                      <a:pt x="93" y="7"/>
                      <a:pt x="94" y="20"/>
                      <a:pt x="86" y="23"/>
                    </a:cubicBezTo>
                    <a:cubicBezTo>
                      <a:pt x="80" y="25"/>
                      <a:pt x="69" y="19"/>
                      <a:pt x="70" y="12"/>
                    </a:cubicBezTo>
                    <a:cubicBezTo>
                      <a:pt x="67" y="15"/>
                      <a:pt x="66" y="20"/>
                      <a:pt x="60" y="20"/>
                    </a:cubicBezTo>
                    <a:cubicBezTo>
                      <a:pt x="54" y="21"/>
                      <a:pt x="46" y="15"/>
                      <a:pt x="44" y="10"/>
                    </a:cubicBezTo>
                    <a:cubicBezTo>
                      <a:pt x="37" y="14"/>
                      <a:pt x="35" y="18"/>
                      <a:pt x="27" y="17"/>
                    </a:cubicBezTo>
                    <a:cubicBezTo>
                      <a:pt x="23" y="17"/>
                      <a:pt x="18" y="16"/>
                      <a:pt x="13" y="1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9" name="Freeform 841">
                <a:extLst>
                  <a:ext uri="{FF2B5EF4-FFF2-40B4-BE49-F238E27FC236}">
                    <a16:creationId xmlns:a16="http://schemas.microsoft.com/office/drawing/2014/main" id="{DC801FA5-34AA-4473-8BBD-84B206860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" y="2141"/>
                <a:ext cx="320" cy="334"/>
              </a:xfrm>
              <a:custGeom>
                <a:avLst/>
                <a:gdLst>
                  <a:gd name="T0" fmla="*/ 1549 w 138"/>
                  <a:gd name="T1" fmla="*/ 0 h 135"/>
                  <a:gd name="T2" fmla="*/ 1581 w 138"/>
                  <a:gd name="T3" fmla="*/ 1076 h 135"/>
                  <a:gd name="T4" fmla="*/ 1259 w 138"/>
                  <a:gd name="T5" fmla="*/ 1482 h 135"/>
                  <a:gd name="T6" fmla="*/ 661 w 138"/>
                  <a:gd name="T7" fmla="*/ 1922 h 135"/>
                  <a:gd name="T8" fmla="*/ 0 w 138"/>
                  <a:gd name="T9" fmla="*/ 1940 h 135"/>
                  <a:gd name="T10" fmla="*/ 795 w 138"/>
                  <a:gd name="T11" fmla="*/ 1603 h 135"/>
                  <a:gd name="T12" fmla="*/ 1333 w 138"/>
                  <a:gd name="T13" fmla="*/ 1193 h 135"/>
                  <a:gd name="T14" fmla="*/ 1549 w 138"/>
                  <a:gd name="T15" fmla="*/ 0 h 13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8" h="135">
                    <a:moveTo>
                      <a:pt x="124" y="0"/>
                    </a:moveTo>
                    <a:cubicBezTo>
                      <a:pt x="126" y="22"/>
                      <a:pt x="138" y="53"/>
                      <a:pt x="127" y="71"/>
                    </a:cubicBezTo>
                    <a:cubicBezTo>
                      <a:pt x="117" y="90"/>
                      <a:pt x="109" y="89"/>
                      <a:pt x="101" y="98"/>
                    </a:cubicBezTo>
                    <a:cubicBezTo>
                      <a:pt x="94" y="108"/>
                      <a:pt x="70" y="121"/>
                      <a:pt x="53" y="127"/>
                    </a:cubicBezTo>
                    <a:cubicBezTo>
                      <a:pt x="36" y="132"/>
                      <a:pt x="7" y="135"/>
                      <a:pt x="0" y="128"/>
                    </a:cubicBezTo>
                    <a:cubicBezTo>
                      <a:pt x="18" y="129"/>
                      <a:pt x="52" y="118"/>
                      <a:pt x="64" y="106"/>
                    </a:cubicBezTo>
                    <a:cubicBezTo>
                      <a:pt x="76" y="95"/>
                      <a:pt x="92" y="91"/>
                      <a:pt x="107" y="79"/>
                    </a:cubicBezTo>
                    <a:cubicBezTo>
                      <a:pt x="122" y="67"/>
                      <a:pt x="134" y="26"/>
                      <a:pt x="1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0" name="Freeform 842">
                <a:extLst>
                  <a:ext uri="{FF2B5EF4-FFF2-40B4-BE49-F238E27FC236}">
                    <a16:creationId xmlns:a16="http://schemas.microsoft.com/office/drawing/2014/main" id="{9B6CBCCB-AB8F-4357-8BB1-3BD05C9C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1" y="2255"/>
                <a:ext cx="480" cy="398"/>
              </a:xfrm>
              <a:custGeom>
                <a:avLst/>
                <a:gdLst>
                  <a:gd name="T0" fmla="*/ 0 w 207"/>
                  <a:gd name="T1" fmla="*/ 2390 h 161"/>
                  <a:gd name="T2" fmla="*/ 1732 w 207"/>
                  <a:gd name="T3" fmla="*/ 1814 h 161"/>
                  <a:gd name="T4" fmla="*/ 2317 w 207"/>
                  <a:gd name="T5" fmla="*/ 1117 h 161"/>
                  <a:gd name="T6" fmla="*/ 2544 w 207"/>
                  <a:gd name="T7" fmla="*/ 329 h 161"/>
                  <a:gd name="T8" fmla="*/ 2544 w 207"/>
                  <a:gd name="T9" fmla="*/ 0 h 161"/>
                  <a:gd name="T10" fmla="*/ 2419 w 207"/>
                  <a:gd name="T11" fmla="*/ 482 h 161"/>
                  <a:gd name="T12" fmla="*/ 2136 w 207"/>
                  <a:gd name="T13" fmla="*/ 1192 h 161"/>
                  <a:gd name="T14" fmla="*/ 1758 w 207"/>
                  <a:gd name="T15" fmla="*/ 1528 h 161"/>
                  <a:gd name="T16" fmla="*/ 1484 w 207"/>
                  <a:gd name="T17" fmla="*/ 1876 h 161"/>
                  <a:gd name="T18" fmla="*/ 0 w 207"/>
                  <a:gd name="T19" fmla="*/ 2390 h 1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7" h="161">
                    <a:moveTo>
                      <a:pt x="0" y="158"/>
                    </a:moveTo>
                    <a:cubicBezTo>
                      <a:pt x="25" y="158"/>
                      <a:pt x="104" y="146"/>
                      <a:pt x="139" y="120"/>
                    </a:cubicBezTo>
                    <a:cubicBezTo>
                      <a:pt x="174" y="94"/>
                      <a:pt x="182" y="85"/>
                      <a:pt x="186" y="74"/>
                    </a:cubicBezTo>
                    <a:cubicBezTo>
                      <a:pt x="190" y="63"/>
                      <a:pt x="200" y="34"/>
                      <a:pt x="204" y="22"/>
                    </a:cubicBezTo>
                    <a:cubicBezTo>
                      <a:pt x="207" y="10"/>
                      <a:pt x="204" y="0"/>
                      <a:pt x="204" y="0"/>
                    </a:cubicBezTo>
                    <a:cubicBezTo>
                      <a:pt x="203" y="14"/>
                      <a:pt x="198" y="18"/>
                      <a:pt x="194" y="32"/>
                    </a:cubicBezTo>
                    <a:cubicBezTo>
                      <a:pt x="190" y="46"/>
                      <a:pt x="183" y="68"/>
                      <a:pt x="171" y="79"/>
                    </a:cubicBezTo>
                    <a:cubicBezTo>
                      <a:pt x="160" y="90"/>
                      <a:pt x="145" y="102"/>
                      <a:pt x="141" y="101"/>
                    </a:cubicBezTo>
                    <a:cubicBezTo>
                      <a:pt x="143" y="107"/>
                      <a:pt x="132" y="122"/>
                      <a:pt x="119" y="124"/>
                    </a:cubicBezTo>
                    <a:cubicBezTo>
                      <a:pt x="115" y="131"/>
                      <a:pt x="27" y="161"/>
                      <a:pt x="0" y="158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1" name="Freeform 843">
                <a:extLst>
                  <a:ext uri="{FF2B5EF4-FFF2-40B4-BE49-F238E27FC236}">
                    <a16:creationId xmlns:a16="http://schemas.microsoft.com/office/drawing/2014/main" id="{57EC6B2D-80D2-4854-9495-1300BADB5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2613"/>
                <a:ext cx="281" cy="37"/>
              </a:xfrm>
              <a:custGeom>
                <a:avLst/>
                <a:gdLst>
                  <a:gd name="T0" fmla="*/ 0 w 121"/>
                  <a:gd name="T1" fmla="*/ 12 h 15"/>
                  <a:gd name="T2" fmla="*/ 664 w 121"/>
                  <a:gd name="T3" fmla="*/ 165 h 15"/>
                  <a:gd name="T4" fmla="*/ 1052 w 121"/>
                  <a:gd name="T5" fmla="*/ 183 h 15"/>
                  <a:gd name="T6" fmla="*/ 1516 w 121"/>
                  <a:gd name="T7" fmla="*/ 165 h 15"/>
                  <a:gd name="T8" fmla="*/ 1203 w 121"/>
                  <a:gd name="T9" fmla="*/ 0 h 15"/>
                  <a:gd name="T10" fmla="*/ 1052 w 121"/>
                  <a:gd name="T11" fmla="*/ 121 h 15"/>
                  <a:gd name="T12" fmla="*/ 864 w 121"/>
                  <a:gd name="T13" fmla="*/ 30 h 15"/>
                  <a:gd name="T14" fmla="*/ 513 w 121"/>
                  <a:gd name="T15" fmla="*/ 0 h 15"/>
                  <a:gd name="T16" fmla="*/ 179 w 121"/>
                  <a:gd name="T17" fmla="*/ 42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15">
                    <a:moveTo>
                      <a:pt x="0" y="1"/>
                    </a:moveTo>
                    <a:cubicBezTo>
                      <a:pt x="18" y="4"/>
                      <a:pt x="36" y="8"/>
                      <a:pt x="53" y="11"/>
                    </a:cubicBezTo>
                    <a:cubicBezTo>
                      <a:pt x="64" y="13"/>
                      <a:pt x="74" y="12"/>
                      <a:pt x="84" y="12"/>
                    </a:cubicBezTo>
                    <a:cubicBezTo>
                      <a:pt x="96" y="11"/>
                      <a:pt x="110" y="14"/>
                      <a:pt x="121" y="11"/>
                    </a:cubicBezTo>
                    <a:cubicBezTo>
                      <a:pt x="112" y="10"/>
                      <a:pt x="94" y="15"/>
                      <a:pt x="96" y="0"/>
                    </a:cubicBezTo>
                    <a:cubicBezTo>
                      <a:pt x="91" y="1"/>
                      <a:pt x="90" y="7"/>
                      <a:pt x="84" y="8"/>
                    </a:cubicBezTo>
                    <a:cubicBezTo>
                      <a:pt x="79" y="10"/>
                      <a:pt x="72" y="6"/>
                      <a:pt x="69" y="2"/>
                    </a:cubicBezTo>
                    <a:cubicBezTo>
                      <a:pt x="63" y="4"/>
                      <a:pt x="43" y="13"/>
                      <a:pt x="41" y="0"/>
                    </a:cubicBezTo>
                    <a:cubicBezTo>
                      <a:pt x="36" y="3"/>
                      <a:pt x="19" y="6"/>
                      <a:pt x="14" y="3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2" name="Freeform 844">
                <a:extLst>
                  <a:ext uri="{FF2B5EF4-FFF2-40B4-BE49-F238E27FC236}">
                    <a16:creationId xmlns:a16="http://schemas.microsoft.com/office/drawing/2014/main" id="{750FD296-68C1-4A09-B685-CBA4BD62D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1891"/>
                <a:ext cx="640" cy="433"/>
              </a:xfrm>
              <a:custGeom>
                <a:avLst/>
                <a:gdLst>
                  <a:gd name="T0" fmla="*/ 209 w 276"/>
                  <a:gd name="T1" fmla="*/ 2148 h 175"/>
                  <a:gd name="T2" fmla="*/ 3441 w 276"/>
                  <a:gd name="T3" fmla="*/ 121 h 175"/>
                  <a:gd name="T4" fmla="*/ 3193 w 276"/>
                  <a:gd name="T5" fmla="*/ 30 h 175"/>
                  <a:gd name="T6" fmla="*/ 934 w 276"/>
                  <a:gd name="T7" fmla="*/ 881 h 175"/>
                  <a:gd name="T8" fmla="*/ 114 w 276"/>
                  <a:gd name="T9" fmla="*/ 2650 h 175"/>
                  <a:gd name="T10" fmla="*/ 209 w 276"/>
                  <a:gd name="T11" fmla="*/ 2148 h 1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6" h="175">
                    <a:moveTo>
                      <a:pt x="17" y="142"/>
                    </a:moveTo>
                    <a:cubicBezTo>
                      <a:pt x="43" y="63"/>
                      <a:pt x="169" y="20"/>
                      <a:pt x="276" y="8"/>
                    </a:cubicBezTo>
                    <a:cubicBezTo>
                      <a:pt x="274" y="6"/>
                      <a:pt x="269" y="3"/>
                      <a:pt x="256" y="2"/>
                    </a:cubicBezTo>
                    <a:cubicBezTo>
                      <a:pt x="239" y="0"/>
                      <a:pt x="172" y="2"/>
                      <a:pt x="75" y="58"/>
                    </a:cubicBezTo>
                    <a:cubicBezTo>
                      <a:pt x="11" y="96"/>
                      <a:pt x="0" y="143"/>
                      <a:pt x="9" y="175"/>
                    </a:cubicBezTo>
                    <a:cubicBezTo>
                      <a:pt x="9" y="162"/>
                      <a:pt x="14" y="150"/>
                      <a:pt x="17" y="142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3" name="Freeform 845">
                <a:extLst>
                  <a:ext uri="{FF2B5EF4-FFF2-40B4-BE49-F238E27FC236}">
                    <a16:creationId xmlns:a16="http://schemas.microsoft.com/office/drawing/2014/main" id="{4B7565BC-2AAF-4455-A746-5737B5EDC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980"/>
                <a:ext cx="234" cy="196"/>
              </a:xfrm>
              <a:custGeom>
                <a:avLst/>
                <a:gdLst>
                  <a:gd name="T0" fmla="*/ 0 w 101"/>
                  <a:gd name="T1" fmla="*/ 1206 h 79"/>
                  <a:gd name="T2" fmla="*/ 49 w 101"/>
                  <a:gd name="T3" fmla="*/ 824 h 79"/>
                  <a:gd name="T4" fmla="*/ 375 w 101"/>
                  <a:gd name="T5" fmla="*/ 516 h 79"/>
                  <a:gd name="T6" fmla="*/ 709 w 101"/>
                  <a:gd name="T7" fmla="*/ 216 h 79"/>
                  <a:gd name="T8" fmla="*/ 897 w 101"/>
                  <a:gd name="T9" fmla="*/ 228 h 79"/>
                  <a:gd name="T10" fmla="*/ 1068 w 101"/>
                  <a:gd name="T11" fmla="*/ 0 h 79"/>
                  <a:gd name="T12" fmla="*/ 1256 w 101"/>
                  <a:gd name="T13" fmla="*/ 3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79">
                    <a:moveTo>
                      <a:pt x="0" y="79"/>
                    </a:moveTo>
                    <a:cubicBezTo>
                      <a:pt x="4" y="72"/>
                      <a:pt x="6" y="61"/>
                      <a:pt x="4" y="54"/>
                    </a:cubicBezTo>
                    <a:cubicBezTo>
                      <a:pt x="11" y="72"/>
                      <a:pt x="27" y="39"/>
                      <a:pt x="30" y="34"/>
                    </a:cubicBezTo>
                    <a:cubicBezTo>
                      <a:pt x="42" y="46"/>
                      <a:pt x="53" y="24"/>
                      <a:pt x="57" y="14"/>
                    </a:cubicBezTo>
                    <a:cubicBezTo>
                      <a:pt x="60" y="20"/>
                      <a:pt x="67" y="18"/>
                      <a:pt x="72" y="15"/>
                    </a:cubicBezTo>
                    <a:cubicBezTo>
                      <a:pt x="80" y="11"/>
                      <a:pt x="80" y="3"/>
                      <a:pt x="86" y="0"/>
                    </a:cubicBezTo>
                    <a:cubicBezTo>
                      <a:pt x="89" y="5"/>
                      <a:pt x="96" y="4"/>
                      <a:pt x="101" y="2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4" name="Freeform 846">
                <a:extLst>
                  <a:ext uri="{FF2B5EF4-FFF2-40B4-BE49-F238E27FC236}">
                    <a16:creationId xmlns:a16="http://schemas.microsoft.com/office/drawing/2014/main" id="{7D3C4B7C-253E-4798-BE30-0FA9F9A25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857"/>
                <a:ext cx="199" cy="79"/>
              </a:xfrm>
              <a:custGeom>
                <a:avLst/>
                <a:gdLst>
                  <a:gd name="T0" fmla="*/ 0 w 86"/>
                  <a:gd name="T1" fmla="*/ 481 h 32"/>
                  <a:gd name="T2" fmla="*/ 433 w 86"/>
                  <a:gd name="T3" fmla="*/ 133 h 32"/>
                  <a:gd name="T4" fmla="*/ 643 w 86"/>
                  <a:gd name="T5" fmla="*/ 244 h 32"/>
                  <a:gd name="T6" fmla="*/ 734 w 86"/>
                  <a:gd name="T7" fmla="*/ 74 h 32"/>
                  <a:gd name="T8" fmla="*/ 803 w 86"/>
                  <a:gd name="T9" fmla="*/ 0 h 32"/>
                  <a:gd name="T10" fmla="*/ 1064 w 86"/>
                  <a:gd name="T11" fmla="*/ 269 h 32"/>
                  <a:gd name="T12" fmla="*/ 208 w 86"/>
                  <a:gd name="T13" fmla="*/ 407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6" h="32">
                    <a:moveTo>
                      <a:pt x="0" y="32"/>
                    </a:moveTo>
                    <a:cubicBezTo>
                      <a:pt x="11" y="30"/>
                      <a:pt x="30" y="21"/>
                      <a:pt x="35" y="9"/>
                    </a:cubicBezTo>
                    <a:cubicBezTo>
                      <a:pt x="38" y="15"/>
                      <a:pt x="47" y="19"/>
                      <a:pt x="52" y="16"/>
                    </a:cubicBezTo>
                    <a:cubicBezTo>
                      <a:pt x="56" y="14"/>
                      <a:pt x="57" y="8"/>
                      <a:pt x="59" y="5"/>
                    </a:cubicBezTo>
                    <a:cubicBezTo>
                      <a:pt x="63" y="8"/>
                      <a:pt x="65" y="4"/>
                      <a:pt x="65" y="0"/>
                    </a:cubicBezTo>
                    <a:cubicBezTo>
                      <a:pt x="66" y="8"/>
                      <a:pt x="79" y="16"/>
                      <a:pt x="86" y="18"/>
                    </a:cubicBezTo>
                    <a:cubicBezTo>
                      <a:pt x="64" y="25"/>
                      <a:pt x="39" y="19"/>
                      <a:pt x="17" y="27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5" name="Freeform 847">
                <a:extLst>
                  <a:ext uri="{FF2B5EF4-FFF2-40B4-BE49-F238E27FC236}">
                    <a16:creationId xmlns:a16="http://schemas.microsoft.com/office/drawing/2014/main" id="{90AC1AA8-424B-4AA5-90C4-3266637A4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2527"/>
                <a:ext cx="42" cy="79"/>
              </a:xfrm>
              <a:custGeom>
                <a:avLst/>
                <a:gdLst>
                  <a:gd name="T0" fmla="*/ 201 w 18"/>
                  <a:gd name="T1" fmla="*/ 153 h 32"/>
                  <a:gd name="T2" fmla="*/ 12 w 18"/>
                  <a:gd name="T3" fmla="*/ 469 h 32"/>
                  <a:gd name="T4" fmla="*/ 0 w 18"/>
                  <a:gd name="T5" fmla="*/ 439 h 32"/>
                  <a:gd name="T6" fmla="*/ 229 w 18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" h="32">
                    <a:moveTo>
                      <a:pt x="16" y="10"/>
                    </a:moveTo>
                    <a:cubicBezTo>
                      <a:pt x="16" y="22"/>
                      <a:pt x="10" y="26"/>
                      <a:pt x="1" y="31"/>
                    </a:cubicBezTo>
                    <a:cubicBezTo>
                      <a:pt x="0" y="27"/>
                      <a:pt x="0" y="32"/>
                      <a:pt x="0" y="29"/>
                    </a:cubicBezTo>
                    <a:cubicBezTo>
                      <a:pt x="12" y="26"/>
                      <a:pt x="10" y="4"/>
                      <a:pt x="18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6" name="Freeform 848">
                <a:extLst>
                  <a:ext uri="{FF2B5EF4-FFF2-40B4-BE49-F238E27FC236}">
                    <a16:creationId xmlns:a16="http://schemas.microsoft.com/office/drawing/2014/main" id="{B1EFB35E-1E0E-45F5-ADEA-B9B5357B0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448"/>
                <a:ext cx="49" cy="54"/>
              </a:xfrm>
              <a:custGeom>
                <a:avLst/>
                <a:gdLst>
                  <a:gd name="T0" fmla="*/ 28 w 21"/>
                  <a:gd name="T1" fmla="*/ 133 h 22"/>
                  <a:gd name="T2" fmla="*/ 266 w 21"/>
                  <a:gd name="T3" fmla="*/ 194 h 22"/>
                  <a:gd name="T4" fmla="*/ 191 w 21"/>
                  <a:gd name="T5" fmla="*/ 0 h 22"/>
                  <a:gd name="T6" fmla="*/ 49 w 21"/>
                  <a:gd name="T7" fmla="*/ 133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" h="22">
                    <a:moveTo>
                      <a:pt x="2" y="9"/>
                    </a:moveTo>
                    <a:cubicBezTo>
                      <a:pt x="0" y="22"/>
                      <a:pt x="18" y="18"/>
                      <a:pt x="21" y="13"/>
                    </a:cubicBezTo>
                    <a:cubicBezTo>
                      <a:pt x="16" y="10"/>
                      <a:pt x="16" y="5"/>
                      <a:pt x="15" y="0"/>
                    </a:cubicBezTo>
                    <a:cubicBezTo>
                      <a:pt x="15" y="7"/>
                      <a:pt x="11" y="10"/>
                      <a:pt x="4" y="9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7" name="Freeform 849">
                <a:extLst>
                  <a:ext uri="{FF2B5EF4-FFF2-40B4-BE49-F238E27FC236}">
                    <a16:creationId xmlns:a16="http://schemas.microsoft.com/office/drawing/2014/main" id="{4BD1BEC4-DFD6-41C5-B6F9-C4495E0B4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2423"/>
                <a:ext cx="44" cy="22"/>
              </a:xfrm>
              <a:custGeom>
                <a:avLst/>
                <a:gdLst>
                  <a:gd name="T0" fmla="*/ 0 w 19"/>
                  <a:gd name="T1" fmla="*/ 120 h 9"/>
                  <a:gd name="T2" fmla="*/ 151 w 19"/>
                  <a:gd name="T3" fmla="*/ 132 h 9"/>
                  <a:gd name="T4" fmla="*/ 236 w 19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9">
                    <a:moveTo>
                      <a:pt x="0" y="8"/>
                    </a:moveTo>
                    <a:cubicBezTo>
                      <a:pt x="4" y="6"/>
                      <a:pt x="11" y="2"/>
                      <a:pt x="12" y="9"/>
                    </a:cubicBezTo>
                    <a:cubicBezTo>
                      <a:pt x="13" y="5"/>
                      <a:pt x="15" y="1"/>
                      <a:pt x="19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8" name="Freeform 850">
                <a:extLst>
                  <a:ext uri="{FF2B5EF4-FFF2-40B4-BE49-F238E27FC236}">
                    <a16:creationId xmlns:a16="http://schemas.microsoft.com/office/drawing/2014/main" id="{2187248B-35F2-4D59-80D2-12BFCEAF2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2626"/>
                <a:ext cx="44" cy="188"/>
              </a:xfrm>
              <a:custGeom>
                <a:avLst/>
                <a:gdLst>
                  <a:gd name="T0" fmla="*/ 188 w 19"/>
                  <a:gd name="T1" fmla="*/ 0 h 76"/>
                  <a:gd name="T2" fmla="*/ 225 w 19"/>
                  <a:gd name="T3" fmla="*/ 287 h 76"/>
                  <a:gd name="T4" fmla="*/ 171 w 19"/>
                  <a:gd name="T5" fmla="*/ 391 h 76"/>
                  <a:gd name="T6" fmla="*/ 171 w 19"/>
                  <a:gd name="T7" fmla="*/ 515 h 76"/>
                  <a:gd name="T8" fmla="*/ 0 w 19"/>
                  <a:gd name="T9" fmla="*/ 1150 h 76"/>
                  <a:gd name="T10" fmla="*/ 113 w 19"/>
                  <a:gd name="T11" fmla="*/ 772 h 76"/>
                  <a:gd name="T12" fmla="*/ 37 w 19"/>
                  <a:gd name="T13" fmla="*/ 576 h 76"/>
                  <a:gd name="T14" fmla="*/ 37 w 19"/>
                  <a:gd name="T15" fmla="*/ 195 h 76"/>
                  <a:gd name="T16" fmla="*/ 160 w 19"/>
                  <a:gd name="T17" fmla="*/ 42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" h="76">
                    <a:moveTo>
                      <a:pt x="15" y="0"/>
                    </a:moveTo>
                    <a:cubicBezTo>
                      <a:pt x="16" y="6"/>
                      <a:pt x="19" y="13"/>
                      <a:pt x="18" y="19"/>
                    </a:cubicBezTo>
                    <a:cubicBezTo>
                      <a:pt x="18" y="21"/>
                      <a:pt x="14" y="23"/>
                      <a:pt x="14" y="26"/>
                    </a:cubicBezTo>
                    <a:cubicBezTo>
                      <a:pt x="13" y="28"/>
                      <a:pt x="14" y="32"/>
                      <a:pt x="14" y="34"/>
                    </a:cubicBezTo>
                    <a:cubicBezTo>
                      <a:pt x="13" y="48"/>
                      <a:pt x="17" y="69"/>
                      <a:pt x="0" y="76"/>
                    </a:cubicBezTo>
                    <a:cubicBezTo>
                      <a:pt x="3" y="69"/>
                      <a:pt x="9" y="59"/>
                      <a:pt x="9" y="51"/>
                    </a:cubicBezTo>
                    <a:cubicBezTo>
                      <a:pt x="9" y="44"/>
                      <a:pt x="5" y="44"/>
                      <a:pt x="3" y="38"/>
                    </a:cubicBezTo>
                    <a:cubicBezTo>
                      <a:pt x="1" y="32"/>
                      <a:pt x="18" y="15"/>
                      <a:pt x="3" y="13"/>
                    </a:cubicBezTo>
                    <a:cubicBezTo>
                      <a:pt x="6" y="10"/>
                      <a:pt x="12" y="8"/>
                      <a:pt x="13" y="3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9" name="Freeform 851">
                <a:extLst>
                  <a:ext uri="{FF2B5EF4-FFF2-40B4-BE49-F238E27FC236}">
                    <a16:creationId xmlns:a16="http://schemas.microsoft.com/office/drawing/2014/main" id="{FFCF48B1-D5B4-4580-9024-D2DFE125D3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" y="2505"/>
                <a:ext cx="30" cy="44"/>
              </a:xfrm>
              <a:custGeom>
                <a:avLst/>
                <a:gdLst>
                  <a:gd name="T0" fmla="*/ 159 w 13"/>
                  <a:gd name="T1" fmla="*/ 0 h 18"/>
                  <a:gd name="T2" fmla="*/ 28 w 13"/>
                  <a:gd name="T3" fmla="*/ 264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7" y="4"/>
                      <a:pt x="0" y="11"/>
                      <a:pt x="2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0" name="Freeform 852">
                <a:extLst>
                  <a:ext uri="{FF2B5EF4-FFF2-40B4-BE49-F238E27FC236}">
                    <a16:creationId xmlns:a16="http://schemas.microsoft.com/office/drawing/2014/main" id="{53FEDB11-E072-40F1-9075-DF67B6CA6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" y="2581"/>
                <a:ext cx="14" cy="57"/>
              </a:xfrm>
              <a:custGeom>
                <a:avLst/>
                <a:gdLst>
                  <a:gd name="T0" fmla="*/ 77 w 6"/>
                  <a:gd name="T1" fmla="*/ 0 h 23"/>
                  <a:gd name="T2" fmla="*/ 65 w 6"/>
                  <a:gd name="T3" fmla="*/ 349 h 2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23">
                    <a:moveTo>
                      <a:pt x="6" y="0"/>
                    </a:moveTo>
                    <a:cubicBezTo>
                      <a:pt x="0" y="6"/>
                      <a:pt x="2" y="16"/>
                      <a:pt x="5" y="2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1" name="Freeform 853">
                <a:extLst>
                  <a:ext uri="{FF2B5EF4-FFF2-40B4-BE49-F238E27FC236}">
                    <a16:creationId xmlns:a16="http://schemas.microsoft.com/office/drawing/2014/main" id="{78912C0E-CFE0-46AC-921E-17E4E0907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2430"/>
                <a:ext cx="16" cy="45"/>
              </a:xfrm>
              <a:custGeom>
                <a:avLst/>
                <a:gdLst>
                  <a:gd name="T0" fmla="*/ 57 w 7"/>
                  <a:gd name="T1" fmla="*/ 0 h 18"/>
                  <a:gd name="T2" fmla="*/ 85 w 7"/>
                  <a:gd name="T3" fmla="*/ 283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8">
                    <a:moveTo>
                      <a:pt x="5" y="0"/>
                    </a:moveTo>
                    <a:cubicBezTo>
                      <a:pt x="0" y="6"/>
                      <a:pt x="0" y="13"/>
                      <a:pt x="7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2" name="Freeform 854">
                <a:extLst>
                  <a:ext uri="{FF2B5EF4-FFF2-40B4-BE49-F238E27FC236}">
                    <a16:creationId xmlns:a16="http://schemas.microsoft.com/office/drawing/2014/main" id="{DF5E5076-C280-4CA7-9E16-142D4D67EA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" y="2331"/>
                <a:ext cx="19" cy="18"/>
              </a:xfrm>
              <a:custGeom>
                <a:avLst/>
                <a:gdLst>
                  <a:gd name="T0" fmla="*/ 107 w 8"/>
                  <a:gd name="T1" fmla="*/ 0 h 7"/>
                  <a:gd name="T2" fmla="*/ 0 w 8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7">
                    <a:moveTo>
                      <a:pt x="8" y="0"/>
                    </a:moveTo>
                    <a:cubicBezTo>
                      <a:pt x="4" y="1"/>
                      <a:pt x="0" y="1"/>
                      <a:pt x="0" y="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3" name="Freeform 855">
                <a:extLst>
                  <a:ext uri="{FF2B5EF4-FFF2-40B4-BE49-F238E27FC236}">
                    <a16:creationId xmlns:a16="http://schemas.microsoft.com/office/drawing/2014/main" id="{9206541C-934C-4A37-AB02-5C149A53A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2801"/>
                <a:ext cx="55" cy="107"/>
              </a:xfrm>
              <a:custGeom>
                <a:avLst/>
                <a:gdLst>
                  <a:gd name="T0" fmla="*/ 0 w 24"/>
                  <a:gd name="T1" fmla="*/ 662 h 43"/>
                  <a:gd name="T2" fmla="*/ 289 w 24"/>
                  <a:gd name="T3" fmla="*/ 0 h 43"/>
                  <a:gd name="T4" fmla="*/ 0 w 24"/>
                  <a:gd name="T5" fmla="*/ 662 h 4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43">
                    <a:moveTo>
                      <a:pt x="0" y="43"/>
                    </a:moveTo>
                    <a:cubicBezTo>
                      <a:pt x="9" y="35"/>
                      <a:pt x="20" y="18"/>
                      <a:pt x="24" y="0"/>
                    </a:cubicBezTo>
                    <a:cubicBezTo>
                      <a:pt x="24" y="9"/>
                      <a:pt x="21" y="30"/>
                      <a:pt x="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4" name="Freeform 856">
                <a:extLst>
                  <a:ext uri="{FF2B5EF4-FFF2-40B4-BE49-F238E27FC236}">
                    <a16:creationId xmlns:a16="http://schemas.microsoft.com/office/drawing/2014/main" id="{5B1E7C85-D1A8-4217-B247-EF918E97C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3096"/>
                <a:ext cx="21" cy="74"/>
              </a:xfrm>
              <a:custGeom>
                <a:avLst/>
                <a:gdLst>
                  <a:gd name="T0" fmla="*/ 0 w 9"/>
                  <a:gd name="T1" fmla="*/ 0 h 30"/>
                  <a:gd name="T2" fmla="*/ 103 w 9"/>
                  <a:gd name="T3" fmla="*/ 0 h 30"/>
                  <a:gd name="T4" fmla="*/ 103 w 9"/>
                  <a:gd name="T5" fmla="*/ 298 h 30"/>
                  <a:gd name="T6" fmla="*/ 0 w 9"/>
                  <a:gd name="T7" fmla="*/ 212 h 3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30">
                    <a:moveTo>
                      <a:pt x="0" y="0"/>
                    </a:moveTo>
                    <a:cubicBezTo>
                      <a:pt x="2" y="8"/>
                      <a:pt x="6" y="3"/>
                      <a:pt x="8" y="0"/>
                    </a:cubicBezTo>
                    <a:cubicBezTo>
                      <a:pt x="6" y="7"/>
                      <a:pt x="9" y="13"/>
                      <a:pt x="8" y="20"/>
                    </a:cubicBezTo>
                    <a:cubicBezTo>
                      <a:pt x="7" y="30"/>
                      <a:pt x="2" y="20"/>
                      <a:pt x="0" y="14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5" name="Freeform 857">
                <a:extLst>
                  <a:ext uri="{FF2B5EF4-FFF2-40B4-BE49-F238E27FC236}">
                    <a16:creationId xmlns:a16="http://schemas.microsoft.com/office/drawing/2014/main" id="{111A3C6E-13D5-45C9-9C8E-70EC02B780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5" y="2838"/>
                <a:ext cx="169" cy="119"/>
              </a:xfrm>
              <a:custGeom>
                <a:avLst/>
                <a:gdLst>
                  <a:gd name="T0" fmla="*/ 718 w 73"/>
                  <a:gd name="T1" fmla="*/ 0 h 48"/>
                  <a:gd name="T2" fmla="*/ 803 w 73"/>
                  <a:gd name="T3" fmla="*/ 228 h 48"/>
                  <a:gd name="T4" fmla="*/ 521 w 73"/>
                  <a:gd name="T5" fmla="*/ 516 h 48"/>
                  <a:gd name="T6" fmla="*/ 199 w 73"/>
                  <a:gd name="T7" fmla="*/ 702 h 48"/>
                  <a:gd name="T8" fmla="*/ 86 w 73"/>
                  <a:gd name="T9" fmla="*/ 731 h 48"/>
                  <a:gd name="T10" fmla="*/ 0 w 73"/>
                  <a:gd name="T11" fmla="*/ 548 h 48"/>
                  <a:gd name="T12" fmla="*/ 396 w 73"/>
                  <a:gd name="T13" fmla="*/ 454 h 48"/>
                  <a:gd name="T14" fmla="*/ 632 w 73"/>
                  <a:gd name="T15" fmla="*/ 290 h 48"/>
                  <a:gd name="T16" fmla="*/ 697 w 73"/>
                  <a:gd name="T17" fmla="*/ 216 h 48"/>
                  <a:gd name="T18" fmla="*/ 771 w 73"/>
                  <a:gd name="T19" fmla="*/ 62 h 4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3" h="48">
                    <a:moveTo>
                      <a:pt x="58" y="0"/>
                    </a:moveTo>
                    <a:cubicBezTo>
                      <a:pt x="63" y="7"/>
                      <a:pt x="73" y="5"/>
                      <a:pt x="65" y="15"/>
                    </a:cubicBezTo>
                    <a:cubicBezTo>
                      <a:pt x="59" y="23"/>
                      <a:pt x="51" y="29"/>
                      <a:pt x="42" y="34"/>
                    </a:cubicBezTo>
                    <a:cubicBezTo>
                      <a:pt x="33" y="39"/>
                      <a:pt x="25" y="43"/>
                      <a:pt x="16" y="46"/>
                    </a:cubicBezTo>
                    <a:cubicBezTo>
                      <a:pt x="14" y="46"/>
                      <a:pt x="8" y="48"/>
                      <a:pt x="7" y="48"/>
                    </a:cubicBezTo>
                    <a:cubicBezTo>
                      <a:pt x="4" y="47"/>
                      <a:pt x="0" y="37"/>
                      <a:pt x="0" y="36"/>
                    </a:cubicBezTo>
                    <a:cubicBezTo>
                      <a:pt x="4" y="46"/>
                      <a:pt x="26" y="32"/>
                      <a:pt x="32" y="30"/>
                    </a:cubicBezTo>
                    <a:cubicBezTo>
                      <a:pt x="39" y="27"/>
                      <a:pt x="45" y="23"/>
                      <a:pt x="51" y="19"/>
                    </a:cubicBezTo>
                    <a:cubicBezTo>
                      <a:pt x="53" y="17"/>
                      <a:pt x="55" y="16"/>
                      <a:pt x="56" y="14"/>
                    </a:cubicBezTo>
                    <a:cubicBezTo>
                      <a:pt x="59" y="11"/>
                      <a:pt x="58" y="6"/>
                      <a:pt x="62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6" name="Freeform 858">
                <a:extLst>
                  <a:ext uri="{FF2B5EF4-FFF2-40B4-BE49-F238E27FC236}">
                    <a16:creationId xmlns:a16="http://schemas.microsoft.com/office/drawing/2014/main" id="{B2A19A47-0BE0-4826-95CC-BC21E0C85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2616"/>
                <a:ext cx="396" cy="86"/>
              </a:xfrm>
              <a:custGeom>
                <a:avLst/>
                <a:gdLst>
                  <a:gd name="T0" fmla="*/ 1153 w 171"/>
                  <a:gd name="T1" fmla="*/ 265 h 35"/>
                  <a:gd name="T2" fmla="*/ 28 w 171"/>
                  <a:gd name="T3" fmla="*/ 0 h 35"/>
                  <a:gd name="T4" fmla="*/ 49 w 171"/>
                  <a:gd name="T5" fmla="*/ 42 h 35"/>
                  <a:gd name="T6" fmla="*/ 0 w 171"/>
                  <a:gd name="T7" fmla="*/ 295 h 35"/>
                  <a:gd name="T8" fmla="*/ 102 w 171"/>
                  <a:gd name="T9" fmla="*/ 295 h 35"/>
                  <a:gd name="T10" fmla="*/ 248 w 171"/>
                  <a:gd name="T11" fmla="*/ 344 h 35"/>
                  <a:gd name="T12" fmla="*/ 820 w 171"/>
                  <a:gd name="T13" fmla="*/ 506 h 35"/>
                  <a:gd name="T14" fmla="*/ 1281 w 171"/>
                  <a:gd name="T15" fmla="*/ 477 h 35"/>
                  <a:gd name="T16" fmla="*/ 1776 w 171"/>
                  <a:gd name="T17" fmla="*/ 386 h 35"/>
                  <a:gd name="T18" fmla="*/ 2075 w 171"/>
                  <a:gd name="T19" fmla="*/ 344 h 35"/>
                  <a:gd name="T20" fmla="*/ 2112 w 171"/>
                  <a:gd name="T21" fmla="*/ 295 h 35"/>
                  <a:gd name="T22" fmla="*/ 2124 w 171"/>
                  <a:gd name="T23" fmla="*/ 265 h 35"/>
                  <a:gd name="T24" fmla="*/ 1153 w 171"/>
                  <a:gd name="T25" fmla="*/ 265 h 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1" h="35">
                    <a:moveTo>
                      <a:pt x="93" y="18"/>
                    </a:moveTo>
                    <a:cubicBezTo>
                      <a:pt x="58" y="18"/>
                      <a:pt x="25" y="14"/>
                      <a:pt x="2" y="0"/>
                    </a:cubicBezTo>
                    <a:cubicBezTo>
                      <a:pt x="2" y="1"/>
                      <a:pt x="3" y="2"/>
                      <a:pt x="4" y="3"/>
                    </a:cubicBezTo>
                    <a:cubicBezTo>
                      <a:pt x="8" y="7"/>
                      <a:pt x="7" y="16"/>
                      <a:pt x="0" y="20"/>
                    </a:cubicBezTo>
                    <a:cubicBezTo>
                      <a:pt x="2" y="21"/>
                      <a:pt x="6" y="20"/>
                      <a:pt x="8" y="20"/>
                    </a:cubicBezTo>
                    <a:cubicBezTo>
                      <a:pt x="12" y="20"/>
                      <a:pt x="16" y="22"/>
                      <a:pt x="20" y="23"/>
                    </a:cubicBezTo>
                    <a:cubicBezTo>
                      <a:pt x="35" y="28"/>
                      <a:pt x="51" y="32"/>
                      <a:pt x="66" y="34"/>
                    </a:cubicBezTo>
                    <a:cubicBezTo>
                      <a:pt x="78" y="35"/>
                      <a:pt x="91" y="33"/>
                      <a:pt x="103" y="32"/>
                    </a:cubicBezTo>
                    <a:cubicBezTo>
                      <a:pt x="116" y="30"/>
                      <a:pt x="130" y="26"/>
                      <a:pt x="143" y="26"/>
                    </a:cubicBezTo>
                    <a:cubicBezTo>
                      <a:pt x="150" y="26"/>
                      <a:pt x="162" y="28"/>
                      <a:pt x="167" y="23"/>
                    </a:cubicBezTo>
                    <a:cubicBezTo>
                      <a:pt x="169" y="22"/>
                      <a:pt x="170" y="21"/>
                      <a:pt x="170" y="20"/>
                    </a:cubicBezTo>
                    <a:cubicBezTo>
                      <a:pt x="170" y="19"/>
                      <a:pt x="170" y="18"/>
                      <a:pt x="171" y="18"/>
                    </a:cubicBezTo>
                    <a:cubicBezTo>
                      <a:pt x="144" y="18"/>
                      <a:pt x="118" y="18"/>
                      <a:pt x="93" y="18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7" name="Freeform 859">
                <a:extLst>
                  <a:ext uri="{FF2B5EF4-FFF2-40B4-BE49-F238E27FC236}">
                    <a16:creationId xmlns:a16="http://schemas.microsoft.com/office/drawing/2014/main" id="{BBDB6A32-35D6-4490-874D-EC51BF9C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2106"/>
                <a:ext cx="258" cy="55"/>
              </a:xfrm>
              <a:custGeom>
                <a:avLst/>
                <a:gdLst>
                  <a:gd name="T0" fmla="*/ 0 w 111"/>
                  <a:gd name="T1" fmla="*/ 345 h 22"/>
                  <a:gd name="T2" fmla="*/ 681 w 111"/>
                  <a:gd name="T3" fmla="*/ 33 h 22"/>
                  <a:gd name="T4" fmla="*/ 1395 w 111"/>
                  <a:gd name="T5" fmla="*/ 313 h 22"/>
                  <a:gd name="T6" fmla="*/ 0 w 111"/>
                  <a:gd name="T7" fmla="*/ 345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1" h="22">
                    <a:moveTo>
                      <a:pt x="0" y="22"/>
                    </a:moveTo>
                    <a:cubicBezTo>
                      <a:pt x="17" y="10"/>
                      <a:pt x="36" y="3"/>
                      <a:pt x="54" y="2"/>
                    </a:cubicBezTo>
                    <a:cubicBezTo>
                      <a:pt x="75" y="2"/>
                      <a:pt x="94" y="7"/>
                      <a:pt x="111" y="20"/>
                    </a:cubicBezTo>
                    <a:cubicBezTo>
                      <a:pt x="74" y="6"/>
                      <a:pt x="49" y="0"/>
                      <a:pt x="0" y="22"/>
                    </a:cubicBezTo>
                    <a:close/>
                  </a:path>
                </a:pathLst>
              </a:custGeom>
              <a:solidFill>
                <a:srgbClr val="966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8" name="Freeform 860">
                <a:extLst>
                  <a:ext uri="{FF2B5EF4-FFF2-40B4-BE49-F238E27FC236}">
                    <a16:creationId xmlns:a16="http://schemas.microsoft.com/office/drawing/2014/main" id="{804DEFDB-C29A-44D6-9C38-DA6E16FDC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2101"/>
                <a:ext cx="81" cy="156"/>
              </a:xfrm>
              <a:custGeom>
                <a:avLst/>
                <a:gdLst>
                  <a:gd name="T0" fmla="*/ 0 w 35"/>
                  <a:gd name="T1" fmla="*/ 0 h 63"/>
                  <a:gd name="T2" fmla="*/ 359 w 35"/>
                  <a:gd name="T3" fmla="*/ 956 h 63"/>
                  <a:gd name="T4" fmla="*/ 0 w 35"/>
                  <a:gd name="T5" fmla="*/ 0 h 6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" h="63">
                    <a:moveTo>
                      <a:pt x="0" y="0"/>
                    </a:moveTo>
                    <a:cubicBezTo>
                      <a:pt x="12" y="10"/>
                      <a:pt x="33" y="37"/>
                      <a:pt x="29" y="63"/>
                    </a:cubicBezTo>
                    <a:cubicBezTo>
                      <a:pt x="35" y="39"/>
                      <a:pt x="25" y="1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9" name="Freeform 861">
                <a:extLst>
                  <a:ext uri="{FF2B5EF4-FFF2-40B4-BE49-F238E27FC236}">
                    <a16:creationId xmlns:a16="http://schemas.microsoft.com/office/drawing/2014/main" id="{4DCBB890-0486-414F-96A3-B51428090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1389"/>
                <a:ext cx="174" cy="149"/>
              </a:xfrm>
              <a:custGeom>
                <a:avLst/>
                <a:gdLst>
                  <a:gd name="T0" fmla="*/ 0 w 75"/>
                  <a:gd name="T1" fmla="*/ 0 h 60"/>
                  <a:gd name="T2" fmla="*/ 661 w 75"/>
                  <a:gd name="T3" fmla="*/ 370 h 60"/>
                  <a:gd name="T4" fmla="*/ 889 w 75"/>
                  <a:gd name="T5" fmla="*/ 487 h 60"/>
                  <a:gd name="T6" fmla="*/ 661 w 75"/>
                  <a:gd name="T7" fmla="*/ 919 h 60"/>
                  <a:gd name="T8" fmla="*/ 587 w 75"/>
                  <a:gd name="T9" fmla="*/ 445 h 60"/>
                  <a:gd name="T10" fmla="*/ 123 w 75"/>
                  <a:gd name="T11" fmla="*/ 154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5" h="60">
                    <a:moveTo>
                      <a:pt x="0" y="0"/>
                    </a:moveTo>
                    <a:cubicBezTo>
                      <a:pt x="18" y="7"/>
                      <a:pt x="35" y="17"/>
                      <a:pt x="53" y="24"/>
                    </a:cubicBezTo>
                    <a:cubicBezTo>
                      <a:pt x="59" y="26"/>
                      <a:pt x="69" y="27"/>
                      <a:pt x="71" y="32"/>
                    </a:cubicBezTo>
                    <a:cubicBezTo>
                      <a:pt x="75" y="42"/>
                      <a:pt x="60" y="57"/>
                      <a:pt x="53" y="60"/>
                    </a:cubicBezTo>
                    <a:cubicBezTo>
                      <a:pt x="67" y="45"/>
                      <a:pt x="62" y="37"/>
                      <a:pt x="47" y="29"/>
                    </a:cubicBezTo>
                    <a:cubicBezTo>
                      <a:pt x="36" y="24"/>
                      <a:pt x="20" y="17"/>
                      <a:pt x="10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0" name="Freeform 862">
                <a:extLst>
                  <a:ext uri="{FF2B5EF4-FFF2-40B4-BE49-F238E27FC236}">
                    <a16:creationId xmlns:a16="http://schemas.microsoft.com/office/drawing/2014/main" id="{660BE4D2-D9CE-46CF-AE30-932EB4DFF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6" y="2529"/>
                <a:ext cx="176" cy="107"/>
              </a:xfrm>
              <a:custGeom>
                <a:avLst/>
                <a:gdLst>
                  <a:gd name="T0" fmla="*/ 945 w 76"/>
                  <a:gd name="T1" fmla="*/ 0 h 43"/>
                  <a:gd name="T2" fmla="*/ 0 w 76"/>
                  <a:gd name="T3" fmla="*/ 662 h 43"/>
                  <a:gd name="T4" fmla="*/ 262 w 76"/>
                  <a:gd name="T5" fmla="*/ 600 h 43"/>
                  <a:gd name="T6" fmla="*/ 435 w 76"/>
                  <a:gd name="T7" fmla="*/ 383 h 43"/>
                  <a:gd name="T8" fmla="*/ 584 w 76"/>
                  <a:gd name="T9" fmla="*/ 187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6" h="43">
                    <a:moveTo>
                      <a:pt x="76" y="0"/>
                    </a:moveTo>
                    <a:cubicBezTo>
                      <a:pt x="45" y="8"/>
                      <a:pt x="20" y="16"/>
                      <a:pt x="0" y="43"/>
                    </a:cubicBezTo>
                    <a:cubicBezTo>
                      <a:pt x="3" y="36"/>
                      <a:pt x="19" y="29"/>
                      <a:pt x="21" y="39"/>
                    </a:cubicBezTo>
                    <a:cubicBezTo>
                      <a:pt x="14" y="28"/>
                      <a:pt x="25" y="23"/>
                      <a:pt x="35" y="25"/>
                    </a:cubicBezTo>
                    <a:cubicBezTo>
                      <a:pt x="35" y="17"/>
                      <a:pt x="40" y="13"/>
                      <a:pt x="47" y="1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1" name="Freeform 863">
                <a:extLst>
                  <a:ext uri="{FF2B5EF4-FFF2-40B4-BE49-F238E27FC236}">
                    <a16:creationId xmlns:a16="http://schemas.microsoft.com/office/drawing/2014/main" id="{C9DF6F57-4802-4EF9-A6E4-28A03D87A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2" y="2334"/>
                <a:ext cx="181" cy="240"/>
              </a:xfrm>
              <a:custGeom>
                <a:avLst/>
                <a:gdLst>
                  <a:gd name="T0" fmla="*/ 139 w 78"/>
                  <a:gd name="T1" fmla="*/ 589 h 97"/>
                  <a:gd name="T2" fmla="*/ 501 w 78"/>
                  <a:gd name="T3" fmla="*/ 299 h 97"/>
                  <a:gd name="T4" fmla="*/ 750 w 78"/>
                  <a:gd name="T5" fmla="*/ 42 h 97"/>
                  <a:gd name="T6" fmla="*/ 587 w 78"/>
                  <a:gd name="T7" fmla="*/ 482 h 97"/>
                  <a:gd name="T8" fmla="*/ 835 w 78"/>
                  <a:gd name="T9" fmla="*/ 789 h 97"/>
                  <a:gd name="T10" fmla="*/ 926 w 78"/>
                  <a:gd name="T11" fmla="*/ 925 h 97"/>
                  <a:gd name="T12" fmla="*/ 947 w 78"/>
                  <a:gd name="T13" fmla="*/ 1047 h 97"/>
                  <a:gd name="T14" fmla="*/ 803 w 78"/>
                  <a:gd name="T15" fmla="*/ 1170 h 97"/>
                  <a:gd name="T16" fmla="*/ 738 w 78"/>
                  <a:gd name="T17" fmla="*/ 1470 h 97"/>
                  <a:gd name="T18" fmla="*/ 689 w 78"/>
                  <a:gd name="T19" fmla="*/ 1089 h 97"/>
                  <a:gd name="T20" fmla="*/ 464 w 78"/>
                  <a:gd name="T21" fmla="*/ 1029 h 97"/>
                  <a:gd name="T22" fmla="*/ 265 w 78"/>
                  <a:gd name="T23" fmla="*/ 893 h 97"/>
                  <a:gd name="T24" fmla="*/ 0 w 78"/>
                  <a:gd name="T25" fmla="*/ 698 h 9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8" h="97">
                    <a:moveTo>
                      <a:pt x="11" y="39"/>
                    </a:moveTo>
                    <a:cubicBezTo>
                      <a:pt x="21" y="35"/>
                      <a:pt x="31" y="27"/>
                      <a:pt x="40" y="20"/>
                    </a:cubicBezTo>
                    <a:cubicBezTo>
                      <a:pt x="43" y="17"/>
                      <a:pt x="54" y="0"/>
                      <a:pt x="60" y="3"/>
                    </a:cubicBezTo>
                    <a:cubicBezTo>
                      <a:pt x="60" y="5"/>
                      <a:pt x="50" y="27"/>
                      <a:pt x="47" y="32"/>
                    </a:cubicBezTo>
                    <a:cubicBezTo>
                      <a:pt x="40" y="45"/>
                      <a:pt x="56" y="51"/>
                      <a:pt x="67" y="52"/>
                    </a:cubicBezTo>
                    <a:cubicBezTo>
                      <a:pt x="60" y="59"/>
                      <a:pt x="72" y="55"/>
                      <a:pt x="74" y="61"/>
                    </a:cubicBezTo>
                    <a:cubicBezTo>
                      <a:pt x="75" y="62"/>
                      <a:pt x="78" y="66"/>
                      <a:pt x="76" y="69"/>
                    </a:cubicBezTo>
                    <a:cubicBezTo>
                      <a:pt x="74" y="71"/>
                      <a:pt x="67" y="73"/>
                      <a:pt x="64" y="77"/>
                    </a:cubicBezTo>
                    <a:cubicBezTo>
                      <a:pt x="60" y="82"/>
                      <a:pt x="60" y="90"/>
                      <a:pt x="59" y="97"/>
                    </a:cubicBezTo>
                    <a:cubicBezTo>
                      <a:pt x="57" y="88"/>
                      <a:pt x="59" y="80"/>
                      <a:pt x="55" y="72"/>
                    </a:cubicBezTo>
                    <a:cubicBezTo>
                      <a:pt x="49" y="62"/>
                      <a:pt x="46" y="68"/>
                      <a:pt x="37" y="68"/>
                    </a:cubicBezTo>
                    <a:cubicBezTo>
                      <a:pt x="30" y="68"/>
                      <a:pt x="27" y="63"/>
                      <a:pt x="21" y="59"/>
                    </a:cubicBezTo>
                    <a:cubicBezTo>
                      <a:pt x="15" y="54"/>
                      <a:pt x="7" y="51"/>
                      <a:pt x="0" y="4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2" name="Freeform 864">
                <a:extLst>
                  <a:ext uri="{FF2B5EF4-FFF2-40B4-BE49-F238E27FC236}">
                    <a16:creationId xmlns:a16="http://schemas.microsoft.com/office/drawing/2014/main" id="{3DD6A576-56C4-4820-8E64-5DFF344AD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" y="2359"/>
                <a:ext cx="100" cy="151"/>
              </a:xfrm>
              <a:custGeom>
                <a:avLst/>
                <a:gdLst>
                  <a:gd name="T0" fmla="*/ 542 w 43"/>
                  <a:gd name="T1" fmla="*/ 926 h 61"/>
                  <a:gd name="T2" fmla="*/ 200 w 43"/>
                  <a:gd name="T3" fmla="*/ 564 h 61"/>
                  <a:gd name="T4" fmla="*/ 102 w 43"/>
                  <a:gd name="T5" fmla="*/ 275 h 61"/>
                  <a:gd name="T6" fmla="*/ 0 w 43"/>
                  <a:gd name="T7" fmla="*/ 0 h 61"/>
                  <a:gd name="T8" fmla="*/ 228 w 43"/>
                  <a:gd name="T9" fmla="*/ 228 h 61"/>
                  <a:gd name="T10" fmla="*/ 400 w 43"/>
                  <a:gd name="T11" fmla="*/ 453 h 61"/>
                  <a:gd name="T12" fmla="*/ 542 w 43"/>
                  <a:gd name="T13" fmla="*/ 743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" h="61">
                    <a:moveTo>
                      <a:pt x="43" y="61"/>
                    </a:moveTo>
                    <a:cubicBezTo>
                      <a:pt x="31" y="54"/>
                      <a:pt x="24" y="49"/>
                      <a:pt x="16" y="37"/>
                    </a:cubicBezTo>
                    <a:cubicBezTo>
                      <a:pt x="13" y="31"/>
                      <a:pt x="11" y="24"/>
                      <a:pt x="8" y="18"/>
                    </a:cubicBezTo>
                    <a:cubicBezTo>
                      <a:pt x="6" y="13"/>
                      <a:pt x="0" y="5"/>
                      <a:pt x="0" y="0"/>
                    </a:cubicBezTo>
                    <a:cubicBezTo>
                      <a:pt x="4" y="7"/>
                      <a:pt x="8" y="15"/>
                      <a:pt x="18" y="15"/>
                    </a:cubicBezTo>
                    <a:cubicBezTo>
                      <a:pt x="10" y="26"/>
                      <a:pt x="22" y="37"/>
                      <a:pt x="32" y="30"/>
                    </a:cubicBezTo>
                    <a:cubicBezTo>
                      <a:pt x="29" y="38"/>
                      <a:pt x="36" y="46"/>
                      <a:pt x="43" y="4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3" name="Freeform 865">
                <a:extLst>
                  <a:ext uri="{FF2B5EF4-FFF2-40B4-BE49-F238E27FC236}">
                    <a16:creationId xmlns:a16="http://schemas.microsoft.com/office/drawing/2014/main" id="{1DB49F85-6E69-4F11-B3EC-71B2F48C85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1300"/>
                <a:ext cx="119" cy="215"/>
              </a:xfrm>
              <a:custGeom>
                <a:avLst/>
                <a:gdLst>
                  <a:gd name="T0" fmla="*/ 649 w 51"/>
                  <a:gd name="T1" fmla="*/ 0 h 87"/>
                  <a:gd name="T2" fmla="*/ 266 w 51"/>
                  <a:gd name="T3" fmla="*/ 30 h 87"/>
                  <a:gd name="T4" fmla="*/ 12 w 51"/>
                  <a:gd name="T5" fmla="*/ 245 h 87"/>
                  <a:gd name="T6" fmla="*/ 77 w 51"/>
                  <a:gd name="T7" fmla="*/ 709 h 87"/>
                  <a:gd name="T8" fmla="*/ 152 w 51"/>
                  <a:gd name="T9" fmla="*/ 1312 h 87"/>
                  <a:gd name="T10" fmla="*/ 142 w 51"/>
                  <a:gd name="T11" fmla="*/ 872 h 87"/>
                  <a:gd name="T12" fmla="*/ 229 w 51"/>
                  <a:gd name="T13" fmla="*/ 739 h 87"/>
                  <a:gd name="T14" fmla="*/ 191 w 51"/>
                  <a:gd name="T15" fmla="*/ 361 h 87"/>
                  <a:gd name="T16" fmla="*/ 294 w 51"/>
                  <a:gd name="T17" fmla="*/ 74 h 8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" h="87">
                    <a:moveTo>
                      <a:pt x="51" y="0"/>
                    </a:moveTo>
                    <a:cubicBezTo>
                      <a:pt x="41" y="1"/>
                      <a:pt x="31" y="1"/>
                      <a:pt x="21" y="2"/>
                    </a:cubicBezTo>
                    <a:cubicBezTo>
                      <a:pt x="9" y="2"/>
                      <a:pt x="1" y="1"/>
                      <a:pt x="1" y="16"/>
                    </a:cubicBezTo>
                    <a:cubicBezTo>
                      <a:pt x="0" y="26"/>
                      <a:pt x="4" y="37"/>
                      <a:pt x="6" y="47"/>
                    </a:cubicBezTo>
                    <a:cubicBezTo>
                      <a:pt x="8" y="61"/>
                      <a:pt x="7" y="74"/>
                      <a:pt x="12" y="87"/>
                    </a:cubicBezTo>
                    <a:cubicBezTo>
                      <a:pt x="11" y="77"/>
                      <a:pt x="11" y="68"/>
                      <a:pt x="11" y="58"/>
                    </a:cubicBezTo>
                    <a:cubicBezTo>
                      <a:pt x="10" y="52"/>
                      <a:pt x="8" y="45"/>
                      <a:pt x="18" y="49"/>
                    </a:cubicBezTo>
                    <a:cubicBezTo>
                      <a:pt x="11" y="43"/>
                      <a:pt x="3" y="30"/>
                      <a:pt x="15" y="24"/>
                    </a:cubicBezTo>
                    <a:cubicBezTo>
                      <a:pt x="3" y="15"/>
                      <a:pt x="17" y="10"/>
                      <a:pt x="23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4" name="Freeform 866">
                <a:extLst>
                  <a:ext uri="{FF2B5EF4-FFF2-40B4-BE49-F238E27FC236}">
                    <a16:creationId xmlns:a16="http://schemas.microsoft.com/office/drawing/2014/main" id="{A95DDB6C-A712-42A0-814B-6AB92FB7B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" y="1295"/>
                <a:ext cx="69" cy="77"/>
              </a:xfrm>
              <a:custGeom>
                <a:avLst/>
                <a:gdLst>
                  <a:gd name="T0" fmla="*/ 37 w 30"/>
                  <a:gd name="T1" fmla="*/ 30 h 31"/>
                  <a:gd name="T2" fmla="*/ 301 w 30"/>
                  <a:gd name="T3" fmla="*/ 62 h 31"/>
                  <a:gd name="T4" fmla="*/ 290 w 30"/>
                  <a:gd name="T5" fmla="*/ 474 h 31"/>
                  <a:gd name="T6" fmla="*/ 159 w 30"/>
                  <a:gd name="T7" fmla="*/ 229 h 31"/>
                  <a:gd name="T8" fmla="*/ 0 w 30"/>
                  <a:gd name="T9" fmla="*/ 75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" h="31">
                    <a:moveTo>
                      <a:pt x="3" y="2"/>
                    </a:moveTo>
                    <a:cubicBezTo>
                      <a:pt x="8" y="0"/>
                      <a:pt x="20" y="0"/>
                      <a:pt x="25" y="4"/>
                    </a:cubicBezTo>
                    <a:cubicBezTo>
                      <a:pt x="30" y="9"/>
                      <a:pt x="28" y="26"/>
                      <a:pt x="24" y="31"/>
                    </a:cubicBezTo>
                    <a:cubicBezTo>
                      <a:pt x="25" y="24"/>
                      <a:pt x="25" y="8"/>
                      <a:pt x="13" y="15"/>
                    </a:cubicBezTo>
                    <a:cubicBezTo>
                      <a:pt x="15" y="7"/>
                      <a:pt x="6" y="3"/>
                      <a:pt x="0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5" name="Freeform 867">
                <a:extLst>
                  <a:ext uri="{FF2B5EF4-FFF2-40B4-BE49-F238E27FC236}">
                    <a16:creationId xmlns:a16="http://schemas.microsoft.com/office/drawing/2014/main" id="{915E7623-7FB0-4684-9A74-912FBC537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1305"/>
                <a:ext cx="105" cy="208"/>
              </a:xfrm>
              <a:custGeom>
                <a:avLst/>
                <a:gdLst>
                  <a:gd name="T0" fmla="*/ 0 w 45"/>
                  <a:gd name="T1" fmla="*/ 104 h 84"/>
                  <a:gd name="T2" fmla="*/ 343 w 45"/>
                  <a:gd name="T3" fmla="*/ 62 h 84"/>
                  <a:gd name="T4" fmla="*/ 469 w 45"/>
                  <a:gd name="T5" fmla="*/ 485 h 84"/>
                  <a:gd name="T6" fmla="*/ 408 w 45"/>
                  <a:gd name="T7" fmla="*/ 1275 h 84"/>
                  <a:gd name="T8" fmla="*/ 315 w 45"/>
                  <a:gd name="T9" fmla="*/ 968 h 84"/>
                  <a:gd name="T10" fmla="*/ 306 w 45"/>
                  <a:gd name="T11" fmla="*/ 681 h 84"/>
                  <a:gd name="T12" fmla="*/ 257 w 45"/>
                  <a:gd name="T13" fmla="*/ 423 h 84"/>
                  <a:gd name="T14" fmla="*/ 229 w 45"/>
                  <a:gd name="T15" fmla="*/ 92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5" h="84">
                    <a:moveTo>
                      <a:pt x="0" y="7"/>
                    </a:moveTo>
                    <a:cubicBezTo>
                      <a:pt x="6" y="4"/>
                      <a:pt x="20" y="0"/>
                      <a:pt x="27" y="4"/>
                    </a:cubicBezTo>
                    <a:cubicBezTo>
                      <a:pt x="35" y="8"/>
                      <a:pt x="34" y="24"/>
                      <a:pt x="37" y="32"/>
                    </a:cubicBezTo>
                    <a:cubicBezTo>
                      <a:pt x="41" y="49"/>
                      <a:pt x="45" y="70"/>
                      <a:pt x="32" y="84"/>
                    </a:cubicBezTo>
                    <a:cubicBezTo>
                      <a:pt x="38" y="78"/>
                      <a:pt x="37" y="60"/>
                      <a:pt x="25" y="64"/>
                    </a:cubicBezTo>
                    <a:cubicBezTo>
                      <a:pt x="38" y="61"/>
                      <a:pt x="31" y="42"/>
                      <a:pt x="24" y="45"/>
                    </a:cubicBezTo>
                    <a:cubicBezTo>
                      <a:pt x="23" y="39"/>
                      <a:pt x="31" y="30"/>
                      <a:pt x="20" y="28"/>
                    </a:cubicBezTo>
                    <a:cubicBezTo>
                      <a:pt x="35" y="22"/>
                      <a:pt x="30" y="9"/>
                      <a:pt x="18" y="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6" name="Freeform 868">
                <a:extLst>
                  <a:ext uri="{FF2B5EF4-FFF2-40B4-BE49-F238E27FC236}">
                    <a16:creationId xmlns:a16="http://schemas.microsoft.com/office/drawing/2014/main" id="{403F5408-B9E7-4D20-A806-0147A4797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1360"/>
                <a:ext cx="132" cy="368"/>
              </a:xfrm>
              <a:custGeom>
                <a:avLst/>
                <a:gdLst>
                  <a:gd name="T0" fmla="*/ 113 w 57"/>
                  <a:gd name="T1" fmla="*/ 0 h 149"/>
                  <a:gd name="T2" fmla="*/ 12 w 57"/>
                  <a:gd name="T3" fmla="*/ 212 h 149"/>
                  <a:gd name="T4" fmla="*/ 49 w 57"/>
                  <a:gd name="T5" fmla="*/ 543 h 149"/>
                  <a:gd name="T6" fmla="*/ 86 w 57"/>
                  <a:gd name="T7" fmla="*/ 1208 h 149"/>
                  <a:gd name="T8" fmla="*/ 208 w 57"/>
                  <a:gd name="T9" fmla="*/ 1946 h 149"/>
                  <a:gd name="T10" fmla="*/ 396 w 57"/>
                  <a:gd name="T11" fmla="*/ 2203 h 149"/>
                  <a:gd name="T12" fmla="*/ 709 w 57"/>
                  <a:gd name="T13" fmla="*/ 2245 h 149"/>
                  <a:gd name="T14" fmla="*/ 461 w 57"/>
                  <a:gd name="T15" fmla="*/ 1719 h 149"/>
                  <a:gd name="T16" fmla="*/ 371 w 57"/>
                  <a:gd name="T17" fmla="*/ 1445 h 149"/>
                  <a:gd name="T18" fmla="*/ 350 w 57"/>
                  <a:gd name="T19" fmla="*/ 1087 h 149"/>
                  <a:gd name="T20" fmla="*/ 236 w 57"/>
                  <a:gd name="T21" fmla="*/ 706 h 149"/>
                  <a:gd name="T22" fmla="*/ 86 w 57"/>
                  <a:gd name="T23" fmla="*/ 62 h 14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7" h="149">
                    <a:moveTo>
                      <a:pt x="9" y="0"/>
                    </a:moveTo>
                    <a:cubicBezTo>
                      <a:pt x="0" y="4"/>
                      <a:pt x="0" y="5"/>
                      <a:pt x="1" y="14"/>
                    </a:cubicBezTo>
                    <a:cubicBezTo>
                      <a:pt x="1" y="21"/>
                      <a:pt x="3" y="29"/>
                      <a:pt x="4" y="36"/>
                    </a:cubicBezTo>
                    <a:cubicBezTo>
                      <a:pt x="6" y="52"/>
                      <a:pt x="4" y="64"/>
                      <a:pt x="7" y="80"/>
                    </a:cubicBezTo>
                    <a:cubicBezTo>
                      <a:pt x="10" y="97"/>
                      <a:pt x="9" y="113"/>
                      <a:pt x="17" y="129"/>
                    </a:cubicBezTo>
                    <a:cubicBezTo>
                      <a:pt x="19" y="133"/>
                      <a:pt x="27" y="143"/>
                      <a:pt x="32" y="146"/>
                    </a:cubicBezTo>
                    <a:cubicBezTo>
                      <a:pt x="38" y="149"/>
                      <a:pt x="49" y="145"/>
                      <a:pt x="57" y="149"/>
                    </a:cubicBezTo>
                    <a:cubicBezTo>
                      <a:pt x="49" y="140"/>
                      <a:pt x="21" y="132"/>
                      <a:pt x="37" y="114"/>
                    </a:cubicBezTo>
                    <a:cubicBezTo>
                      <a:pt x="26" y="124"/>
                      <a:pt x="21" y="101"/>
                      <a:pt x="30" y="96"/>
                    </a:cubicBezTo>
                    <a:cubicBezTo>
                      <a:pt x="20" y="105"/>
                      <a:pt x="17" y="79"/>
                      <a:pt x="28" y="72"/>
                    </a:cubicBezTo>
                    <a:cubicBezTo>
                      <a:pt x="18" y="70"/>
                      <a:pt x="5" y="52"/>
                      <a:pt x="19" y="47"/>
                    </a:cubicBezTo>
                    <a:cubicBezTo>
                      <a:pt x="9" y="38"/>
                      <a:pt x="2" y="17"/>
                      <a:pt x="7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7" name="Freeform 869">
                <a:extLst>
                  <a:ext uri="{FF2B5EF4-FFF2-40B4-BE49-F238E27FC236}">
                    <a16:creationId xmlns:a16="http://schemas.microsoft.com/office/drawing/2014/main" id="{BD46790D-4E5D-4974-9410-27054C7980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" y="1377"/>
                <a:ext cx="49" cy="166"/>
              </a:xfrm>
              <a:custGeom>
                <a:avLst/>
                <a:gdLst>
                  <a:gd name="T0" fmla="*/ 266 w 21"/>
                  <a:gd name="T1" fmla="*/ 0 h 67"/>
                  <a:gd name="T2" fmla="*/ 12 w 21"/>
                  <a:gd name="T3" fmla="*/ 362 h 67"/>
                  <a:gd name="T4" fmla="*/ 180 w 21"/>
                  <a:gd name="T5" fmla="*/ 1018 h 67"/>
                  <a:gd name="T6" fmla="*/ 163 w 21"/>
                  <a:gd name="T7" fmla="*/ 627 h 67"/>
                  <a:gd name="T8" fmla="*/ 86 w 21"/>
                  <a:gd name="T9" fmla="*/ 349 h 67"/>
                  <a:gd name="T10" fmla="*/ 163 w 21"/>
                  <a:gd name="T11" fmla="*/ 92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" h="67">
                    <a:moveTo>
                      <a:pt x="21" y="0"/>
                    </a:moveTo>
                    <a:cubicBezTo>
                      <a:pt x="11" y="8"/>
                      <a:pt x="0" y="9"/>
                      <a:pt x="1" y="24"/>
                    </a:cubicBezTo>
                    <a:cubicBezTo>
                      <a:pt x="1" y="39"/>
                      <a:pt x="7" y="53"/>
                      <a:pt x="14" y="67"/>
                    </a:cubicBezTo>
                    <a:cubicBezTo>
                      <a:pt x="8" y="60"/>
                      <a:pt x="6" y="47"/>
                      <a:pt x="13" y="41"/>
                    </a:cubicBezTo>
                    <a:cubicBezTo>
                      <a:pt x="4" y="36"/>
                      <a:pt x="6" y="31"/>
                      <a:pt x="7" y="23"/>
                    </a:cubicBezTo>
                    <a:cubicBezTo>
                      <a:pt x="8" y="19"/>
                      <a:pt x="10" y="9"/>
                      <a:pt x="1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8" name="Freeform 870">
                <a:extLst>
                  <a:ext uri="{FF2B5EF4-FFF2-40B4-BE49-F238E27FC236}">
                    <a16:creationId xmlns:a16="http://schemas.microsoft.com/office/drawing/2014/main" id="{D6B57707-F8D5-4DB4-83B3-4E67B4D9F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731"/>
                <a:ext cx="150" cy="183"/>
              </a:xfrm>
              <a:custGeom>
                <a:avLst/>
                <a:gdLst>
                  <a:gd name="T0" fmla="*/ 798 w 65"/>
                  <a:gd name="T1" fmla="*/ 1120 h 74"/>
                  <a:gd name="T2" fmla="*/ 159 w 65"/>
                  <a:gd name="T3" fmla="*/ 710 h 74"/>
                  <a:gd name="T4" fmla="*/ 346 w 65"/>
                  <a:gd name="T5" fmla="*/ 0 h 74"/>
                  <a:gd name="T6" fmla="*/ 245 w 65"/>
                  <a:gd name="T7" fmla="*/ 470 h 74"/>
                  <a:gd name="T8" fmla="*/ 443 w 65"/>
                  <a:gd name="T9" fmla="*/ 482 h 74"/>
                  <a:gd name="T10" fmla="*/ 554 w 65"/>
                  <a:gd name="T11" fmla="*/ 697 h 74"/>
                  <a:gd name="T12" fmla="*/ 688 w 65"/>
                  <a:gd name="T13" fmla="*/ 1026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5" h="74">
                    <a:moveTo>
                      <a:pt x="65" y="74"/>
                    </a:moveTo>
                    <a:cubicBezTo>
                      <a:pt x="48" y="66"/>
                      <a:pt x="25" y="61"/>
                      <a:pt x="13" y="47"/>
                    </a:cubicBezTo>
                    <a:cubicBezTo>
                      <a:pt x="0" y="32"/>
                      <a:pt x="16" y="12"/>
                      <a:pt x="28" y="0"/>
                    </a:cubicBezTo>
                    <a:cubicBezTo>
                      <a:pt x="24" y="9"/>
                      <a:pt x="16" y="21"/>
                      <a:pt x="20" y="31"/>
                    </a:cubicBezTo>
                    <a:cubicBezTo>
                      <a:pt x="23" y="39"/>
                      <a:pt x="32" y="42"/>
                      <a:pt x="36" y="32"/>
                    </a:cubicBezTo>
                    <a:cubicBezTo>
                      <a:pt x="26" y="45"/>
                      <a:pt x="31" y="62"/>
                      <a:pt x="45" y="46"/>
                    </a:cubicBezTo>
                    <a:cubicBezTo>
                      <a:pt x="41" y="55"/>
                      <a:pt x="43" y="69"/>
                      <a:pt x="56" y="6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9" name="Freeform 871">
                <a:extLst>
                  <a:ext uri="{FF2B5EF4-FFF2-40B4-BE49-F238E27FC236}">
                    <a16:creationId xmlns:a16="http://schemas.microsoft.com/office/drawing/2014/main" id="{51C1C944-B8D8-460C-866F-16ADD33A9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4" y="2490"/>
                <a:ext cx="276" cy="153"/>
              </a:xfrm>
              <a:custGeom>
                <a:avLst/>
                <a:gdLst>
                  <a:gd name="T0" fmla="*/ 1484 w 119"/>
                  <a:gd name="T1" fmla="*/ 62 h 62"/>
                  <a:gd name="T2" fmla="*/ 786 w 119"/>
                  <a:gd name="T3" fmla="*/ 378 h 62"/>
                  <a:gd name="T4" fmla="*/ 225 w 119"/>
                  <a:gd name="T5" fmla="*/ 933 h 62"/>
                  <a:gd name="T6" fmla="*/ 0 w 119"/>
                  <a:gd name="T7" fmla="*/ 104 h 62"/>
                  <a:gd name="T8" fmla="*/ 225 w 119"/>
                  <a:gd name="T9" fmla="*/ 676 h 62"/>
                  <a:gd name="T10" fmla="*/ 376 w 119"/>
                  <a:gd name="T11" fmla="*/ 378 h 62"/>
                  <a:gd name="T12" fmla="*/ 559 w 119"/>
                  <a:gd name="T13" fmla="*/ 153 h 62"/>
                  <a:gd name="T14" fmla="*/ 925 w 119"/>
                  <a:gd name="T15" fmla="*/ 0 h 62"/>
                  <a:gd name="T16" fmla="*/ 1039 w 119"/>
                  <a:gd name="T17" fmla="*/ 121 h 62"/>
                  <a:gd name="T18" fmla="*/ 1183 w 119"/>
                  <a:gd name="T19" fmla="*/ 91 h 62"/>
                  <a:gd name="T20" fmla="*/ 1399 w 119"/>
                  <a:gd name="T21" fmla="*/ 74 h 6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9" h="62">
                    <a:moveTo>
                      <a:pt x="119" y="4"/>
                    </a:moveTo>
                    <a:cubicBezTo>
                      <a:pt x="101" y="4"/>
                      <a:pt x="78" y="17"/>
                      <a:pt x="63" y="25"/>
                    </a:cubicBezTo>
                    <a:cubicBezTo>
                      <a:pt x="43" y="34"/>
                      <a:pt x="34" y="49"/>
                      <a:pt x="18" y="62"/>
                    </a:cubicBezTo>
                    <a:cubicBezTo>
                      <a:pt x="3" y="56"/>
                      <a:pt x="1" y="21"/>
                      <a:pt x="0" y="7"/>
                    </a:cubicBezTo>
                    <a:cubicBezTo>
                      <a:pt x="2" y="18"/>
                      <a:pt x="6" y="41"/>
                      <a:pt x="18" y="45"/>
                    </a:cubicBezTo>
                    <a:cubicBezTo>
                      <a:pt x="32" y="49"/>
                      <a:pt x="29" y="34"/>
                      <a:pt x="30" y="25"/>
                    </a:cubicBezTo>
                    <a:cubicBezTo>
                      <a:pt x="39" y="40"/>
                      <a:pt x="50" y="20"/>
                      <a:pt x="45" y="10"/>
                    </a:cubicBezTo>
                    <a:cubicBezTo>
                      <a:pt x="55" y="15"/>
                      <a:pt x="74" y="14"/>
                      <a:pt x="74" y="0"/>
                    </a:cubicBezTo>
                    <a:cubicBezTo>
                      <a:pt x="77" y="2"/>
                      <a:pt x="79" y="8"/>
                      <a:pt x="83" y="8"/>
                    </a:cubicBezTo>
                    <a:cubicBezTo>
                      <a:pt x="87" y="10"/>
                      <a:pt x="90" y="6"/>
                      <a:pt x="95" y="6"/>
                    </a:cubicBezTo>
                    <a:cubicBezTo>
                      <a:pt x="100" y="5"/>
                      <a:pt x="111" y="10"/>
                      <a:pt x="112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0" name="Freeform 872">
                <a:extLst>
                  <a:ext uri="{FF2B5EF4-FFF2-40B4-BE49-F238E27FC236}">
                    <a16:creationId xmlns:a16="http://schemas.microsoft.com/office/drawing/2014/main" id="{B9E11E23-6947-40ED-A2FE-3817A3212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344"/>
                <a:ext cx="146" cy="188"/>
              </a:xfrm>
              <a:custGeom>
                <a:avLst/>
                <a:gdLst>
                  <a:gd name="T0" fmla="*/ 559 w 63"/>
                  <a:gd name="T1" fmla="*/ 0 h 76"/>
                  <a:gd name="T2" fmla="*/ 408 w 63"/>
                  <a:gd name="T3" fmla="*/ 423 h 76"/>
                  <a:gd name="T4" fmla="*/ 445 w 63"/>
                  <a:gd name="T5" fmla="*/ 648 h 76"/>
                  <a:gd name="T6" fmla="*/ 596 w 63"/>
                  <a:gd name="T7" fmla="*/ 789 h 76"/>
                  <a:gd name="T8" fmla="*/ 774 w 63"/>
                  <a:gd name="T9" fmla="*/ 893 h 76"/>
                  <a:gd name="T10" fmla="*/ 709 w 63"/>
                  <a:gd name="T11" fmla="*/ 1017 h 76"/>
                  <a:gd name="T12" fmla="*/ 612 w 63"/>
                  <a:gd name="T13" fmla="*/ 1150 h 76"/>
                  <a:gd name="T14" fmla="*/ 559 w 63"/>
                  <a:gd name="T15" fmla="*/ 893 h 76"/>
                  <a:gd name="T16" fmla="*/ 473 w 63"/>
                  <a:gd name="T17" fmla="*/ 831 h 76"/>
                  <a:gd name="T18" fmla="*/ 445 w 63"/>
                  <a:gd name="T19" fmla="*/ 772 h 76"/>
                  <a:gd name="T20" fmla="*/ 387 w 63"/>
                  <a:gd name="T21" fmla="*/ 740 h 76"/>
                  <a:gd name="T22" fmla="*/ 301 w 63"/>
                  <a:gd name="T23" fmla="*/ 648 h 76"/>
                  <a:gd name="T24" fmla="*/ 236 w 63"/>
                  <a:gd name="T25" fmla="*/ 544 h 76"/>
                  <a:gd name="T26" fmla="*/ 0 w 63"/>
                  <a:gd name="T27" fmla="*/ 502 h 76"/>
                  <a:gd name="T28" fmla="*/ 134 w 63"/>
                  <a:gd name="T29" fmla="*/ 411 h 76"/>
                  <a:gd name="T30" fmla="*/ 273 w 63"/>
                  <a:gd name="T31" fmla="*/ 299 h 76"/>
                  <a:gd name="T32" fmla="*/ 510 w 63"/>
                  <a:gd name="T33" fmla="*/ 12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3" h="76">
                    <a:moveTo>
                      <a:pt x="45" y="0"/>
                    </a:moveTo>
                    <a:cubicBezTo>
                      <a:pt x="48" y="12"/>
                      <a:pt x="37" y="18"/>
                      <a:pt x="33" y="28"/>
                    </a:cubicBezTo>
                    <a:cubicBezTo>
                      <a:pt x="32" y="33"/>
                      <a:pt x="33" y="39"/>
                      <a:pt x="36" y="43"/>
                    </a:cubicBezTo>
                    <a:cubicBezTo>
                      <a:pt x="39" y="46"/>
                      <a:pt x="48" y="47"/>
                      <a:pt x="48" y="52"/>
                    </a:cubicBezTo>
                    <a:cubicBezTo>
                      <a:pt x="57" y="53"/>
                      <a:pt x="60" y="48"/>
                      <a:pt x="62" y="59"/>
                    </a:cubicBezTo>
                    <a:cubicBezTo>
                      <a:pt x="63" y="65"/>
                      <a:pt x="61" y="64"/>
                      <a:pt x="57" y="67"/>
                    </a:cubicBezTo>
                    <a:cubicBezTo>
                      <a:pt x="54" y="69"/>
                      <a:pt x="51" y="72"/>
                      <a:pt x="49" y="76"/>
                    </a:cubicBezTo>
                    <a:cubicBezTo>
                      <a:pt x="53" y="67"/>
                      <a:pt x="56" y="63"/>
                      <a:pt x="45" y="59"/>
                    </a:cubicBezTo>
                    <a:cubicBezTo>
                      <a:pt x="42" y="58"/>
                      <a:pt x="41" y="58"/>
                      <a:pt x="38" y="55"/>
                    </a:cubicBezTo>
                    <a:cubicBezTo>
                      <a:pt x="37" y="54"/>
                      <a:pt x="38" y="52"/>
                      <a:pt x="36" y="51"/>
                    </a:cubicBezTo>
                    <a:cubicBezTo>
                      <a:pt x="35" y="50"/>
                      <a:pt x="33" y="49"/>
                      <a:pt x="31" y="49"/>
                    </a:cubicBezTo>
                    <a:cubicBezTo>
                      <a:pt x="28" y="47"/>
                      <a:pt x="26" y="46"/>
                      <a:pt x="24" y="43"/>
                    </a:cubicBezTo>
                    <a:cubicBezTo>
                      <a:pt x="23" y="38"/>
                      <a:pt x="26" y="37"/>
                      <a:pt x="19" y="36"/>
                    </a:cubicBezTo>
                    <a:cubicBezTo>
                      <a:pt x="13" y="35"/>
                      <a:pt x="4" y="39"/>
                      <a:pt x="0" y="33"/>
                    </a:cubicBezTo>
                    <a:cubicBezTo>
                      <a:pt x="4" y="32"/>
                      <a:pt x="7" y="29"/>
                      <a:pt x="11" y="27"/>
                    </a:cubicBezTo>
                    <a:cubicBezTo>
                      <a:pt x="15" y="25"/>
                      <a:pt x="19" y="23"/>
                      <a:pt x="22" y="20"/>
                    </a:cubicBezTo>
                    <a:cubicBezTo>
                      <a:pt x="29" y="14"/>
                      <a:pt x="34" y="7"/>
                      <a:pt x="41" y="1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1" name="Freeform 873">
                <a:extLst>
                  <a:ext uri="{FF2B5EF4-FFF2-40B4-BE49-F238E27FC236}">
                    <a16:creationId xmlns:a16="http://schemas.microsoft.com/office/drawing/2014/main" id="{AB97AF3B-74B4-425F-8C6A-4C02D1EE6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2467"/>
                <a:ext cx="241" cy="243"/>
              </a:xfrm>
              <a:custGeom>
                <a:avLst/>
                <a:gdLst>
                  <a:gd name="T0" fmla="*/ 1031 w 104"/>
                  <a:gd name="T1" fmla="*/ 1495 h 98"/>
                  <a:gd name="T2" fmla="*/ 1059 w 104"/>
                  <a:gd name="T3" fmla="*/ 1451 h 98"/>
                  <a:gd name="T4" fmla="*/ 1085 w 104"/>
                  <a:gd name="T5" fmla="*/ 1421 h 98"/>
                  <a:gd name="T6" fmla="*/ 1085 w 104"/>
                  <a:gd name="T7" fmla="*/ 1341 h 98"/>
                  <a:gd name="T8" fmla="*/ 1010 w 104"/>
                  <a:gd name="T9" fmla="*/ 855 h 98"/>
                  <a:gd name="T10" fmla="*/ 1068 w 104"/>
                  <a:gd name="T11" fmla="*/ 536 h 98"/>
                  <a:gd name="T12" fmla="*/ 1293 w 104"/>
                  <a:gd name="T13" fmla="*/ 183 h 98"/>
                  <a:gd name="T14" fmla="*/ 1219 w 104"/>
                  <a:gd name="T15" fmla="*/ 42 h 98"/>
                  <a:gd name="T16" fmla="*/ 1207 w 104"/>
                  <a:gd name="T17" fmla="*/ 0 h 98"/>
                  <a:gd name="T18" fmla="*/ 1085 w 104"/>
                  <a:gd name="T19" fmla="*/ 30 h 98"/>
                  <a:gd name="T20" fmla="*/ 1059 w 104"/>
                  <a:gd name="T21" fmla="*/ 74 h 98"/>
                  <a:gd name="T22" fmla="*/ 1047 w 104"/>
                  <a:gd name="T23" fmla="*/ 92 h 98"/>
                  <a:gd name="T24" fmla="*/ 823 w 104"/>
                  <a:gd name="T25" fmla="*/ 516 h 98"/>
                  <a:gd name="T26" fmla="*/ 322 w 104"/>
                  <a:gd name="T27" fmla="*/ 669 h 98"/>
                  <a:gd name="T28" fmla="*/ 0 w 104"/>
                  <a:gd name="T29" fmla="*/ 719 h 98"/>
                  <a:gd name="T30" fmla="*/ 0 w 104"/>
                  <a:gd name="T31" fmla="*/ 719 h 98"/>
                  <a:gd name="T32" fmla="*/ 49 w 104"/>
                  <a:gd name="T33" fmla="*/ 702 h 98"/>
                  <a:gd name="T34" fmla="*/ 424 w 104"/>
                  <a:gd name="T35" fmla="*/ 793 h 98"/>
                  <a:gd name="T36" fmla="*/ 575 w 104"/>
                  <a:gd name="T37" fmla="*/ 915 h 98"/>
                  <a:gd name="T38" fmla="*/ 698 w 104"/>
                  <a:gd name="T39" fmla="*/ 1009 h 98"/>
                  <a:gd name="T40" fmla="*/ 897 w 104"/>
                  <a:gd name="T41" fmla="*/ 1341 h 98"/>
                  <a:gd name="T42" fmla="*/ 897 w 104"/>
                  <a:gd name="T43" fmla="*/ 1341 h 98"/>
                  <a:gd name="T44" fmla="*/ 971 w 104"/>
                  <a:gd name="T45" fmla="*/ 1433 h 98"/>
                  <a:gd name="T46" fmla="*/ 994 w 104"/>
                  <a:gd name="T47" fmla="*/ 1451 h 98"/>
                  <a:gd name="T48" fmla="*/ 1031 w 104"/>
                  <a:gd name="T49" fmla="*/ 1495 h 9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4" h="98">
                    <a:moveTo>
                      <a:pt x="83" y="98"/>
                    </a:moveTo>
                    <a:cubicBezTo>
                      <a:pt x="85" y="95"/>
                      <a:pt x="85" y="95"/>
                      <a:pt x="85" y="95"/>
                    </a:cubicBezTo>
                    <a:cubicBezTo>
                      <a:pt x="86" y="95"/>
                      <a:pt x="87" y="94"/>
                      <a:pt x="87" y="93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3" y="77"/>
                      <a:pt x="78" y="65"/>
                      <a:pt x="81" y="56"/>
                    </a:cubicBezTo>
                    <a:cubicBezTo>
                      <a:pt x="84" y="48"/>
                      <a:pt x="84" y="46"/>
                      <a:pt x="86" y="35"/>
                    </a:cubicBezTo>
                    <a:cubicBezTo>
                      <a:pt x="88" y="23"/>
                      <a:pt x="98" y="18"/>
                      <a:pt x="104" y="12"/>
                    </a:cubicBezTo>
                    <a:cubicBezTo>
                      <a:pt x="100" y="9"/>
                      <a:pt x="98" y="8"/>
                      <a:pt x="98" y="3"/>
                    </a:cubicBezTo>
                    <a:cubicBezTo>
                      <a:pt x="97" y="3"/>
                      <a:pt x="98" y="0"/>
                      <a:pt x="97" y="0"/>
                    </a:cubicBezTo>
                    <a:cubicBezTo>
                      <a:pt x="96" y="0"/>
                      <a:pt x="90" y="1"/>
                      <a:pt x="87" y="2"/>
                    </a:cubicBezTo>
                    <a:cubicBezTo>
                      <a:pt x="85" y="2"/>
                      <a:pt x="86" y="5"/>
                      <a:pt x="85" y="5"/>
                    </a:cubicBezTo>
                    <a:cubicBezTo>
                      <a:pt x="85" y="5"/>
                      <a:pt x="84" y="6"/>
                      <a:pt x="84" y="6"/>
                    </a:cubicBezTo>
                    <a:cubicBezTo>
                      <a:pt x="74" y="13"/>
                      <a:pt x="73" y="29"/>
                      <a:pt x="66" y="34"/>
                    </a:cubicBezTo>
                    <a:cubicBezTo>
                      <a:pt x="58" y="39"/>
                      <a:pt x="54" y="48"/>
                      <a:pt x="26" y="44"/>
                    </a:cubicBezTo>
                    <a:cubicBezTo>
                      <a:pt x="18" y="42"/>
                      <a:pt x="9" y="44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46"/>
                      <a:pt x="2" y="46"/>
                      <a:pt x="4" y="46"/>
                    </a:cubicBezTo>
                    <a:cubicBezTo>
                      <a:pt x="27" y="47"/>
                      <a:pt x="27" y="50"/>
                      <a:pt x="34" y="52"/>
                    </a:cubicBezTo>
                    <a:cubicBezTo>
                      <a:pt x="41" y="54"/>
                      <a:pt x="44" y="55"/>
                      <a:pt x="46" y="60"/>
                    </a:cubicBezTo>
                    <a:cubicBezTo>
                      <a:pt x="49" y="65"/>
                      <a:pt x="50" y="65"/>
                      <a:pt x="56" y="66"/>
                    </a:cubicBezTo>
                    <a:cubicBezTo>
                      <a:pt x="62" y="68"/>
                      <a:pt x="70" y="79"/>
                      <a:pt x="72" y="88"/>
                    </a:cubicBezTo>
                    <a:cubicBezTo>
                      <a:pt x="72" y="88"/>
                      <a:pt x="72" y="88"/>
                      <a:pt x="72" y="88"/>
                    </a:cubicBezTo>
                    <a:cubicBezTo>
                      <a:pt x="73" y="90"/>
                      <a:pt x="75" y="92"/>
                      <a:pt x="78" y="94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81" y="95"/>
                      <a:pt x="82" y="96"/>
                      <a:pt x="83" y="98"/>
                    </a:cubicBezTo>
                    <a:close/>
                  </a:path>
                </a:pathLst>
              </a:custGeom>
              <a:solidFill>
                <a:srgbClr val="867C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2" name="Freeform 874">
                <a:extLst>
                  <a:ext uri="{FF2B5EF4-FFF2-40B4-BE49-F238E27FC236}">
                    <a16:creationId xmlns:a16="http://schemas.microsoft.com/office/drawing/2014/main" id="{3BF8A5D2-FA45-48EE-91CA-ADC4198E4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2552"/>
                <a:ext cx="65" cy="101"/>
              </a:xfrm>
              <a:custGeom>
                <a:avLst/>
                <a:gdLst>
                  <a:gd name="T0" fmla="*/ 0 w 28"/>
                  <a:gd name="T1" fmla="*/ 236 h 41"/>
                  <a:gd name="T2" fmla="*/ 351 w 28"/>
                  <a:gd name="T3" fmla="*/ 0 h 41"/>
                  <a:gd name="T4" fmla="*/ 274 w 28"/>
                  <a:gd name="T5" fmla="*/ 613 h 41"/>
                  <a:gd name="T6" fmla="*/ 12 w 28"/>
                  <a:gd name="T7" fmla="*/ 286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" h="41">
                    <a:moveTo>
                      <a:pt x="0" y="16"/>
                    </a:moveTo>
                    <a:cubicBezTo>
                      <a:pt x="11" y="19"/>
                      <a:pt x="20" y="4"/>
                      <a:pt x="28" y="0"/>
                    </a:cubicBezTo>
                    <a:cubicBezTo>
                      <a:pt x="19" y="10"/>
                      <a:pt x="18" y="28"/>
                      <a:pt x="22" y="41"/>
                    </a:cubicBezTo>
                    <a:cubicBezTo>
                      <a:pt x="17" y="30"/>
                      <a:pt x="9" y="25"/>
                      <a:pt x="1" y="19"/>
                    </a:cubicBezTo>
                  </a:path>
                </a:pathLst>
              </a:custGeom>
              <a:solidFill>
                <a:srgbClr val="AFA9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3" name="Freeform 875">
                <a:extLst>
                  <a:ext uri="{FF2B5EF4-FFF2-40B4-BE49-F238E27FC236}">
                    <a16:creationId xmlns:a16="http://schemas.microsoft.com/office/drawing/2014/main" id="{B07A7F59-FA87-427D-98A6-63801EEF0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" y="2878"/>
                <a:ext cx="241" cy="91"/>
              </a:xfrm>
              <a:custGeom>
                <a:avLst/>
                <a:gdLst>
                  <a:gd name="T0" fmla="*/ 1145 w 104"/>
                  <a:gd name="T1" fmla="*/ 236 h 37"/>
                  <a:gd name="T2" fmla="*/ 1133 w 104"/>
                  <a:gd name="T3" fmla="*/ 539 h 37"/>
                  <a:gd name="T4" fmla="*/ 746 w 104"/>
                  <a:gd name="T5" fmla="*/ 460 h 37"/>
                  <a:gd name="T6" fmla="*/ 225 w 104"/>
                  <a:gd name="T7" fmla="*/ 0 h 37"/>
                  <a:gd name="T8" fmla="*/ 301 w 104"/>
                  <a:gd name="T9" fmla="*/ 298 h 37"/>
                  <a:gd name="T10" fmla="*/ 436 w 104"/>
                  <a:gd name="T11" fmla="*/ 133 h 37"/>
                  <a:gd name="T12" fmla="*/ 558 w 104"/>
                  <a:gd name="T13" fmla="*/ 327 h 37"/>
                  <a:gd name="T14" fmla="*/ 681 w 104"/>
                  <a:gd name="T15" fmla="*/ 207 h 37"/>
                  <a:gd name="T16" fmla="*/ 971 w 104"/>
                  <a:gd name="T17" fmla="*/ 357 h 37"/>
                  <a:gd name="T18" fmla="*/ 1105 w 104"/>
                  <a:gd name="T19" fmla="*/ 253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4" h="37">
                    <a:moveTo>
                      <a:pt x="92" y="16"/>
                    </a:moveTo>
                    <a:cubicBezTo>
                      <a:pt x="98" y="22"/>
                      <a:pt x="104" y="34"/>
                      <a:pt x="91" y="36"/>
                    </a:cubicBezTo>
                    <a:cubicBezTo>
                      <a:pt x="82" y="37"/>
                      <a:pt x="69" y="33"/>
                      <a:pt x="60" y="31"/>
                    </a:cubicBezTo>
                    <a:cubicBezTo>
                      <a:pt x="45" y="28"/>
                      <a:pt x="0" y="30"/>
                      <a:pt x="18" y="0"/>
                    </a:cubicBezTo>
                    <a:cubicBezTo>
                      <a:pt x="18" y="6"/>
                      <a:pt x="16" y="19"/>
                      <a:pt x="24" y="20"/>
                    </a:cubicBezTo>
                    <a:cubicBezTo>
                      <a:pt x="30" y="20"/>
                      <a:pt x="31" y="13"/>
                      <a:pt x="35" y="9"/>
                    </a:cubicBezTo>
                    <a:cubicBezTo>
                      <a:pt x="40" y="11"/>
                      <a:pt x="41" y="21"/>
                      <a:pt x="45" y="22"/>
                    </a:cubicBezTo>
                    <a:cubicBezTo>
                      <a:pt x="51" y="24"/>
                      <a:pt x="52" y="17"/>
                      <a:pt x="55" y="14"/>
                    </a:cubicBezTo>
                    <a:cubicBezTo>
                      <a:pt x="64" y="23"/>
                      <a:pt x="64" y="30"/>
                      <a:pt x="78" y="24"/>
                    </a:cubicBezTo>
                    <a:cubicBezTo>
                      <a:pt x="81" y="22"/>
                      <a:pt x="85" y="20"/>
                      <a:pt x="89" y="17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4" name="Freeform 876">
                <a:extLst>
                  <a:ext uri="{FF2B5EF4-FFF2-40B4-BE49-F238E27FC236}">
                    <a16:creationId xmlns:a16="http://schemas.microsoft.com/office/drawing/2014/main" id="{187DF4C0-2CDC-49B6-B3E0-347A2351E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5" y="2613"/>
                <a:ext cx="120" cy="225"/>
              </a:xfrm>
              <a:custGeom>
                <a:avLst/>
                <a:gdLst>
                  <a:gd name="T0" fmla="*/ 0 w 52"/>
                  <a:gd name="T1" fmla="*/ 0 h 91"/>
                  <a:gd name="T2" fmla="*/ 318 w 52"/>
                  <a:gd name="T3" fmla="*/ 195 h 91"/>
                  <a:gd name="T4" fmla="*/ 443 w 52"/>
                  <a:gd name="T5" fmla="*/ 710 h 91"/>
                  <a:gd name="T6" fmla="*/ 639 w 52"/>
                  <a:gd name="T7" fmla="*/ 1345 h 91"/>
                  <a:gd name="T8" fmla="*/ 282 w 52"/>
                  <a:gd name="T9" fmla="*/ 1375 h 91"/>
                  <a:gd name="T10" fmla="*/ 245 w 52"/>
                  <a:gd name="T11" fmla="*/ 967 h 91"/>
                  <a:gd name="T12" fmla="*/ 196 w 52"/>
                  <a:gd name="T13" fmla="*/ 648 h 91"/>
                  <a:gd name="T14" fmla="*/ 256 w 52"/>
                  <a:gd name="T15" fmla="*/ 225 h 91"/>
                  <a:gd name="T16" fmla="*/ 12 w 52"/>
                  <a:gd name="T17" fmla="*/ 12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2" h="91">
                    <a:moveTo>
                      <a:pt x="0" y="0"/>
                    </a:moveTo>
                    <a:cubicBezTo>
                      <a:pt x="12" y="3"/>
                      <a:pt x="19" y="9"/>
                      <a:pt x="26" y="13"/>
                    </a:cubicBezTo>
                    <a:cubicBezTo>
                      <a:pt x="36" y="19"/>
                      <a:pt x="37" y="37"/>
                      <a:pt x="36" y="47"/>
                    </a:cubicBezTo>
                    <a:cubicBezTo>
                      <a:pt x="34" y="67"/>
                      <a:pt x="31" y="83"/>
                      <a:pt x="52" y="89"/>
                    </a:cubicBezTo>
                    <a:cubicBezTo>
                      <a:pt x="44" y="90"/>
                      <a:pt x="29" y="83"/>
                      <a:pt x="23" y="91"/>
                    </a:cubicBezTo>
                    <a:cubicBezTo>
                      <a:pt x="27" y="86"/>
                      <a:pt x="35" y="57"/>
                      <a:pt x="20" y="64"/>
                    </a:cubicBezTo>
                    <a:cubicBezTo>
                      <a:pt x="26" y="58"/>
                      <a:pt x="34" y="32"/>
                      <a:pt x="16" y="43"/>
                    </a:cubicBezTo>
                    <a:cubicBezTo>
                      <a:pt x="24" y="37"/>
                      <a:pt x="26" y="20"/>
                      <a:pt x="21" y="15"/>
                    </a:cubicBezTo>
                    <a:cubicBezTo>
                      <a:pt x="16" y="11"/>
                      <a:pt x="7" y="2"/>
                      <a:pt x="1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5" name="Freeform 877">
                <a:extLst>
                  <a:ext uri="{FF2B5EF4-FFF2-40B4-BE49-F238E27FC236}">
                    <a16:creationId xmlns:a16="http://schemas.microsoft.com/office/drawing/2014/main" id="{C35C327F-8112-4638-BD5E-C94FC41B9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2655"/>
                <a:ext cx="119" cy="38"/>
              </a:xfrm>
              <a:custGeom>
                <a:avLst/>
                <a:gdLst>
                  <a:gd name="T0" fmla="*/ 649 w 51"/>
                  <a:gd name="T1" fmla="*/ 180 h 15"/>
                  <a:gd name="T2" fmla="*/ 457 w 51"/>
                  <a:gd name="T3" fmla="*/ 213 h 15"/>
                  <a:gd name="T4" fmla="*/ 315 w 51"/>
                  <a:gd name="T5" fmla="*/ 243 h 15"/>
                  <a:gd name="T6" fmla="*/ 77 w 51"/>
                  <a:gd name="T7" fmla="*/ 96 h 15"/>
                  <a:gd name="T8" fmla="*/ 163 w 51"/>
                  <a:gd name="T9" fmla="*/ 63 h 15"/>
                  <a:gd name="T10" fmla="*/ 306 w 51"/>
                  <a:gd name="T11" fmla="*/ 0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1" h="15">
                    <a:moveTo>
                      <a:pt x="51" y="11"/>
                    </a:moveTo>
                    <a:cubicBezTo>
                      <a:pt x="46" y="11"/>
                      <a:pt x="41" y="11"/>
                      <a:pt x="36" y="13"/>
                    </a:cubicBezTo>
                    <a:cubicBezTo>
                      <a:pt x="32" y="14"/>
                      <a:pt x="29" y="15"/>
                      <a:pt x="25" y="15"/>
                    </a:cubicBezTo>
                    <a:cubicBezTo>
                      <a:pt x="21" y="15"/>
                      <a:pt x="0" y="12"/>
                      <a:pt x="6" y="6"/>
                    </a:cubicBezTo>
                    <a:cubicBezTo>
                      <a:pt x="10" y="7"/>
                      <a:pt x="9" y="6"/>
                      <a:pt x="13" y="4"/>
                    </a:cubicBezTo>
                    <a:cubicBezTo>
                      <a:pt x="17" y="3"/>
                      <a:pt x="20" y="1"/>
                      <a:pt x="24" y="0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6" name="Freeform 878">
                <a:extLst>
                  <a:ext uri="{FF2B5EF4-FFF2-40B4-BE49-F238E27FC236}">
                    <a16:creationId xmlns:a16="http://schemas.microsoft.com/office/drawing/2014/main" id="{BE515EAE-C5A7-445D-AD81-CDB7E7987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7" y="2638"/>
                <a:ext cx="54" cy="116"/>
              </a:xfrm>
              <a:custGeom>
                <a:avLst/>
                <a:gdLst>
                  <a:gd name="T0" fmla="*/ 89 w 23"/>
                  <a:gd name="T1" fmla="*/ 0 h 47"/>
                  <a:gd name="T2" fmla="*/ 181 w 23"/>
                  <a:gd name="T3" fmla="*/ 469 h 47"/>
                  <a:gd name="T4" fmla="*/ 298 w 23"/>
                  <a:gd name="T5" fmla="*/ 706 h 47"/>
                  <a:gd name="T6" fmla="*/ 143 w 23"/>
                  <a:gd name="T7" fmla="*/ 543 h 47"/>
                  <a:gd name="T8" fmla="*/ 0 w 23"/>
                  <a:gd name="T9" fmla="*/ 36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7">
                    <a:moveTo>
                      <a:pt x="7" y="0"/>
                    </a:moveTo>
                    <a:cubicBezTo>
                      <a:pt x="4" y="21"/>
                      <a:pt x="11" y="27"/>
                      <a:pt x="14" y="31"/>
                    </a:cubicBezTo>
                    <a:cubicBezTo>
                      <a:pt x="18" y="35"/>
                      <a:pt x="22" y="42"/>
                      <a:pt x="23" y="47"/>
                    </a:cubicBezTo>
                    <a:cubicBezTo>
                      <a:pt x="19" y="44"/>
                      <a:pt x="15" y="40"/>
                      <a:pt x="11" y="36"/>
                    </a:cubicBezTo>
                    <a:cubicBezTo>
                      <a:pt x="8" y="33"/>
                      <a:pt x="3" y="28"/>
                      <a:pt x="0" y="24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7" name="Freeform 879">
                <a:extLst>
                  <a:ext uri="{FF2B5EF4-FFF2-40B4-BE49-F238E27FC236}">
                    <a16:creationId xmlns:a16="http://schemas.microsoft.com/office/drawing/2014/main" id="{DB6BCCF6-8FD3-4FCE-8328-B047286545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7" y="2425"/>
                <a:ext cx="753" cy="490"/>
              </a:xfrm>
              <a:custGeom>
                <a:avLst/>
                <a:gdLst>
                  <a:gd name="T0" fmla="*/ 0 w 325"/>
                  <a:gd name="T1" fmla="*/ 2151 h 198"/>
                  <a:gd name="T2" fmla="*/ 971 w 325"/>
                  <a:gd name="T3" fmla="*/ 2579 h 198"/>
                  <a:gd name="T4" fmla="*/ 1928 w 325"/>
                  <a:gd name="T5" fmla="*/ 1458 h 198"/>
                  <a:gd name="T6" fmla="*/ 2410 w 325"/>
                  <a:gd name="T7" fmla="*/ 997 h 198"/>
                  <a:gd name="T8" fmla="*/ 2653 w 325"/>
                  <a:gd name="T9" fmla="*/ 881 h 198"/>
                  <a:gd name="T10" fmla="*/ 3012 w 325"/>
                  <a:gd name="T11" fmla="*/ 834 h 198"/>
                  <a:gd name="T12" fmla="*/ 3334 w 325"/>
                  <a:gd name="T13" fmla="*/ 772 h 198"/>
                  <a:gd name="T14" fmla="*/ 3721 w 325"/>
                  <a:gd name="T15" fmla="*/ 789 h 198"/>
                  <a:gd name="T16" fmla="*/ 3957 w 325"/>
                  <a:gd name="T17" fmla="*/ 287 h 198"/>
                  <a:gd name="T18" fmla="*/ 3767 w 325"/>
                  <a:gd name="T19" fmla="*/ 183 h 198"/>
                  <a:gd name="T20" fmla="*/ 3086 w 325"/>
                  <a:gd name="T21" fmla="*/ 121 h 198"/>
                  <a:gd name="T22" fmla="*/ 2861 w 325"/>
                  <a:gd name="T23" fmla="*/ 710 h 198"/>
                  <a:gd name="T24" fmla="*/ 2352 w 325"/>
                  <a:gd name="T25" fmla="*/ 577 h 198"/>
                  <a:gd name="T26" fmla="*/ 2141 w 325"/>
                  <a:gd name="T27" fmla="*/ 1059 h 198"/>
                  <a:gd name="T28" fmla="*/ 1615 w 325"/>
                  <a:gd name="T29" fmla="*/ 1091 h 198"/>
                  <a:gd name="T30" fmla="*/ 1031 w 325"/>
                  <a:gd name="T31" fmla="*/ 2118 h 198"/>
                  <a:gd name="T32" fmla="*/ 558 w 325"/>
                  <a:gd name="T33" fmla="*/ 2383 h 198"/>
                  <a:gd name="T34" fmla="*/ 114 w 325"/>
                  <a:gd name="T35" fmla="*/ 2168 h 1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5" h="198">
                    <a:moveTo>
                      <a:pt x="0" y="142"/>
                    </a:moveTo>
                    <a:cubicBezTo>
                      <a:pt x="24" y="150"/>
                      <a:pt x="55" y="198"/>
                      <a:pt x="78" y="170"/>
                    </a:cubicBezTo>
                    <a:cubicBezTo>
                      <a:pt x="100" y="143"/>
                      <a:pt x="126" y="115"/>
                      <a:pt x="155" y="96"/>
                    </a:cubicBezTo>
                    <a:cubicBezTo>
                      <a:pt x="169" y="86"/>
                      <a:pt x="184" y="80"/>
                      <a:pt x="194" y="66"/>
                    </a:cubicBezTo>
                    <a:cubicBezTo>
                      <a:pt x="200" y="56"/>
                      <a:pt x="200" y="56"/>
                      <a:pt x="213" y="58"/>
                    </a:cubicBezTo>
                    <a:cubicBezTo>
                      <a:pt x="224" y="59"/>
                      <a:pt x="230" y="58"/>
                      <a:pt x="242" y="55"/>
                    </a:cubicBezTo>
                    <a:cubicBezTo>
                      <a:pt x="250" y="52"/>
                      <a:pt x="259" y="52"/>
                      <a:pt x="268" y="51"/>
                    </a:cubicBezTo>
                    <a:cubicBezTo>
                      <a:pt x="277" y="50"/>
                      <a:pt x="291" y="53"/>
                      <a:pt x="299" y="52"/>
                    </a:cubicBezTo>
                    <a:cubicBezTo>
                      <a:pt x="311" y="51"/>
                      <a:pt x="325" y="32"/>
                      <a:pt x="318" y="19"/>
                    </a:cubicBezTo>
                    <a:cubicBezTo>
                      <a:pt x="307" y="35"/>
                      <a:pt x="314" y="30"/>
                      <a:pt x="303" y="12"/>
                    </a:cubicBezTo>
                    <a:cubicBezTo>
                      <a:pt x="295" y="0"/>
                      <a:pt x="261" y="13"/>
                      <a:pt x="248" y="8"/>
                    </a:cubicBezTo>
                    <a:cubicBezTo>
                      <a:pt x="252" y="30"/>
                      <a:pt x="251" y="41"/>
                      <a:pt x="230" y="47"/>
                    </a:cubicBezTo>
                    <a:cubicBezTo>
                      <a:pt x="216" y="50"/>
                      <a:pt x="199" y="49"/>
                      <a:pt x="189" y="38"/>
                    </a:cubicBezTo>
                    <a:cubicBezTo>
                      <a:pt x="184" y="52"/>
                      <a:pt x="190" y="62"/>
                      <a:pt x="172" y="70"/>
                    </a:cubicBezTo>
                    <a:cubicBezTo>
                      <a:pt x="159" y="76"/>
                      <a:pt x="144" y="77"/>
                      <a:pt x="130" y="72"/>
                    </a:cubicBezTo>
                    <a:cubicBezTo>
                      <a:pt x="151" y="99"/>
                      <a:pt x="95" y="122"/>
                      <a:pt x="83" y="140"/>
                    </a:cubicBezTo>
                    <a:cubicBezTo>
                      <a:pt x="74" y="155"/>
                      <a:pt x="64" y="163"/>
                      <a:pt x="45" y="157"/>
                    </a:cubicBezTo>
                    <a:cubicBezTo>
                      <a:pt x="37" y="154"/>
                      <a:pt x="14" y="152"/>
                      <a:pt x="9" y="143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8" name="Freeform 880">
                <a:extLst>
                  <a:ext uri="{FF2B5EF4-FFF2-40B4-BE49-F238E27FC236}">
                    <a16:creationId xmlns:a16="http://schemas.microsoft.com/office/drawing/2014/main" id="{20C14C2A-78EF-49B8-A665-37479C1CD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0" y="2369"/>
                <a:ext cx="204" cy="180"/>
              </a:xfrm>
              <a:custGeom>
                <a:avLst/>
                <a:gdLst>
                  <a:gd name="T0" fmla="*/ 12 w 88"/>
                  <a:gd name="T1" fmla="*/ 0 h 73"/>
                  <a:gd name="T2" fmla="*/ 501 w 88"/>
                  <a:gd name="T3" fmla="*/ 572 h 73"/>
                  <a:gd name="T4" fmla="*/ 784 w 88"/>
                  <a:gd name="T5" fmla="*/ 1095 h 73"/>
                  <a:gd name="T6" fmla="*/ 1085 w 88"/>
                  <a:gd name="T7" fmla="*/ 644 h 73"/>
                  <a:gd name="T8" fmla="*/ 1032 w 88"/>
                  <a:gd name="T9" fmla="*/ 510 h 73"/>
                  <a:gd name="T10" fmla="*/ 925 w 88"/>
                  <a:gd name="T11" fmla="*/ 419 h 73"/>
                  <a:gd name="T12" fmla="*/ 721 w 88"/>
                  <a:gd name="T13" fmla="*/ 212 h 73"/>
                  <a:gd name="T14" fmla="*/ 436 w 88"/>
                  <a:gd name="T15" fmla="*/ 328 h 73"/>
                  <a:gd name="T16" fmla="*/ 74 w 88"/>
                  <a:gd name="T17" fmla="*/ 62 h 7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" h="73">
                    <a:moveTo>
                      <a:pt x="1" y="0"/>
                    </a:moveTo>
                    <a:cubicBezTo>
                      <a:pt x="0" y="23"/>
                      <a:pt x="20" y="38"/>
                      <a:pt x="40" y="38"/>
                    </a:cubicBezTo>
                    <a:cubicBezTo>
                      <a:pt x="58" y="39"/>
                      <a:pt x="80" y="53"/>
                      <a:pt x="63" y="73"/>
                    </a:cubicBezTo>
                    <a:cubicBezTo>
                      <a:pt x="73" y="71"/>
                      <a:pt x="87" y="52"/>
                      <a:pt x="87" y="43"/>
                    </a:cubicBezTo>
                    <a:cubicBezTo>
                      <a:pt x="88" y="38"/>
                      <a:pt x="86" y="36"/>
                      <a:pt x="83" y="34"/>
                    </a:cubicBezTo>
                    <a:cubicBezTo>
                      <a:pt x="80" y="31"/>
                      <a:pt x="77" y="29"/>
                      <a:pt x="74" y="28"/>
                    </a:cubicBezTo>
                    <a:cubicBezTo>
                      <a:pt x="66" y="24"/>
                      <a:pt x="64" y="19"/>
                      <a:pt x="58" y="14"/>
                    </a:cubicBezTo>
                    <a:cubicBezTo>
                      <a:pt x="53" y="19"/>
                      <a:pt x="45" y="23"/>
                      <a:pt x="35" y="22"/>
                    </a:cubicBezTo>
                    <a:cubicBezTo>
                      <a:pt x="22" y="21"/>
                      <a:pt x="8" y="13"/>
                      <a:pt x="6" y="4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9" name="Freeform 881">
                <a:extLst>
                  <a:ext uri="{FF2B5EF4-FFF2-40B4-BE49-F238E27FC236}">
                    <a16:creationId xmlns:a16="http://schemas.microsoft.com/office/drawing/2014/main" id="{011B4484-8347-4685-811E-9C782FD8B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460"/>
                <a:ext cx="14" cy="12"/>
              </a:xfrm>
              <a:custGeom>
                <a:avLst/>
                <a:gdLst>
                  <a:gd name="T0" fmla="*/ 0 w 6"/>
                  <a:gd name="T1" fmla="*/ 12 h 5"/>
                  <a:gd name="T2" fmla="*/ 77 w 6"/>
                  <a:gd name="T3" fmla="*/ 0 h 5"/>
                  <a:gd name="T4" fmla="*/ 12 w 6"/>
                  <a:gd name="T5" fmla="*/ 7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1"/>
                    </a:moveTo>
                    <a:cubicBezTo>
                      <a:pt x="2" y="1"/>
                      <a:pt x="4" y="1"/>
                      <a:pt x="6" y="0"/>
                    </a:cubicBezTo>
                    <a:cubicBezTo>
                      <a:pt x="4" y="2"/>
                      <a:pt x="3" y="4"/>
                      <a:pt x="1" y="5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0" name="Freeform 882">
                <a:extLst>
                  <a:ext uri="{FF2B5EF4-FFF2-40B4-BE49-F238E27FC236}">
                    <a16:creationId xmlns:a16="http://schemas.microsoft.com/office/drawing/2014/main" id="{A86E1D8F-D06A-452A-89BD-175E2F950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2084"/>
                <a:ext cx="134" cy="208"/>
              </a:xfrm>
              <a:custGeom>
                <a:avLst/>
                <a:gdLst>
                  <a:gd name="T0" fmla="*/ 0 w 58"/>
                  <a:gd name="T1" fmla="*/ 0 h 84"/>
                  <a:gd name="T2" fmla="*/ 705 w 58"/>
                  <a:gd name="T3" fmla="*/ 1184 h 84"/>
                  <a:gd name="T4" fmla="*/ 652 w 58"/>
                  <a:gd name="T5" fmla="*/ 1275 h 84"/>
                  <a:gd name="T6" fmla="*/ 640 w 58"/>
                  <a:gd name="T7" fmla="*/ 943 h 84"/>
                  <a:gd name="T8" fmla="*/ 0 w 58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84">
                    <a:moveTo>
                      <a:pt x="0" y="0"/>
                    </a:moveTo>
                    <a:cubicBezTo>
                      <a:pt x="17" y="8"/>
                      <a:pt x="58" y="37"/>
                      <a:pt x="57" y="78"/>
                    </a:cubicBezTo>
                    <a:cubicBezTo>
                      <a:pt x="57" y="84"/>
                      <a:pt x="54" y="84"/>
                      <a:pt x="53" y="84"/>
                    </a:cubicBezTo>
                    <a:cubicBezTo>
                      <a:pt x="55" y="83"/>
                      <a:pt x="54" y="71"/>
                      <a:pt x="52" y="62"/>
                    </a:cubicBezTo>
                    <a:cubicBezTo>
                      <a:pt x="49" y="54"/>
                      <a:pt x="38" y="20"/>
                      <a:pt x="0" y="0"/>
                    </a:cubicBezTo>
                    <a:close/>
                  </a:path>
                </a:pathLst>
              </a:custGeom>
              <a:solidFill>
                <a:srgbClr val="F7EF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1" name="Freeform 883">
                <a:extLst>
                  <a:ext uri="{FF2B5EF4-FFF2-40B4-BE49-F238E27FC236}">
                    <a16:creationId xmlns:a16="http://schemas.microsoft.com/office/drawing/2014/main" id="{EDD35DCC-A612-434C-9C02-21A7F0500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2" y="2062"/>
                <a:ext cx="148" cy="77"/>
              </a:xfrm>
              <a:custGeom>
                <a:avLst/>
                <a:gdLst>
                  <a:gd name="T0" fmla="*/ 423 w 64"/>
                  <a:gd name="T1" fmla="*/ 12 h 31"/>
                  <a:gd name="T2" fmla="*/ 0 w 64"/>
                  <a:gd name="T3" fmla="*/ 186 h 31"/>
                  <a:gd name="T4" fmla="*/ 791 w 64"/>
                  <a:gd name="T5" fmla="*/ 474 h 31"/>
                  <a:gd name="T6" fmla="*/ 423 w 64"/>
                  <a:gd name="T7" fmla="*/ 12 h 3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4" h="31">
                    <a:moveTo>
                      <a:pt x="34" y="1"/>
                    </a:moveTo>
                    <a:cubicBezTo>
                      <a:pt x="29" y="0"/>
                      <a:pt x="0" y="12"/>
                      <a:pt x="0" y="12"/>
                    </a:cubicBezTo>
                    <a:cubicBezTo>
                      <a:pt x="11" y="11"/>
                      <a:pt x="36" y="10"/>
                      <a:pt x="64" y="31"/>
                    </a:cubicBezTo>
                    <a:cubicBezTo>
                      <a:pt x="58" y="24"/>
                      <a:pt x="19" y="7"/>
                      <a:pt x="34" y="1"/>
                    </a:cubicBezTo>
                    <a:close/>
                  </a:path>
                </a:pathLst>
              </a:custGeom>
              <a:solidFill>
                <a:srgbClr val="C3B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2" name="Freeform 884">
                <a:extLst>
                  <a:ext uri="{FF2B5EF4-FFF2-40B4-BE49-F238E27FC236}">
                    <a16:creationId xmlns:a16="http://schemas.microsoft.com/office/drawing/2014/main" id="{E4B69AB8-5376-40B3-8E25-8F9207C7B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547"/>
                <a:ext cx="116" cy="123"/>
              </a:xfrm>
              <a:custGeom>
                <a:avLst/>
                <a:gdLst>
                  <a:gd name="T0" fmla="*/ 415 w 50"/>
                  <a:gd name="T1" fmla="*/ 733 h 50"/>
                  <a:gd name="T2" fmla="*/ 162 w 50"/>
                  <a:gd name="T3" fmla="*/ 539 h 50"/>
                  <a:gd name="T4" fmla="*/ 86 w 50"/>
                  <a:gd name="T5" fmla="*/ 399 h 50"/>
                  <a:gd name="T6" fmla="*/ 28 w 50"/>
                  <a:gd name="T7" fmla="*/ 376 h 50"/>
                  <a:gd name="T8" fmla="*/ 0 w 50"/>
                  <a:gd name="T9" fmla="*/ 103 h 50"/>
                  <a:gd name="T10" fmla="*/ 28 w 50"/>
                  <a:gd name="T11" fmla="*/ 42 h 50"/>
                  <a:gd name="T12" fmla="*/ 339 w 50"/>
                  <a:gd name="T13" fmla="*/ 207 h 50"/>
                  <a:gd name="T14" fmla="*/ 339 w 50"/>
                  <a:gd name="T15" fmla="*/ 194 h 50"/>
                  <a:gd name="T16" fmla="*/ 501 w 50"/>
                  <a:gd name="T17" fmla="*/ 376 h 50"/>
                  <a:gd name="T18" fmla="*/ 559 w 50"/>
                  <a:gd name="T19" fmla="*/ 460 h 50"/>
                  <a:gd name="T20" fmla="*/ 415 w 50"/>
                  <a:gd name="T21" fmla="*/ 733 h 5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" h="50">
                    <a:moveTo>
                      <a:pt x="33" y="49"/>
                    </a:moveTo>
                    <a:cubicBezTo>
                      <a:pt x="24" y="49"/>
                      <a:pt x="17" y="42"/>
                      <a:pt x="13" y="36"/>
                    </a:cubicBezTo>
                    <a:cubicBezTo>
                      <a:pt x="11" y="33"/>
                      <a:pt x="8" y="30"/>
                      <a:pt x="7" y="27"/>
                    </a:cubicBezTo>
                    <a:cubicBezTo>
                      <a:pt x="6" y="23"/>
                      <a:pt x="4" y="28"/>
                      <a:pt x="2" y="25"/>
                    </a:cubicBezTo>
                    <a:cubicBezTo>
                      <a:pt x="1" y="23"/>
                      <a:pt x="1" y="11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7" y="0"/>
                      <a:pt x="18" y="7"/>
                      <a:pt x="27" y="14"/>
                    </a:cubicBezTo>
                    <a:cubicBezTo>
                      <a:pt x="27" y="14"/>
                      <a:pt x="27" y="14"/>
                      <a:pt x="27" y="13"/>
                    </a:cubicBezTo>
                    <a:cubicBezTo>
                      <a:pt x="31" y="17"/>
                      <a:pt x="35" y="21"/>
                      <a:pt x="40" y="25"/>
                    </a:cubicBezTo>
                    <a:cubicBezTo>
                      <a:pt x="42" y="27"/>
                      <a:pt x="43" y="29"/>
                      <a:pt x="45" y="31"/>
                    </a:cubicBezTo>
                    <a:cubicBezTo>
                      <a:pt x="50" y="36"/>
                      <a:pt x="47" y="50"/>
                      <a:pt x="33" y="49"/>
                    </a:cubicBezTo>
                    <a:close/>
                  </a:path>
                </a:pathLst>
              </a:custGeom>
              <a:solidFill>
                <a:srgbClr val="FFD5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3" name="Freeform 885">
                <a:extLst>
                  <a:ext uri="{FF2B5EF4-FFF2-40B4-BE49-F238E27FC236}">
                    <a16:creationId xmlns:a16="http://schemas.microsoft.com/office/drawing/2014/main" id="{C06477AE-456C-401B-A061-143DAF5F0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2606"/>
                <a:ext cx="58" cy="57"/>
              </a:xfrm>
              <a:custGeom>
                <a:avLst/>
                <a:gdLst>
                  <a:gd name="T0" fmla="*/ 0 w 25"/>
                  <a:gd name="T1" fmla="*/ 0 h 23"/>
                  <a:gd name="T2" fmla="*/ 313 w 25"/>
                  <a:gd name="T3" fmla="*/ 307 h 23"/>
                  <a:gd name="T4" fmla="*/ 0 w 25"/>
                  <a:gd name="T5" fmla="*/ 0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23">
                    <a:moveTo>
                      <a:pt x="0" y="0"/>
                    </a:moveTo>
                    <a:cubicBezTo>
                      <a:pt x="7" y="17"/>
                      <a:pt x="21" y="23"/>
                      <a:pt x="25" y="20"/>
                    </a:cubicBezTo>
                    <a:cubicBezTo>
                      <a:pt x="18" y="18"/>
                      <a:pt x="4" y="7"/>
                      <a:pt x="0" y="0"/>
                    </a:cubicBezTo>
                    <a:close/>
                  </a:path>
                </a:pathLst>
              </a:custGeom>
              <a:solidFill>
                <a:srgbClr val="F9B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4" name="Freeform 886">
                <a:extLst>
                  <a:ext uri="{FF2B5EF4-FFF2-40B4-BE49-F238E27FC236}">
                    <a16:creationId xmlns:a16="http://schemas.microsoft.com/office/drawing/2014/main" id="{F81C1EE3-D175-45D3-A27B-E451ED7E6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" y="2561"/>
                <a:ext cx="88" cy="89"/>
              </a:xfrm>
              <a:custGeom>
                <a:avLst/>
                <a:gdLst>
                  <a:gd name="T0" fmla="*/ 435 w 38"/>
                  <a:gd name="T1" fmla="*/ 544 h 36"/>
                  <a:gd name="T2" fmla="*/ 0 w 38"/>
                  <a:gd name="T3" fmla="*/ 0 h 36"/>
                  <a:gd name="T4" fmla="*/ 435 w 38"/>
                  <a:gd name="T5" fmla="*/ 544 h 3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8" h="36">
                    <a:moveTo>
                      <a:pt x="35" y="36"/>
                    </a:moveTo>
                    <a:cubicBezTo>
                      <a:pt x="38" y="28"/>
                      <a:pt x="28" y="15"/>
                      <a:pt x="0" y="0"/>
                    </a:cubicBezTo>
                    <a:cubicBezTo>
                      <a:pt x="9" y="7"/>
                      <a:pt x="37" y="27"/>
                      <a:pt x="35" y="36"/>
                    </a:cubicBezTo>
                    <a:close/>
                  </a:path>
                </a:pathLst>
              </a:custGeom>
              <a:solidFill>
                <a:srgbClr val="FFF5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5" name="Freeform 887">
                <a:extLst>
                  <a:ext uri="{FF2B5EF4-FFF2-40B4-BE49-F238E27FC236}">
                    <a16:creationId xmlns:a16="http://schemas.microsoft.com/office/drawing/2014/main" id="{38DB506F-C1F4-4626-A517-DAEBEB4D0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2094"/>
                <a:ext cx="362" cy="134"/>
              </a:xfrm>
              <a:custGeom>
                <a:avLst/>
                <a:gdLst>
                  <a:gd name="T0" fmla="*/ 0 w 156"/>
                  <a:gd name="T1" fmla="*/ 826 h 54"/>
                  <a:gd name="T2" fmla="*/ 1949 w 156"/>
                  <a:gd name="T3" fmla="*/ 752 h 54"/>
                  <a:gd name="T4" fmla="*/ 0 w 156"/>
                  <a:gd name="T5" fmla="*/ 826 h 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6" h="54">
                    <a:moveTo>
                      <a:pt x="0" y="54"/>
                    </a:moveTo>
                    <a:cubicBezTo>
                      <a:pt x="11" y="42"/>
                      <a:pt x="84" y="0"/>
                      <a:pt x="156" y="49"/>
                    </a:cubicBezTo>
                    <a:cubicBezTo>
                      <a:pt x="140" y="40"/>
                      <a:pt x="70" y="15"/>
                      <a:pt x="0" y="54"/>
                    </a:cubicBezTo>
                    <a:close/>
                  </a:path>
                </a:pathLst>
              </a:custGeom>
              <a:solidFill>
                <a:srgbClr val="ECAF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6" name="Freeform 888">
                <a:extLst>
                  <a:ext uri="{FF2B5EF4-FFF2-40B4-BE49-F238E27FC236}">
                    <a16:creationId xmlns:a16="http://schemas.microsoft.com/office/drawing/2014/main" id="{4CEB7879-FFAE-4602-8064-6A3BCF35E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2144"/>
                <a:ext cx="209" cy="37"/>
              </a:xfrm>
              <a:custGeom>
                <a:avLst/>
                <a:gdLst>
                  <a:gd name="T0" fmla="*/ 1126 w 90"/>
                  <a:gd name="T1" fmla="*/ 212 h 15"/>
                  <a:gd name="T2" fmla="*/ 0 w 90"/>
                  <a:gd name="T3" fmla="*/ 224 h 15"/>
                  <a:gd name="T4" fmla="*/ 1126 w 90"/>
                  <a:gd name="T5" fmla="*/ 212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0" h="15">
                    <a:moveTo>
                      <a:pt x="90" y="14"/>
                    </a:moveTo>
                    <a:cubicBezTo>
                      <a:pt x="53" y="0"/>
                      <a:pt x="12" y="9"/>
                      <a:pt x="0" y="15"/>
                    </a:cubicBezTo>
                    <a:cubicBezTo>
                      <a:pt x="17" y="11"/>
                      <a:pt x="49" y="3"/>
                      <a:pt x="9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7" name="Freeform 889">
                <a:extLst>
                  <a:ext uri="{FF2B5EF4-FFF2-40B4-BE49-F238E27FC236}">
                    <a16:creationId xmlns:a16="http://schemas.microsoft.com/office/drawing/2014/main" id="{EAFDD08D-BC40-4D2F-8455-5434A43E0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2433"/>
                <a:ext cx="188" cy="54"/>
              </a:xfrm>
              <a:custGeom>
                <a:avLst/>
                <a:gdLst>
                  <a:gd name="T0" fmla="*/ 0 w 81"/>
                  <a:gd name="T1" fmla="*/ 174 h 22"/>
                  <a:gd name="T2" fmla="*/ 1012 w 81"/>
                  <a:gd name="T3" fmla="*/ 0 h 22"/>
                  <a:gd name="T4" fmla="*/ 0 w 81"/>
                  <a:gd name="T5" fmla="*/ 174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1" h="22">
                    <a:moveTo>
                      <a:pt x="0" y="12"/>
                    </a:moveTo>
                    <a:cubicBezTo>
                      <a:pt x="14" y="16"/>
                      <a:pt x="60" y="22"/>
                      <a:pt x="81" y="0"/>
                    </a:cubicBezTo>
                    <a:cubicBezTo>
                      <a:pt x="68" y="7"/>
                      <a:pt x="37" y="17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8" name="Freeform 890">
                <a:extLst>
                  <a:ext uri="{FF2B5EF4-FFF2-40B4-BE49-F238E27FC236}">
                    <a16:creationId xmlns:a16="http://schemas.microsoft.com/office/drawing/2014/main" id="{892CC96B-518D-4DB2-A1F0-84A0DD048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2527"/>
                <a:ext cx="62" cy="57"/>
              </a:xfrm>
              <a:custGeom>
                <a:avLst/>
                <a:gdLst>
                  <a:gd name="T0" fmla="*/ 94 w 27"/>
                  <a:gd name="T1" fmla="*/ 349 h 23"/>
                  <a:gd name="T2" fmla="*/ 326 w 27"/>
                  <a:gd name="T3" fmla="*/ 136 h 23"/>
                  <a:gd name="T4" fmla="*/ 94 w 27"/>
                  <a:gd name="T5" fmla="*/ 349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23">
                    <a:moveTo>
                      <a:pt x="8" y="23"/>
                    </a:moveTo>
                    <a:cubicBezTo>
                      <a:pt x="6" y="10"/>
                      <a:pt x="10" y="1"/>
                      <a:pt x="27" y="9"/>
                    </a:cubicBezTo>
                    <a:cubicBezTo>
                      <a:pt x="15" y="1"/>
                      <a:pt x="0" y="0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9" name="Freeform 891">
                <a:extLst>
                  <a:ext uri="{FF2B5EF4-FFF2-40B4-BE49-F238E27FC236}">
                    <a16:creationId xmlns:a16="http://schemas.microsoft.com/office/drawing/2014/main" id="{41F2B17A-B71D-429E-8B9C-8CF35445D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574"/>
                <a:ext cx="54" cy="178"/>
              </a:xfrm>
              <a:custGeom>
                <a:avLst/>
                <a:gdLst>
                  <a:gd name="T0" fmla="*/ 221 w 23"/>
                  <a:gd name="T1" fmla="*/ 410 h 72"/>
                  <a:gd name="T2" fmla="*/ 298 w 23"/>
                  <a:gd name="T3" fmla="*/ 586 h 72"/>
                  <a:gd name="T4" fmla="*/ 221 w 23"/>
                  <a:gd name="T5" fmla="*/ 759 h 72"/>
                  <a:gd name="T6" fmla="*/ 249 w 23"/>
                  <a:gd name="T7" fmla="*/ 935 h 72"/>
                  <a:gd name="T8" fmla="*/ 171 w 23"/>
                  <a:gd name="T9" fmla="*/ 1088 h 72"/>
                  <a:gd name="T10" fmla="*/ 28 w 23"/>
                  <a:gd name="T11" fmla="*/ 818 h 72"/>
                  <a:gd name="T12" fmla="*/ 38 w 23"/>
                  <a:gd name="T13" fmla="*/ 677 h 72"/>
                  <a:gd name="T14" fmla="*/ 38 w 23"/>
                  <a:gd name="T15" fmla="*/ 556 h 72"/>
                  <a:gd name="T16" fmla="*/ 155 w 23"/>
                  <a:gd name="T17" fmla="*/ 331 h 72"/>
                  <a:gd name="T18" fmla="*/ 232 w 23"/>
                  <a:gd name="T19" fmla="*/ 0 h 72"/>
                  <a:gd name="T20" fmla="*/ 221 w 23"/>
                  <a:gd name="T21" fmla="*/ 319 h 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3" h="72">
                    <a:moveTo>
                      <a:pt x="17" y="27"/>
                    </a:moveTo>
                    <a:cubicBezTo>
                      <a:pt x="18" y="31"/>
                      <a:pt x="23" y="35"/>
                      <a:pt x="23" y="39"/>
                    </a:cubicBezTo>
                    <a:cubicBezTo>
                      <a:pt x="23" y="43"/>
                      <a:pt x="18" y="45"/>
                      <a:pt x="17" y="50"/>
                    </a:cubicBezTo>
                    <a:cubicBezTo>
                      <a:pt x="17" y="54"/>
                      <a:pt x="20" y="58"/>
                      <a:pt x="19" y="62"/>
                    </a:cubicBezTo>
                    <a:cubicBezTo>
                      <a:pt x="18" y="65"/>
                      <a:pt x="15" y="69"/>
                      <a:pt x="13" y="72"/>
                    </a:cubicBezTo>
                    <a:cubicBezTo>
                      <a:pt x="9" y="67"/>
                      <a:pt x="0" y="62"/>
                      <a:pt x="2" y="54"/>
                    </a:cubicBezTo>
                    <a:cubicBezTo>
                      <a:pt x="3" y="50"/>
                      <a:pt x="5" y="49"/>
                      <a:pt x="3" y="45"/>
                    </a:cubicBezTo>
                    <a:cubicBezTo>
                      <a:pt x="2" y="42"/>
                      <a:pt x="1" y="40"/>
                      <a:pt x="3" y="37"/>
                    </a:cubicBezTo>
                    <a:cubicBezTo>
                      <a:pt x="5" y="31"/>
                      <a:pt x="12" y="29"/>
                      <a:pt x="12" y="22"/>
                    </a:cubicBezTo>
                    <a:cubicBezTo>
                      <a:pt x="12" y="14"/>
                      <a:pt x="10" y="7"/>
                      <a:pt x="18" y="0"/>
                    </a:cubicBezTo>
                    <a:cubicBezTo>
                      <a:pt x="14" y="6"/>
                      <a:pt x="14" y="15"/>
                      <a:pt x="17" y="21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0" name="Freeform 892">
                <a:extLst>
                  <a:ext uri="{FF2B5EF4-FFF2-40B4-BE49-F238E27FC236}">
                    <a16:creationId xmlns:a16="http://schemas.microsoft.com/office/drawing/2014/main" id="{AC44268C-4515-49BB-8E34-47D0C612B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2406"/>
                <a:ext cx="30" cy="42"/>
              </a:xfrm>
              <a:custGeom>
                <a:avLst/>
                <a:gdLst>
                  <a:gd name="T0" fmla="*/ 85 w 13"/>
                  <a:gd name="T1" fmla="*/ 0 h 17"/>
                  <a:gd name="T2" fmla="*/ 159 w 13"/>
                  <a:gd name="T3" fmla="*/ 257 h 17"/>
                  <a:gd name="T4" fmla="*/ 65 w 13"/>
                  <a:gd name="T5" fmla="*/ 30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7">
                    <a:moveTo>
                      <a:pt x="7" y="0"/>
                    </a:moveTo>
                    <a:cubicBezTo>
                      <a:pt x="0" y="5"/>
                      <a:pt x="5" y="16"/>
                      <a:pt x="13" y="17"/>
                    </a:cubicBezTo>
                    <a:cubicBezTo>
                      <a:pt x="7" y="13"/>
                      <a:pt x="7" y="9"/>
                      <a:pt x="5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1" name="Freeform 893">
                <a:extLst>
                  <a:ext uri="{FF2B5EF4-FFF2-40B4-BE49-F238E27FC236}">
                    <a16:creationId xmlns:a16="http://schemas.microsoft.com/office/drawing/2014/main" id="{4C3BF2F6-BF83-4051-8495-EC1DA2CF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" y="2749"/>
                <a:ext cx="28" cy="67"/>
              </a:xfrm>
              <a:custGeom>
                <a:avLst/>
                <a:gdLst>
                  <a:gd name="T0" fmla="*/ 86 w 12"/>
                  <a:gd name="T1" fmla="*/ 74 h 27"/>
                  <a:gd name="T2" fmla="*/ 28 w 12"/>
                  <a:gd name="T3" fmla="*/ 136 h 27"/>
                  <a:gd name="T4" fmla="*/ 28 w 12"/>
                  <a:gd name="T5" fmla="*/ 216 h 27"/>
                  <a:gd name="T6" fmla="*/ 28 w 12"/>
                  <a:gd name="T7" fmla="*/ 412 h 27"/>
                  <a:gd name="T8" fmla="*/ 86 w 12"/>
                  <a:gd name="T9" fmla="*/ 196 h 27"/>
                  <a:gd name="T10" fmla="*/ 142 w 12"/>
                  <a:gd name="T11" fmla="*/ 104 h 27"/>
                  <a:gd name="T12" fmla="*/ 114 w 12"/>
                  <a:gd name="T13" fmla="*/ 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" h="27">
                    <a:moveTo>
                      <a:pt x="7" y="5"/>
                    </a:moveTo>
                    <a:cubicBezTo>
                      <a:pt x="5" y="6"/>
                      <a:pt x="3" y="7"/>
                      <a:pt x="2" y="9"/>
                    </a:cubicBezTo>
                    <a:cubicBezTo>
                      <a:pt x="0" y="11"/>
                      <a:pt x="2" y="11"/>
                      <a:pt x="2" y="14"/>
                    </a:cubicBezTo>
                    <a:cubicBezTo>
                      <a:pt x="3" y="18"/>
                      <a:pt x="1" y="23"/>
                      <a:pt x="2" y="27"/>
                    </a:cubicBezTo>
                    <a:cubicBezTo>
                      <a:pt x="7" y="25"/>
                      <a:pt x="5" y="16"/>
                      <a:pt x="7" y="13"/>
                    </a:cubicBezTo>
                    <a:cubicBezTo>
                      <a:pt x="9" y="11"/>
                      <a:pt x="11" y="10"/>
                      <a:pt x="11" y="7"/>
                    </a:cubicBezTo>
                    <a:cubicBezTo>
                      <a:pt x="12" y="4"/>
                      <a:pt x="9" y="3"/>
                      <a:pt x="9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2" name="Freeform 894">
                <a:extLst>
                  <a:ext uri="{FF2B5EF4-FFF2-40B4-BE49-F238E27FC236}">
                    <a16:creationId xmlns:a16="http://schemas.microsoft.com/office/drawing/2014/main" id="{05D8AB90-46D1-4FFC-A3CA-5F34480D1F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222"/>
                <a:ext cx="25" cy="128"/>
              </a:xfrm>
              <a:custGeom>
                <a:avLst/>
                <a:gdLst>
                  <a:gd name="T0" fmla="*/ 45 w 11"/>
                  <a:gd name="T1" fmla="*/ 0 h 52"/>
                  <a:gd name="T2" fmla="*/ 0 w 11"/>
                  <a:gd name="T3" fmla="*/ 327 h 52"/>
                  <a:gd name="T4" fmla="*/ 45 w 11"/>
                  <a:gd name="T5" fmla="*/ 775 h 5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52">
                    <a:moveTo>
                      <a:pt x="4" y="0"/>
                    </a:moveTo>
                    <a:cubicBezTo>
                      <a:pt x="3" y="7"/>
                      <a:pt x="0" y="16"/>
                      <a:pt x="0" y="22"/>
                    </a:cubicBezTo>
                    <a:cubicBezTo>
                      <a:pt x="0" y="30"/>
                      <a:pt x="11" y="44"/>
                      <a:pt x="4" y="52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3" name="Freeform 895">
                <a:extLst>
                  <a:ext uri="{FF2B5EF4-FFF2-40B4-BE49-F238E27FC236}">
                    <a16:creationId xmlns:a16="http://schemas.microsoft.com/office/drawing/2014/main" id="{68BC2005-EC9B-4033-8FE0-4938205BC0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3036"/>
                <a:ext cx="90" cy="52"/>
              </a:xfrm>
              <a:custGeom>
                <a:avLst/>
                <a:gdLst>
                  <a:gd name="T0" fmla="*/ 480 w 39"/>
                  <a:gd name="T1" fmla="*/ 0 h 21"/>
                  <a:gd name="T2" fmla="*/ 282 w 39"/>
                  <a:gd name="T3" fmla="*/ 104 h 21"/>
                  <a:gd name="T4" fmla="*/ 0 w 39"/>
                  <a:gd name="T5" fmla="*/ 319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9" h="21">
                    <a:moveTo>
                      <a:pt x="39" y="0"/>
                    </a:moveTo>
                    <a:cubicBezTo>
                      <a:pt x="34" y="8"/>
                      <a:pt x="29" y="3"/>
                      <a:pt x="23" y="7"/>
                    </a:cubicBezTo>
                    <a:cubicBezTo>
                      <a:pt x="18" y="9"/>
                      <a:pt x="6" y="21"/>
                      <a:pt x="0" y="2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4" name="Freeform 896">
                <a:extLst>
                  <a:ext uri="{FF2B5EF4-FFF2-40B4-BE49-F238E27FC236}">
                    <a16:creationId xmlns:a16="http://schemas.microsoft.com/office/drawing/2014/main" id="{E001FFA7-E0C6-4E14-B12F-82D5CC30C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2" y="2950"/>
                <a:ext cx="100" cy="42"/>
              </a:xfrm>
              <a:custGeom>
                <a:avLst/>
                <a:gdLst>
                  <a:gd name="T0" fmla="*/ 542 w 43"/>
                  <a:gd name="T1" fmla="*/ 12 h 17"/>
                  <a:gd name="T2" fmla="*/ 0 w 43"/>
                  <a:gd name="T3" fmla="*/ 91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3" h="17">
                    <a:moveTo>
                      <a:pt x="43" y="1"/>
                    </a:moveTo>
                    <a:cubicBezTo>
                      <a:pt x="33" y="0"/>
                      <a:pt x="13" y="17"/>
                      <a:pt x="0" y="6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5" name="Freeform 897">
                <a:extLst>
                  <a:ext uri="{FF2B5EF4-FFF2-40B4-BE49-F238E27FC236}">
                    <a16:creationId xmlns:a16="http://schemas.microsoft.com/office/drawing/2014/main" id="{0413C62B-D18F-45C0-91FC-9463415FB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3217"/>
                <a:ext cx="28" cy="116"/>
              </a:xfrm>
              <a:custGeom>
                <a:avLst/>
                <a:gdLst>
                  <a:gd name="T0" fmla="*/ 0 w 12"/>
                  <a:gd name="T1" fmla="*/ 0 h 47"/>
                  <a:gd name="T2" fmla="*/ 77 w 12"/>
                  <a:gd name="T3" fmla="*/ 706 h 4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47">
                    <a:moveTo>
                      <a:pt x="0" y="0"/>
                    </a:moveTo>
                    <a:cubicBezTo>
                      <a:pt x="12" y="18"/>
                      <a:pt x="8" y="34"/>
                      <a:pt x="6" y="47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6" name="Freeform 898">
                <a:extLst>
                  <a:ext uri="{FF2B5EF4-FFF2-40B4-BE49-F238E27FC236}">
                    <a16:creationId xmlns:a16="http://schemas.microsoft.com/office/drawing/2014/main" id="{34DC6982-1257-4E67-A977-F88FE00AB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" y="3222"/>
                <a:ext cx="30" cy="121"/>
              </a:xfrm>
              <a:custGeom>
                <a:avLst/>
                <a:gdLst>
                  <a:gd name="T0" fmla="*/ 12 w 13"/>
                  <a:gd name="T1" fmla="*/ 0 h 49"/>
                  <a:gd name="T2" fmla="*/ 0 w 13"/>
                  <a:gd name="T3" fmla="*/ 738 h 4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49">
                    <a:moveTo>
                      <a:pt x="1" y="0"/>
                    </a:moveTo>
                    <a:cubicBezTo>
                      <a:pt x="6" y="11"/>
                      <a:pt x="13" y="38"/>
                      <a:pt x="0" y="49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7" name="Freeform 899">
                <a:extLst>
                  <a:ext uri="{FF2B5EF4-FFF2-40B4-BE49-F238E27FC236}">
                    <a16:creationId xmlns:a16="http://schemas.microsoft.com/office/drawing/2014/main" id="{DC7D73FC-5BA1-42E3-9A90-0C689E0A13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3232"/>
                <a:ext cx="14" cy="118"/>
              </a:xfrm>
              <a:custGeom>
                <a:avLst/>
                <a:gdLst>
                  <a:gd name="T0" fmla="*/ 49 w 6"/>
                  <a:gd name="T1" fmla="*/ 0 h 48"/>
                  <a:gd name="T2" fmla="*/ 77 w 6"/>
                  <a:gd name="T3" fmla="*/ 713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48">
                    <a:moveTo>
                      <a:pt x="4" y="0"/>
                    </a:moveTo>
                    <a:cubicBezTo>
                      <a:pt x="0" y="12"/>
                      <a:pt x="5" y="35"/>
                      <a:pt x="6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8" name="Freeform 900">
                <a:extLst>
                  <a:ext uri="{FF2B5EF4-FFF2-40B4-BE49-F238E27FC236}">
                    <a16:creationId xmlns:a16="http://schemas.microsoft.com/office/drawing/2014/main" id="{A6D6092D-868F-4706-AF08-4036EC45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3190"/>
                <a:ext cx="28" cy="145"/>
              </a:xfrm>
              <a:custGeom>
                <a:avLst/>
                <a:gdLst>
                  <a:gd name="T0" fmla="*/ 0 w 12"/>
                  <a:gd name="T1" fmla="*/ 0 h 59"/>
                  <a:gd name="T2" fmla="*/ 0 w 12"/>
                  <a:gd name="T3" fmla="*/ 875 h 5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59">
                    <a:moveTo>
                      <a:pt x="0" y="0"/>
                    </a:moveTo>
                    <a:cubicBezTo>
                      <a:pt x="12" y="27"/>
                      <a:pt x="5" y="46"/>
                      <a:pt x="0" y="59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9" name="Freeform 901">
                <a:extLst>
                  <a:ext uri="{FF2B5EF4-FFF2-40B4-BE49-F238E27FC236}">
                    <a16:creationId xmlns:a16="http://schemas.microsoft.com/office/drawing/2014/main" id="{154AE962-3950-4ADA-A34E-2B1C9BB93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3224"/>
                <a:ext cx="14" cy="111"/>
              </a:xfrm>
              <a:custGeom>
                <a:avLst/>
                <a:gdLst>
                  <a:gd name="T0" fmla="*/ 37 w 6"/>
                  <a:gd name="T1" fmla="*/ 0 h 45"/>
                  <a:gd name="T2" fmla="*/ 77 w 6"/>
                  <a:gd name="T3" fmla="*/ 676 h 4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45">
                    <a:moveTo>
                      <a:pt x="3" y="0"/>
                    </a:moveTo>
                    <a:cubicBezTo>
                      <a:pt x="0" y="12"/>
                      <a:pt x="2" y="33"/>
                      <a:pt x="6" y="4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40" name="Freeform 902">
                <a:extLst>
                  <a:ext uri="{FF2B5EF4-FFF2-40B4-BE49-F238E27FC236}">
                    <a16:creationId xmlns:a16="http://schemas.microsoft.com/office/drawing/2014/main" id="{299619C1-CDAB-4AF4-A41E-6D81D9310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6" y="3192"/>
                <a:ext cx="26" cy="124"/>
              </a:xfrm>
              <a:custGeom>
                <a:avLst/>
                <a:gdLst>
                  <a:gd name="T0" fmla="*/ 144 w 11"/>
                  <a:gd name="T1" fmla="*/ 0 h 50"/>
                  <a:gd name="T2" fmla="*/ 118 w 11"/>
                  <a:gd name="T3" fmla="*/ 764 h 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0">
                    <a:moveTo>
                      <a:pt x="11" y="0"/>
                    </a:moveTo>
                    <a:cubicBezTo>
                      <a:pt x="3" y="11"/>
                      <a:pt x="0" y="40"/>
                      <a:pt x="9" y="5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41" name="Freeform 903">
                <a:extLst>
                  <a:ext uri="{FF2B5EF4-FFF2-40B4-BE49-F238E27FC236}">
                    <a16:creationId xmlns:a16="http://schemas.microsoft.com/office/drawing/2014/main" id="{11D946E8-D2C0-46B1-AF93-53E2332101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1" y="3182"/>
                <a:ext cx="25" cy="69"/>
              </a:xfrm>
              <a:custGeom>
                <a:avLst/>
                <a:gdLst>
                  <a:gd name="T0" fmla="*/ 130 w 11"/>
                  <a:gd name="T1" fmla="*/ 0 h 28"/>
                  <a:gd name="T2" fmla="*/ 0 w 11"/>
                  <a:gd name="T3" fmla="*/ 419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8">
                    <a:moveTo>
                      <a:pt x="11" y="0"/>
                    </a:moveTo>
                    <a:cubicBezTo>
                      <a:pt x="7" y="5"/>
                      <a:pt x="5" y="27"/>
                      <a:pt x="0" y="2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42" name="Freeform 904">
                <a:extLst>
                  <a:ext uri="{FF2B5EF4-FFF2-40B4-BE49-F238E27FC236}">
                    <a16:creationId xmlns:a16="http://schemas.microsoft.com/office/drawing/2014/main" id="{47C524A5-B5E5-4AC9-9485-823D08579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3155"/>
                <a:ext cx="21" cy="82"/>
              </a:xfrm>
              <a:custGeom>
                <a:avLst/>
                <a:gdLst>
                  <a:gd name="T0" fmla="*/ 114 w 9"/>
                  <a:gd name="T1" fmla="*/ 0 h 33"/>
                  <a:gd name="T2" fmla="*/ 12 w 9"/>
                  <a:gd name="T3" fmla="*/ 507 h 3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33">
                    <a:moveTo>
                      <a:pt x="9" y="0"/>
                    </a:moveTo>
                    <a:cubicBezTo>
                      <a:pt x="4" y="11"/>
                      <a:pt x="0" y="24"/>
                      <a:pt x="1" y="33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43" name="Freeform 905">
                <a:extLst>
                  <a:ext uri="{FF2B5EF4-FFF2-40B4-BE49-F238E27FC236}">
                    <a16:creationId xmlns:a16="http://schemas.microsoft.com/office/drawing/2014/main" id="{2510CDC3-BC7A-4DDF-B786-44CB5D99F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" y="3128"/>
                <a:ext cx="32" cy="76"/>
              </a:xfrm>
              <a:custGeom>
                <a:avLst/>
                <a:gdLst>
                  <a:gd name="T0" fmla="*/ 167 w 14"/>
                  <a:gd name="T1" fmla="*/ 0 h 31"/>
                  <a:gd name="T2" fmla="*/ 0 w 14"/>
                  <a:gd name="T3" fmla="*/ 444 h 3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31">
                    <a:moveTo>
                      <a:pt x="14" y="0"/>
                    </a:moveTo>
                    <a:cubicBezTo>
                      <a:pt x="14" y="5"/>
                      <a:pt x="7" y="31"/>
                      <a:pt x="0" y="3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44" name="Freeform 906">
                <a:extLst>
                  <a:ext uri="{FF2B5EF4-FFF2-40B4-BE49-F238E27FC236}">
                    <a16:creationId xmlns:a16="http://schemas.microsoft.com/office/drawing/2014/main" id="{30D56AAF-6798-4442-9E44-96D7462CE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2801"/>
                <a:ext cx="70" cy="18"/>
              </a:xfrm>
              <a:custGeom>
                <a:avLst/>
                <a:gdLst>
                  <a:gd name="T0" fmla="*/ 380 w 30"/>
                  <a:gd name="T1" fmla="*/ 21 h 7"/>
                  <a:gd name="T2" fmla="*/ 0 w 30"/>
                  <a:gd name="T3" fmla="*/ 33 h 7"/>
                  <a:gd name="T4" fmla="*/ 37 w 30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7">
                    <a:moveTo>
                      <a:pt x="30" y="1"/>
                    </a:moveTo>
                    <a:cubicBezTo>
                      <a:pt x="19" y="1"/>
                      <a:pt x="11" y="7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45" name="Freeform 907">
                <a:extLst>
                  <a:ext uri="{FF2B5EF4-FFF2-40B4-BE49-F238E27FC236}">
                    <a16:creationId xmlns:a16="http://schemas.microsoft.com/office/drawing/2014/main" id="{BD7B20A8-F5F0-4D18-BB8A-8356119F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2707"/>
                <a:ext cx="25" cy="13"/>
              </a:xfrm>
              <a:custGeom>
                <a:avLst/>
                <a:gdLst>
                  <a:gd name="T0" fmla="*/ 130 w 11"/>
                  <a:gd name="T1" fmla="*/ 88 h 5"/>
                  <a:gd name="T2" fmla="*/ 25 w 11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8" y="4"/>
                      <a:pt x="0" y="5"/>
                      <a:pt x="2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46" name="Freeform 908">
                <a:extLst>
                  <a:ext uri="{FF2B5EF4-FFF2-40B4-BE49-F238E27FC236}">
                    <a16:creationId xmlns:a16="http://schemas.microsoft.com/office/drawing/2014/main" id="{E0A18092-E218-407F-B775-9C9AA02F5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660"/>
                <a:ext cx="26" cy="13"/>
              </a:xfrm>
              <a:custGeom>
                <a:avLst/>
                <a:gdLst>
                  <a:gd name="T0" fmla="*/ 144 w 11"/>
                  <a:gd name="T1" fmla="*/ 88 h 5"/>
                  <a:gd name="T2" fmla="*/ 0 w 11"/>
                  <a:gd name="T3" fmla="*/ 21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7" y="3"/>
                      <a:pt x="4" y="0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47" name="Freeform 909">
                <a:extLst>
                  <a:ext uri="{FF2B5EF4-FFF2-40B4-BE49-F238E27FC236}">
                    <a16:creationId xmlns:a16="http://schemas.microsoft.com/office/drawing/2014/main" id="{505C8337-695F-4614-849F-BEB613F1C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2589"/>
                <a:ext cx="21" cy="19"/>
              </a:xfrm>
              <a:custGeom>
                <a:avLst/>
                <a:gdLst>
                  <a:gd name="T0" fmla="*/ 114 w 9"/>
                  <a:gd name="T1" fmla="*/ 107 h 8"/>
                  <a:gd name="T2" fmla="*/ 0 w 9"/>
                  <a:gd name="T3" fmla="*/ 12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cubicBezTo>
                      <a:pt x="8" y="3"/>
                      <a:pt x="5" y="0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48" name="Freeform 910">
                <a:extLst>
                  <a:ext uri="{FF2B5EF4-FFF2-40B4-BE49-F238E27FC236}">
                    <a16:creationId xmlns:a16="http://schemas.microsoft.com/office/drawing/2014/main" id="{EC9C62C6-FD59-43CD-BE45-57D64D72B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2591"/>
                <a:ext cx="30" cy="27"/>
              </a:xfrm>
              <a:custGeom>
                <a:avLst/>
                <a:gdLst>
                  <a:gd name="T0" fmla="*/ 159 w 13"/>
                  <a:gd name="T1" fmla="*/ 162 h 11"/>
                  <a:gd name="T2" fmla="*/ 0 w 13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1">
                    <a:moveTo>
                      <a:pt x="13" y="11"/>
                    </a:moveTo>
                    <a:cubicBezTo>
                      <a:pt x="9" y="9"/>
                      <a:pt x="6" y="3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26" name="Group 1112">
              <a:extLst>
                <a:ext uri="{FF2B5EF4-FFF2-40B4-BE49-F238E27FC236}">
                  <a16:creationId xmlns:a16="http://schemas.microsoft.com/office/drawing/2014/main" id="{A68FDDB1-99CE-4A76-974B-EF2A667250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8" y="1273"/>
              <a:ext cx="2398" cy="2322"/>
              <a:chOff x="2978" y="1273"/>
              <a:chExt cx="2398" cy="2322"/>
            </a:xfrm>
          </p:grpSpPr>
          <p:sp>
            <p:nvSpPr>
              <p:cNvPr id="49" name="Freeform 912">
                <a:extLst>
                  <a:ext uri="{FF2B5EF4-FFF2-40B4-BE49-F238E27FC236}">
                    <a16:creationId xmlns:a16="http://schemas.microsoft.com/office/drawing/2014/main" id="{0DDFEDB9-30B2-417F-997A-2D7E8D62F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2601"/>
                <a:ext cx="7" cy="17"/>
              </a:xfrm>
              <a:custGeom>
                <a:avLst/>
                <a:gdLst>
                  <a:gd name="T0" fmla="*/ 37 w 3"/>
                  <a:gd name="T1" fmla="*/ 100 h 7"/>
                  <a:gd name="T2" fmla="*/ 0 w 3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3" y="3"/>
                      <a:pt x="2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0" name="Freeform 913">
                <a:extLst>
                  <a:ext uri="{FF2B5EF4-FFF2-40B4-BE49-F238E27FC236}">
                    <a16:creationId xmlns:a16="http://schemas.microsoft.com/office/drawing/2014/main" id="{D958073F-712D-49F8-B4FB-19DDE1078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5" y="2623"/>
                <a:ext cx="7" cy="27"/>
              </a:xfrm>
              <a:custGeom>
                <a:avLst/>
                <a:gdLst>
                  <a:gd name="T0" fmla="*/ 28 w 3"/>
                  <a:gd name="T1" fmla="*/ 162 h 11"/>
                  <a:gd name="T2" fmla="*/ 0 w 3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1">
                    <a:moveTo>
                      <a:pt x="2" y="11"/>
                    </a:moveTo>
                    <a:cubicBezTo>
                      <a:pt x="3" y="7"/>
                      <a:pt x="3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1" name="Freeform 914">
                <a:extLst>
                  <a:ext uri="{FF2B5EF4-FFF2-40B4-BE49-F238E27FC236}">
                    <a16:creationId xmlns:a16="http://schemas.microsoft.com/office/drawing/2014/main" id="{F2D6DFE6-1F01-4A58-9578-066C96BBC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3227"/>
                <a:ext cx="17" cy="118"/>
              </a:xfrm>
              <a:custGeom>
                <a:avLst/>
                <a:gdLst>
                  <a:gd name="T0" fmla="*/ 58 w 7"/>
                  <a:gd name="T1" fmla="*/ 0 h 48"/>
                  <a:gd name="T2" fmla="*/ 100 w 7"/>
                  <a:gd name="T3" fmla="*/ 713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48">
                    <a:moveTo>
                      <a:pt x="4" y="0"/>
                    </a:moveTo>
                    <a:cubicBezTo>
                      <a:pt x="4" y="14"/>
                      <a:pt x="0" y="35"/>
                      <a:pt x="7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" name="Freeform 915">
                <a:extLst>
                  <a:ext uri="{FF2B5EF4-FFF2-40B4-BE49-F238E27FC236}">
                    <a16:creationId xmlns:a16="http://schemas.microsoft.com/office/drawing/2014/main" id="{642371BF-7A89-4175-9C2C-5602E02AEF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3207"/>
                <a:ext cx="14" cy="119"/>
              </a:xfrm>
              <a:custGeom>
                <a:avLst/>
                <a:gdLst>
                  <a:gd name="T0" fmla="*/ 28 w 6"/>
                  <a:gd name="T1" fmla="*/ 0 h 48"/>
                  <a:gd name="T2" fmla="*/ 37 w 6"/>
                  <a:gd name="T3" fmla="*/ 578 h 48"/>
                  <a:gd name="T4" fmla="*/ 65 w 6"/>
                  <a:gd name="T5" fmla="*/ 731 h 4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48">
                    <a:moveTo>
                      <a:pt x="2" y="0"/>
                    </a:moveTo>
                    <a:cubicBezTo>
                      <a:pt x="1" y="13"/>
                      <a:pt x="0" y="25"/>
                      <a:pt x="3" y="38"/>
                    </a:cubicBezTo>
                    <a:cubicBezTo>
                      <a:pt x="4" y="41"/>
                      <a:pt x="6" y="47"/>
                      <a:pt x="5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" name="Freeform 916">
                <a:extLst>
                  <a:ext uri="{FF2B5EF4-FFF2-40B4-BE49-F238E27FC236}">
                    <a16:creationId xmlns:a16="http://schemas.microsoft.com/office/drawing/2014/main" id="{E0701408-CE1A-44CF-989F-32FC7862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3073"/>
                <a:ext cx="37" cy="62"/>
              </a:xfrm>
              <a:custGeom>
                <a:avLst/>
                <a:gdLst>
                  <a:gd name="T0" fmla="*/ 199 w 16"/>
                  <a:gd name="T1" fmla="*/ 0 h 25"/>
                  <a:gd name="T2" fmla="*/ 0 w 16"/>
                  <a:gd name="T3" fmla="*/ 382 h 2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25">
                    <a:moveTo>
                      <a:pt x="16" y="0"/>
                    </a:moveTo>
                    <a:cubicBezTo>
                      <a:pt x="9" y="5"/>
                      <a:pt x="3" y="16"/>
                      <a:pt x="0" y="2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4" name="Freeform 917">
                <a:extLst>
                  <a:ext uri="{FF2B5EF4-FFF2-40B4-BE49-F238E27FC236}">
                    <a16:creationId xmlns:a16="http://schemas.microsoft.com/office/drawing/2014/main" id="{9ADD40ED-FBD5-4B18-88AE-828E29EDD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3088"/>
                <a:ext cx="41" cy="60"/>
              </a:xfrm>
              <a:custGeom>
                <a:avLst/>
                <a:gdLst>
                  <a:gd name="T0" fmla="*/ 212 w 18"/>
                  <a:gd name="T1" fmla="*/ 0 h 24"/>
                  <a:gd name="T2" fmla="*/ 0 w 18"/>
                  <a:gd name="T3" fmla="*/ 375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8" h="24">
                    <a:moveTo>
                      <a:pt x="18" y="0"/>
                    </a:moveTo>
                    <a:cubicBezTo>
                      <a:pt x="16" y="9"/>
                      <a:pt x="6" y="20"/>
                      <a:pt x="0" y="24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5" name="Freeform 918">
                <a:extLst>
                  <a:ext uri="{FF2B5EF4-FFF2-40B4-BE49-F238E27FC236}">
                    <a16:creationId xmlns:a16="http://schemas.microsoft.com/office/drawing/2014/main" id="{5A6A65E4-3166-4661-BCA0-6F7EF97D42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6" y="2900"/>
                <a:ext cx="83" cy="37"/>
              </a:xfrm>
              <a:custGeom>
                <a:avLst/>
                <a:gdLst>
                  <a:gd name="T0" fmla="*/ 440 w 36"/>
                  <a:gd name="T1" fmla="*/ 30 h 15"/>
                  <a:gd name="T2" fmla="*/ 65 w 36"/>
                  <a:gd name="T3" fmla="*/ 0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" h="15">
                    <a:moveTo>
                      <a:pt x="36" y="2"/>
                    </a:moveTo>
                    <a:cubicBezTo>
                      <a:pt x="31" y="4"/>
                      <a:pt x="0" y="15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6" name="Freeform 919">
                <a:extLst>
                  <a:ext uri="{FF2B5EF4-FFF2-40B4-BE49-F238E27FC236}">
                    <a16:creationId xmlns:a16="http://schemas.microsoft.com/office/drawing/2014/main" id="{6FB95E5A-59B7-4916-893A-FC4D37AED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5" y="2863"/>
                <a:ext cx="61" cy="15"/>
              </a:xfrm>
              <a:custGeom>
                <a:avLst/>
                <a:gdLst>
                  <a:gd name="T0" fmla="*/ 336 w 26"/>
                  <a:gd name="T1" fmla="*/ 50 h 6"/>
                  <a:gd name="T2" fmla="*/ 12 w 26"/>
                  <a:gd name="T3" fmla="*/ 95 h 6"/>
                  <a:gd name="T4" fmla="*/ 0 w 26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6">
                    <a:moveTo>
                      <a:pt x="26" y="3"/>
                    </a:moveTo>
                    <a:cubicBezTo>
                      <a:pt x="18" y="5"/>
                      <a:pt x="9" y="4"/>
                      <a:pt x="1" y="6"/>
                    </a:cubicBezTo>
                    <a:cubicBezTo>
                      <a:pt x="0" y="4"/>
                      <a:pt x="0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7" name="Freeform 920">
                <a:extLst>
                  <a:ext uri="{FF2B5EF4-FFF2-40B4-BE49-F238E27FC236}">
                    <a16:creationId xmlns:a16="http://schemas.microsoft.com/office/drawing/2014/main" id="{44F53D95-5F11-4ACE-B347-0F1D76DB5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747"/>
                <a:ext cx="25" cy="17"/>
              </a:xfrm>
              <a:custGeom>
                <a:avLst/>
                <a:gdLst>
                  <a:gd name="T0" fmla="*/ 130 w 11"/>
                  <a:gd name="T1" fmla="*/ 87 h 7"/>
                  <a:gd name="T2" fmla="*/ 0 w 11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11" y="6"/>
                    </a:moveTo>
                    <a:cubicBezTo>
                      <a:pt x="7" y="7"/>
                      <a:pt x="0" y="5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8" name="Freeform 921">
                <a:extLst>
                  <a:ext uri="{FF2B5EF4-FFF2-40B4-BE49-F238E27FC236}">
                    <a16:creationId xmlns:a16="http://schemas.microsoft.com/office/drawing/2014/main" id="{B953317A-6D91-464D-8507-634B17206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2584"/>
                <a:ext cx="14" cy="17"/>
              </a:xfrm>
              <a:custGeom>
                <a:avLst/>
                <a:gdLst>
                  <a:gd name="T0" fmla="*/ 77 w 6"/>
                  <a:gd name="T1" fmla="*/ 100 h 7"/>
                  <a:gd name="T2" fmla="*/ 0 w 6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5" y="4"/>
                      <a:pt x="3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9" name="Freeform 922">
                <a:extLst>
                  <a:ext uri="{FF2B5EF4-FFF2-40B4-BE49-F238E27FC236}">
                    <a16:creationId xmlns:a16="http://schemas.microsoft.com/office/drawing/2014/main" id="{7A6F9FE0-0DF0-4AF1-BCA7-9B47D3C21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628"/>
                <a:ext cx="5" cy="3"/>
              </a:xfrm>
              <a:custGeom>
                <a:avLst/>
                <a:gdLst>
                  <a:gd name="T0" fmla="*/ 33 w 2"/>
                  <a:gd name="T1" fmla="*/ 27 h 1"/>
                  <a:gd name="T2" fmla="*/ 0 w 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0" name="Freeform 923">
                <a:extLst>
                  <a:ext uri="{FF2B5EF4-FFF2-40B4-BE49-F238E27FC236}">
                    <a16:creationId xmlns:a16="http://schemas.microsoft.com/office/drawing/2014/main" id="{9FBF606C-8EF4-4C3A-8F62-7BEC091AB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7" y="3155"/>
                <a:ext cx="44" cy="96"/>
              </a:xfrm>
              <a:custGeom>
                <a:avLst/>
                <a:gdLst>
                  <a:gd name="T0" fmla="*/ 0 w 19"/>
                  <a:gd name="T1" fmla="*/ 0 h 39"/>
                  <a:gd name="T2" fmla="*/ 188 w 19"/>
                  <a:gd name="T3" fmla="*/ 581 h 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39">
                    <a:moveTo>
                      <a:pt x="0" y="0"/>
                    </a:moveTo>
                    <a:cubicBezTo>
                      <a:pt x="4" y="10"/>
                      <a:pt x="19" y="29"/>
                      <a:pt x="15" y="3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1" name="Freeform 924">
                <a:extLst>
                  <a:ext uri="{FF2B5EF4-FFF2-40B4-BE49-F238E27FC236}">
                    <a16:creationId xmlns:a16="http://schemas.microsoft.com/office/drawing/2014/main" id="{3E898574-9D78-4440-9F2F-6347F7A54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8" y="3170"/>
                <a:ext cx="16" cy="86"/>
              </a:xfrm>
              <a:custGeom>
                <a:avLst/>
                <a:gdLst>
                  <a:gd name="T0" fmla="*/ 73 w 7"/>
                  <a:gd name="T1" fmla="*/ 0 h 35"/>
                  <a:gd name="T2" fmla="*/ 48 w 7"/>
                  <a:gd name="T3" fmla="*/ 327 h 35"/>
                  <a:gd name="T4" fmla="*/ 0 w 7"/>
                  <a:gd name="T5" fmla="*/ 518 h 3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35">
                    <a:moveTo>
                      <a:pt x="6" y="0"/>
                    </a:moveTo>
                    <a:cubicBezTo>
                      <a:pt x="7" y="5"/>
                      <a:pt x="4" y="16"/>
                      <a:pt x="4" y="22"/>
                    </a:cubicBezTo>
                    <a:cubicBezTo>
                      <a:pt x="4" y="27"/>
                      <a:pt x="3" y="31"/>
                      <a:pt x="0" y="3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2" name="Freeform 925">
                <a:extLst>
                  <a:ext uri="{FF2B5EF4-FFF2-40B4-BE49-F238E27FC236}">
                    <a16:creationId xmlns:a16="http://schemas.microsoft.com/office/drawing/2014/main" id="{84EF83E9-7E7E-4E88-A333-8EB33222C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3007"/>
                <a:ext cx="102" cy="34"/>
              </a:xfrm>
              <a:custGeom>
                <a:avLst/>
                <a:gdLst>
                  <a:gd name="T0" fmla="*/ 547 w 44"/>
                  <a:gd name="T1" fmla="*/ 0 h 14"/>
                  <a:gd name="T2" fmla="*/ 0 w 44"/>
                  <a:gd name="T3" fmla="*/ 29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4" h="14">
                    <a:moveTo>
                      <a:pt x="44" y="0"/>
                    </a:moveTo>
                    <a:cubicBezTo>
                      <a:pt x="35" y="2"/>
                      <a:pt x="5" y="14"/>
                      <a:pt x="0" y="2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3" name="Freeform 926">
                <a:extLst>
                  <a:ext uri="{FF2B5EF4-FFF2-40B4-BE49-F238E27FC236}">
                    <a16:creationId xmlns:a16="http://schemas.microsoft.com/office/drawing/2014/main" id="{759F9974-8903-429E-B76D-BA0610CF1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717"/>
                <a:ext cx="37" cy="35"/>
              </a:xfrm>
              <a:custGeom>
                <a:avLst/>
                <a:gdLst>
                  <a:gd name="T0" fmla="*/ 0 w 16"/>
                  <a:gd name="T1" fmla="*/ 0 h 14"/>
                  <a:gd name="T2" fmla="*/ 12 w 16"/>
                  <a:gd name="T3" fmla="*/ 83 h 14"/>
                  <a:gd name="T4" fmla="*/ 150 w 16"/>
                  <a:gd name="T5" fmla="*/ 113 h 14"/>
                  <a:gd name="T6" fmla="*/ 199 w 16"/>
                  <a:gd name="T7" fmla="*/ 220 h 1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cubicBezTo>
                      <a:pt x="0" y="1"/>
                      <a:pt x="1" y="3"/>
                      <a:pt x="1" y="5"/>
                    </a:cubicBezTo>
                    <a:cubicBezTo>
                      <a:pt x="4" y="6"/>
                      <a:pt x="8" y="5"/>
                      <a:pt x="12" y="7"/>
                    </a:cubicBezTo>
                    <a:cubicBezTo>
                      <a:pt x="10" y="11"/>
                      <a:pt x="12" y="13"/>
                      <a:pt x="16" y="1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4" name="Freeform 927">
                <a:extLst>
                  <a:ext uri="{FF2B5EF4-FFF2-40B4-BE49-F238E27FC236}">
                    <a16:creationId xmlns:a16="http://schemas.microsoft.com/office/drawing/2014/main" id="{E6DFDC07-A184-48E6-A6EE-CED03CB60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2814"/>
                <a:ext cx="39" cy="10"/>
              </a:xfrm>
              <a:custGeom>
                <a:avLst/>
                <a:gdLst>
                  <a:gd name="T0" fmla="*/ 204 w 17"/>
                  <a:gd name="T1" fmla="*/ 50 h 4"/>
                  <a:gd name="T2" fmla="*/ 110 w 17"/>
                  <a:gd name="T3" fmla="*/ 0 h 4"/>
                  <a:gd name="T4" fmla="*/ 85 w 17"/>
                  <a:gd name="T5" fmla="*/ 63 h 4"/>
                  <a:gd name="T6" fmla="*/ 0 w 17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4">
                    <a:moveTo>
                      <a:pt x="17" y="3"/>
                    </a:moveTo>
                    <a:cubicBezTo>
                      <a:pt x="14" y="2"/>
                      <a:pt x="12" y="1"/>
                      <a:pt x="9" y="0"/>
                    </a:cubicBezTo>
                    <a:cubicBezTo>
                      <a:pt x="9" y="2"/>
                      <a:pt x="7" y="3"/>
                      <a:pt x="7" y="4"/>
                    </a:cubicBezTo>
                    <a:cubicBezTo>
                      <a:pt x="5" y="1"/>
                      <a:pt x="3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5" name="Freeform 928">
                <a:extLst>
                  <a:ext uri="{FF2B5EF4-FFF2-40B4-BE49-F238E27FC236}">
                    <a16:creationId xmlns:a16="http://schemas.microsoft.com/office/drawing/2014/main" id="{97F3C42D-CBD4-4E76-9168-552EEA784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9" y="3036"/>
                <a:ext cx="37" cy="67"/>
              </a:xfrm>
              <a:custGeom>
                <a:avLst/>
                <a:gdLst>
                  <a:gd name="T0" fmla="*/ 199 w 16"/>
                  <a:gd name="T1" fmla="*/ 0 h 27"/>
                  <a:gd name="T2" fmla="*/ 65 w 16"/>
                  <a:gd name="T3" fmla="*/ 92 h 27"/>
                  <a:gd name="T4" fmla="*/ 134 w 16"/>
                  <a:gd name="T5" fmla="*/ 154 h 27"/>
                  <a:gd name="T6" fmla="*/ 28 w 16"/>
                  <a:gd name="T7" fmla="*/ 400 h 27"/>
                  <a:gd name="T8" fmla="*/ 12 w 16"/>
                  <a:gd name="T9" fmla="*/ 40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cubicBezTo>
                      <a:pt x="13" y="3"/>
                      <a:pt x="9" y="5"/>
                      <a:pt x="5" y="6"/>
                    </a:cubicBezTo>
                    <a:cubicBezTo>
                      <a:pt x="7" y="7"/>
                      <a:pt x="9" y="10"/>
                      <a:pt x="11" y="10"/>
                    </a:cubicBezTo>
                    <a:cubicBezTo>
                      <a:pt x="8" y="15"/>
                      <a:pt x="0" y="19"/>
                      <a:pt x="2" y="26"/>
                    </a:cubicBezTo>
                    <a:cubicBezTo>
                      <a:pt x="1" y="27"/>
                      <a:pt x="1" y="26"/>
                      <a:pt x="1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" name="Freeform 929">
                <a:extLst>
                  <a:ext uri="{FF2B5EF4-FFF2-40B4-BE49-F238E27FC236}">
                    <a16:creationId xmlns:a16="http://schemas.microsoft.com/office/drawing/2014/main" id="{5F8192C0-AD3B-4372-971C-C4856F2B8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925"/>
                <a:ext cx="84" cy="25"/>
              </a:xfrm>
              <a:custGeom>
                <a:avLst/>
                <a:gdLst>
                  <a:gd name="T0" fmla="*/ 457 w 36"/>
                  <a:gd name="T1" fmla="*/ 33 h 10"/>
                  <a:gd name="T2" fmla="*/ 266 w 36"/>
                  <a:gd name="T3" fmla="*/ 33 h 10"/>
                  <a:gd name="T4" fmla="*/ 266 w 36"/>
                  <a:gd name="T5" fmla="*/ 83 h 10"/>
                  <a:gd name="T6" fmla="*/ 191 w 36"/>
                  <a:gd name="T7" fmla="*/ 0 h 10"/>
                  <a:gd name="T8" fmla="*/ 0 w 36"/>
                  <a:gd name="T9" fmla="*/ 158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0">
                    <a:moveTo>
                      <a:pt x="36" y="2"/>
                    </a:moveTo>
                    <a:cubicBezTo>
                      <a:pt x="31" y="2"/>
                      <a:pt x="26" y="2"/>
                      <a:pt x="21" y="2"/>
                    </a:cubicBezTo>
                    <a:cubicBezTo>
                      <a:pt x="21" y="3"/>
                      <a:pt x="21" y="4"/>
                      <a:pt x="21" y="5"/>
                    </a:cubicBezTo>
                    <a:cubicBezTo>
                      <a:pt x="19" y="4"/>
                      <a:pt x="17" y="2"/>
                      <a:pt x="15" y="0"/>
                    </a:cubicBezTo>
                    <a:cubicBezTo>
                      <a:pt x="16" y="6"/>
                      <a:pt x="5" y="7"/>
                      <a:pt x="0" y="1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" name="Freeform 930">
                <a:extLst>
                  <a:ext uri="{FF2B5EF4-FFF2-40B4-BE49-F238E27FC236}">
                    <a16:creationId xmlns:a16="http://schemas.microsoft.com/office/drawing/2014/main" id="{18A95995-1189-4BE6-AAB8-1D1C19076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8" y="2913"/>
                <a:ext cx="17" cy="27"/>
              </a:xfrm>
              <a:custGeom>
                <a:avLst/>
                <a:gdLst>
                  <a:gd name="T0" fmla="*/ 100 w 7"/>
                  <a:gd name="T1" fmla="*/ 0 h 11"/>
                  <a:gd name="T2" fmla="*/ 0 w 7"/>
                  <a:gd name="T3" fmla="*/ 103 h 11"/>
                  <a:gd name="T4" fmla="*/ 41 w 7"/>
                  <a:gd name="T5" fmla="*/ 150 h 11"/>
                  <a:gd name="T6" fmla="*/ 70 w 7"/>
                  <a:gd name="T7" fmla="*/ 162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7" y="0"/>
                    </a:moveTo>
                    <a:cubicBezTo>
                      <a:pt x="5" y="2"/>
                      <a:pt x="2" y="4"/>
                      <a:pt x="0" y="7"/>
                    </a:cubicBezTo>
                    <a:cubicBezTo>
                      <a:pt x="1" y="8"/>
                      <a:pt x="2" y="10"/>
                      <a:pt x="3" y="10"/>
                    </a:cubicBezTo>
                    <a:cubicBezTo>
                      <a:pt x="3" y="11"/>
                      <a:pt x="4" y="10"/>
                      <a:pt x="5" y="1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8" name="Freeform 931">
                <a:extLst>
                  <a:ext uri="{FF2B5EF4-FFF2-40B4-BE49-F238E27FC236}">
                    <a16:creationId xmlns:a16="http://schemas.microsoft.com/office/drawing/2014/main" id="{5D53E31E-C3AF-4326-BBDE-F33C0B2E77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2984"/>
                <a:ext cx="55" cy="47"/>
              </a:xfrm>
              <a:custGeom>
                <a:avLst/>
                <a:gdLst>
                  <a:gd name="T0" fmla="*/ 289 w 24"/>
                  <a:gd name="T1" fmla="*/ 62 h 19"/>
                  <a:gd name="T2" fmla="*/ 57 w 24"/>
                  <a:gd name="T3" fmla="*/ 195 h 19"/>
                  <a:gd name="T4" fmla="*/ 73 w 24"/>
                  <a:gd name="T5" fmla="*/ 228 h 19"/>
                  <a:gd name="T6" fmla="*/ 0 w 24"/>
                  <a:gd name="T7" fmla="*/ 287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19">
                    <a:moveTo>
                      <a:pt x="24" y="4"/>
                    </a:moveTo>
                    <a:cubicBezTo>
                      <a:pt x="13" y="0"/>
                      <a:pt x="13" y="10"/>
                      <a:pt x="5" y="13"/>
                    </a:cubicBezTo>
                    <a:cubicBezTo>
                      <a:pt x="6" y="13"/>
                      <a:pt x="6" y="14"/>
                      <a:pt x="6" y="15"/>
                    </a:cubicBezTo>
                    <a:cubicBezTo>
                      <a:pt x="3" y="15"/>
                      <a:pt x="2" y="17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9" name="Freeform 932">
                <a:extLst>
                  <a:ext uri="{FF2B5EF4-FFF2-40B4-BE49-F238E27FC236}">
                    <a16:creationId xmlns:a16="http://schemas.microsoft.com/office/drawing/2014/main" id="{7E914A81-17B9-4C97-9DDE-479181F68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3076"/>
                <a:ext cx="28" cy="42"/>
              </a:xfrm>
              <a:custGeom>
                <a:avLst/>
                <a:gdLst>
                  <a:gd name="T0" fmla="*/ 152 w 12"/>
                  <a:gd name="T1" fmla="*/ 0 h 17"/>
                  <a:gd name="T2" fmla="*/ 77 w 12"/>
                  <a:gd name="T3" fmla="*/ 62 h 17"/>
                  <a:gd name="T4" fmla="*/ 12 w 12"/>
                  <a:gd name="T5" fmla="*/ 195 h 17"/>
                  <a:gd name="T6" fmla="*/ 37 w 12"/>
                  <a:gd name="T7" fmla="*/ 225 h 17"/>
                  <a:gd name="T8" fmla="*/ 0 w 12"/>
                  <a:gd name="T9" fmla="*/ 25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17">
                    <a:moveTo>
                      <a:pt x="12" y="0"/>
                    </a:moveTo>
                    <a:cubicBezTo>
                      <a:pt x="10" y="0"/>
                      <a:pt x="7" y="2"/>
                      <a:pt x="6" y="4"/>
                    </a:cubicBezTo>
                    <a:cubicBezTo>
                      <a:pt x="12" y="9"/>
                      <a:pt x="6" y="12"/>
                      <a:pt x="1" y="13"/>
                    </a:cubicBezTo>
                    <a:cubicBezTo>
                      <a:pt x="2" y="13"/>
                      <a:pt x="2" y="14"/>
                      <a:pt x="3" y="15"/>
                    </a:cubicBezTo>
                    <a:cubicBezTo>
                      <a:pt x="2" y="16"/>
                      <a:pt x="1" y="17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0" name="Freeform 933">
                <a:extLst>
                  <a:ext uri="{FF2B5EF4-FFF2-40B4-BE49-F238E27FC236}">
                    <a16:creationId xmlns:a16="http://schemas.microsoft.com/office/drawing/2014/main" id="{C69CFA23-DA81-4F65-8D98-147C6C0201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3165"/>
                <a:ext cx="30" cy="44"/>
              </a:xfrm>
              <a:custGeom>
                <a:avLst/>
                <a:gdLst>
                  <a:gd name="T0" fmla="*/ 150 w 13"/>
                  <a:gd name="T1" fmla="*/ 264 h 18"/>
                  <a:gd name="T2" fmla="*/ 159 w 13"/>
                  <a:gd name="T3" fmla="*/ 174 h 18"/>
                  <a:gd name="T4" fmla="*/ 65 w 13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12" y="18"/>
                    </a:moveTo>
                    <a:cubicBezTo>
                      <a:pt x="13" y="16"/>
                      <a:pt x="13" y="14"/>
                      <a:pt x="13" y="12"/>
                    </a:cubicBezTo>
                    <a:cubicBezTo>
                      <a:pt x="0" y="11"/>
                      <a:pt x="10" y="5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1" name="Freeform 934">
                <a:extLst>
                  <a:ext uri="{FF2B5EF4-FFF2-40B4-BE49-F238E27FC236}">
                    <a16:creationId xmlns:a16="http://schemas.microsoft.com/office/drawing/2014/main" id="{C685565F-68DE-4E84-B5DB-8A7C36F12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3026"/>
                <a:ext cx="58" cy="40"/>
              </a:xfrm>
              <a:custGeom>
                <a:avLst/>
                <a:gdLst>
                  <a:gd name="T0" fmla="*/ 313 w 25"/>
                  <a:gd name="T1" fmla="*/ 250 h 16"/>
                  <a:gd name="T2" fmla="*/ 162 w 25"/>
                  <a:gd name="T3" fmla="*/ 113 h 16"/>
                  <a:gd name="T4" fmla="*/ 0 w 25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16">
                    <a:moveTo>
                      <a:pt x="25" y="16"/>
                    </a:moveTo>
                    <a:cubicBezTo>
                      <a:pt x="19" y="14"/>
                      <a:pt x="17" y="9"/>
                      <a:pt x="13" y="7"/>
                    </a:cubicBezTo>
                    <a:cubicBezTo>
                      <a:pt x="8" y="4"/>
                      <a:pt x="4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2" name="Freeform 935">
                <a:extLst>
                  <a:ext uri="{FF2B5EF4-FFF2-40B4-BE49-F238E27FC236}">
                    <a16:creationId xmlns:a16="http://schemas.microsoft.com/office/drawing/2014/main" id="{817A6CC3-2873-4556-B6C5-B9D036738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3123"/>
                <a:ext cx="16" cy="62"/>
              </a:xfrm>
              <a:custGeom>
                <a:avLst/>
                <a:gdLst>
                  <a:gd name="T0" fmla="*/ 57 w 7"/>
                  <a:gd name="T1" fmla="*/ 0 h 25"/>
                  <a:gd name="T2" fmla="*/ 85 w 7"/>
                  <a:gd name="T3" fmla="*/ 42 h 25"/>
                  <a:gd name="T4" fmla="*/ 11 w 7"/>
                  <a:gd name="T5" fmla="*/ 136 h 25"/>
                  <a:gd name="T6" fmla="*/ 85 w 7"/>
                  <a:gd name="T7" fmla="*/ 216 h 25"/>
                  <a:gd name="T8" fmla="*/ 0 w 7"/>
                  <a:gd name="T9" fmla="*/ 382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25">
                    <a:moveTo>
                      <a:pt x="5" y="0"/>
                    </a:moveTo>
                    <a:cubicBezTo>
                      <a:pt x="6" y="1"/>
                      <a:pt x="7" y="2"/>
                      <a:pt x="7" y="3"/>
                    </a:cubicBezTo>
                    <a:cubicBezTo>
                      <a:pt x="6" y="5"/>
                      <a:pt x="3" y="7"/>
                      <a:pt x="1" y="9"/>
                    </a:cubicBezTo>
                    <a:cubicBezTo>
                      <a:pt x="4" y="10"/>
                      <a:pt x="6" y="12"/>
                      <a:pt x="7" y="14"/>
                    </a:cubicBezTo>
                    <a:cubicBezTo>
                      <a:pt x="2" y="17"/>
                      <a:pt x="4" y="22"/>
                      <a:pt x="0" y="2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3" name="Freeform 936">
                <a:extLst>
                  <a:ext uri="{FF2B5EF4-FFF2-40B4-BE49-F238E27FC236}">
                    <a16:creationId xmlns:a16="http://schemas.microsoft.com/office/drawing/2014/main" id="{2CEF92E0-9DA2-43D1-A520-B904516F5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" y="2646"/>
                <a:ext cx="12" cy="54"/>
              </a:xfrm>
              <a:custGeom>
                <a:avLst/>
                <a:gdLst>
                  <a:gd name="T0" fmla="*/ 0 w 5"/>
                  <a:gd name="T1" fmla="*/ 0 h 22"/>
                  <a:gd name="T2" fmla="*/ 29 w 5"/>
                  <a:gd name="T3" fmla="*/ 194 h 22"/>
                  <a:gd name="T4" fmla="*/ 0 w 5"/>
                  <a:gd name="T5" fmla="*/ 295 h 22"/>
                  <a:gd name="T6" fmla="*/ 12 w 5"/>
                  <a:gd name="T7" fmla="*/ 326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" h="22">
                    <a:moveTo>
                      <a:pt x="0" y="0"/>
                    </a:moveTo>
                    <a:cubicBezTo>
                      <a:pt x="1" y="3"/>
                      <a:pt x="2" y="10"/>
                      <a:pt x="2" y="13"/>
                    </a:cubicBezTo>
                    <a:cubicBezTo>
                      <a:pt x="2" y="16"/>
                      <a:pt x="5" y="17"/>
                      <a:pt x="0" y="20"/>
                    </a:cubicBezTo>
                    <a:cubicBezTo>
                      <a:pt x="0" y="21"/>
                      <a:pt x="1" y="21"/>
                      <a:pt x="1" y="2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4" name="Freeform 937">
                <a:extLst>
                  <a:ext uri="{FF2B5EF4-FFF2-40B4-BE49-F238E27FC236}">
                    <a16:creationId xmlns:a16="http://schemas.microsoft.com/office/drawing/2014/main" id="{CB4DCE71-618F-4629-9348-95E678341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9" y="2722"/>
                <a:ext cx="37" cy="20"/>
              </a:xfrm>
              <a:custGeom>
                <a:avLst/>
                <a:gdLst>
                  <a:gd name="T0" fmla="*/ 199 w 16"/>
                  <a:gd name="T1" fmla="*/ 125 h 8"/>
                  <a:gd name="T2" fmla="*/ 49 w 16"/>
                  <a:gd name="T3" fmla="*/ 113 h 8"/>
                  <a:gd name="T4" fmla="*/ 0 w 16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8">
                    <a:moveTo>
                      <a:pt x="16" y="8"/>
                    </a:moveTo>
                    <a:cubicBezTo>
                      <a:pt x="13" y="8"/>
                      <a:pt x="6" y="8"/>
                      <a:pt x="4" y="7"/>
                    </a:cubicBezTo>
                    <a:cubicBezTo>
                      <a:pt x="2" y="5"/>
                      <a:pt x="3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5" name="Freeform 938">
                <a:extLst>
                  <a:ext uri="{FF2B5EF4-FFF2-40B4-BE49-F238E27FC236}">
                    <a16:creationId xmlns:a16="http://schemas.microsoft.com/office/drawing/2014/main" id="{B33E89E6-03EE-491A-8BF0-80B23B7D0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3071"/>
                <a:ext cx="16" cy="128"/>
              </a:xfrm>
              <a:custGeom>
                <a:avLst/>
                <a:gdLst>
                  <a:gd name="T0" fmla="*/ 73 w 7"/>
                  <a:gd name="T1" fmla="*/ 775 h 52"/>
                  <a:gd name="T2" fmla="*/ 73 w 7"/>
                  <a:gd name="T3" fmla="*/ 569 h 52"/>
                  <a:gd name="T4" fmla="*/ 37 w 7"/>
                  <a:gd name="T5" fmla="*/ 490 h 52"/>
                  <a:gd name="T6" fmla="*/ 57 w 7"/>
                  <a:gd name="T7" fmla="*/ 399 h 52"/>
                  <a:gd name="T8" fmla="*/ 57 w 7"/>
                  <a:gd name="T9" fmla="*/ 315 h 52"/>
                  <a:gd name="T10" fmla="*/ 11 w 7"/>
                  <a:gd name="T11" fmla="*/ 254 h 52"/>
                  <a:gd name="T12" fmla="*/ 11 w 7"/>
                  <a:gd name="T13" fmla="*/ 0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" h="52">
                    <a:moveTo>
                      <a:pt x="6" y="52"/>
                    </a:moveTo>
                    <a:cubicBezTo>
                      <a:pt x="6" y="48"/>
                      <a:pt x="7" y="42"/>
                      <a:pt x="6" y="38"/>
                    </a:cubicBezTo>
                    <a:cubicBezTo>
                      <a:pt x="6" y="37"/>
                      <a:pt x="3" y="35"/>
                      <a:pt x="3" y="33"/>
                    </a:cubicBezTo>
                    <a:cubicBezTo>
                      <a:pt x="3" y="31"/>
                      <a:pt x="5" y="29"/>
                      <a:pt x="5" y="27"/>
                    </a:cubicBezTo>
                    <a:cubicBezTo>
                      <a:pt x="6" y="25"/>
                      <a:pt x="6" y="23"/>
                      <a:pt x="5" y="21"/>
                    </a:cubicBezTo>
                    <a:cubicBezTo>
                      <a:pt x="5" y="18"/>
                      <a:pt x="1" y="19"/>
                      <a:pt x="1" y="17"/>
                    </a:cubicBezTo>
                    <a:cubicBezTo>
                      <a:pt x="0" y="12"/>
                      <a:pt x="3" y="6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6" name="Freeform 939">
                <a:extLst>
                  <a:ext uri="{FF2B5EF4-FFF2-40B4-BE49-F238E27FC236}">
                    <a16:creationId xmlns:a16="http://schemas.microsoft.com/office/drawing/2014/main" id="{33FAA09F-B42E-46B6-883C-4DD08758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" y="3031"/>
                <a:ext cx="31" cy="37"/>
              </a:xfrm>
              <a:custGeom>
                <a:avLst/>
                <a:gdLst>
                  <a:gd name="T0" fmla="*/ 176 w 13"/>
                  <a:gd name="T1" fmla="*/ 104 h 15"/>
                  <a:gd name="T2" fmla="*/ 119 w 13"/>
                  <a:gd name="T3" fmla="*/ 224 h 15"/>
                  <a:gd name="T4" fmla="*/ 0 w 13"/>
                  <a:gd name="T5" fmla="*/ 104 h 15"/>
                  <a:gd name="T6" fmla="*/ 12 w 1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5">
                    <a:moveTo>
                      <a:pt x="13" y="7"/>
                    </a:moveTo>
                    <a:cubicBezTo>
                      <a:pt x="10" y="9"/>
                      <a:pt x="10" y="13"/>
                      <a:pt x="9" y="15"/>
                    </a:cubicBezTo>
                    <a:cubicBezTo>
                      <a:pt x="10" y="9"/>
                      <a:pt x="5" y="7"/>
                      <a:pt x="0" y="7"/>
                    </a:cubicBezTo>
                    <a:cubicBezTo>
                      <a:pt x="1" y="4"/>
                      <a:pt x="1" y="2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7" name="Freeform 940">
                <a:extLst>
                  <a:ext uri="{FF2B5EF4-FFF2-40B4-BE49-F238E27FC236}">
                    <a16:creationId xmlns:a16="http://schemas.microsoft.com/office/drawing/2014/main" id="{3BE0324D-DAC5-4086-A7B8-E625D0951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2979"/>
                <a:ext cx="16" cy="52"/>
              </a:xfrm>
              <a:custGeom>
                <a:avLst/>
                <a:gdLst>
                  <a:gd name="T0" fmla="*/ 85 w 7"/>
                  <a:gd name="T1" fmla="*/ 319 h 21"/>
                  <a:gd name="T2" fmla="*/ 0 w 7"/>
                  <a:gd name="T3" fmla="*/ 215 h 21"/>
                  <a:gd name="T4" fmla="*/ 0 w 7"/>
                  <a:gd name="T5" fmla="*/ 0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21">
                    <a:moveTo>
                      <a:pt x="7" y="21"/>
                    </a:moveTo>
                    <a:cubicBezTo>
                      <a:pt x="6" y="17"/>
                      <a:pt x="3" y="15"/>
                      <a:pt x="0" y="14"/>
                    </a:cubicBezTo>
                    <a:cubicBezTo>
                      <a:pt x="2" y="10"/>
                      <a:pt x="2" y="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8" name="Freeform 941">
                <a:extLst>
                  <a:ext uri="{FF2B5EF4-FFF2-40B4-BE49-F238E27FC236}">
                    <a16:creationId xmlns:a16="http://schemas.microsoft.com/office/drawing/2014/main" id="{398D21DD-A048-46F4-9F09-CC69C8C31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2997"/>
                <a:ext cx="18" cy="17"/>
              </a:xfrm>
              <a:custGeom>
                <a:avLst/>
                <a:gdLst>
                  <a:gd name="T0" fmla="*/ 92 w 8"/>
                  <a:gd name="T1" fmla="*/ 100 h 7"/>
                  <a:gd name="T2" fmla="*/ 0 w 8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7">
                    <a:moveTo>
                      <a:pt x="8" y="7"/>
                    </a:moveTo>
                    <a:cubicBezTo>
                      <a:pt x="6" y="4"/>
                      <a:pt x="3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9" name="Freeform 942">
                <a:extLst>
                  <a:ext uri="{FF2B5EF4-FFF2-40B4-BE49-F238E27FC236}">
                    <a16:creationId xmlns:a16="http://schemas.microsoft.com/office/drawing/2014/main" id="{BF869341-0603-4263-B7D9-0D4A5E9B6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762"/>
                <a:ext cx="5" cy="17"/>
              </a:xfrm>
              <a:custGeom>
                <a:avLst/>
                <a:gdLst>
                  <a:gd name="T0" fmla="*/ 20 w 2"/>
                  <a:gd name="T1" fmla="*/ 0 h 7"/>
                  <a:gd name="T2" fmla="*/ 0 w 2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7">
                    <a:moveTo>
                      <a:pt x="1" y="0"/>
                    </a:moveTo>
                    <a:cubicBezTo>
                      <a:pt x="2" y="3"/>
                      <a:pt x="2" y="6"/>
                      <a:pt x="0" y="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0" name="Freeform 943">
                <a:extLst>
                  <a:ext uri="{FF2B5EF4-FFF2-40B4-BE49-F238E27FC236}">
                    <a16:creationId xmlns:a16="http://schemas.microsoft.com/office/drawing/2014/main" id="{84205EE9-791A-47AD-9E01-4826936D1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749"/>
                <a:ext cx="25" cy="20"/>
              </a:xfrm>
              <a:custGeom>
                <a:avLst/>
                <a:gdLst>
                  <a:gd name="T0" fmla="*/ 130 w 11"/>
                  <a:gd name="T1" fmla="*/ 0 h 8"/>
                  <a:gd name="T2" fmla="*/ 0 w 11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8">
                    <a:moveTo>
                      <a:pt x="11" y="0"/>
                    </a:moveTo>
                    <a:cubicBezTo>
                      <a:pt x="11" y="7"/>
                      <a:pt x="5" y="6"/>
                      <a:pt x="0" y="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1" name="Freeform 944">
                <a:extLst>
                  <a:ext uri="{FF2B5EF4-FFF2-40B4-BE49-F238E27FC236}">
                    <a16:creationId xmlns:a16="http://schemas.microsoft.com/office/drawing/2014/main" id="{1A9C60C0-8F2A-4639-828D-9DB1D1FF3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591"/>
                <a:ext cx="547" cy="646"/>
              </a:xfrm>
              <a:custGeom>
                <a:avLst/>
                <a:gdLst>
                  <a:gd name="T0" fmla="*/ 2837 w 236"/>
                  <a:gd name="T1" fmla="*/ 2621 h 261"/>
                  <a:gd name="T2" fmla="*/ 2862 w 236"/>
                  <a:gd name="T3" fmla="*/ 2911 h 261"/>
                  <a:gd name="T4" fmla="*/ 2939 w 236"/>
                  <a:gd name="T5" fmla="*/ 3393 h 261"/>
                  <a:gd name="T6" fmla="*/ 2837 w 236"/>
                  <a:gd name="T7" fmla="*/ 3671 h 261"/>
                  <a:gd name="T8" fmla="*/ 2703 w 236"/>
                  <a:gd name="T9" fmla="*/ 3730 h 261"/>
                  <a:gd name="T10" fmla="*/ 2626 w 236"/>
                  <a:gd name="T11" fmla="*/ 3834 h 261"/>
                  <a:gd name="T12" fmla="*/ 2455 w 236"/>
                  <a:gd name="T13" fmla="*/ 3834 h 261"/>
                  <a:gd name="T14" fmla="*/ 2218 w 236"/>
                  <a:gd name="T15" fmla="*/ 3916 h 261"/>
                  <a:gd name="T16" fmla="*/ 2051 w 236"/>
                  <a:gd name="T17" fmla="*/ 3834 h 261"/>
                  <a:gd name="T18" fmla="*/ 1993 w 236"/>
                  <a:gd name="T19" fmla="*/ 3896 h 261"/>
                  <a:gd name="T20" fmla="*/ 1595 w 236"/>
                  <a:gd name="T21" fmla="*/ 3834 h 261"/>
                  <a:gd name="T22" fmla="*/ 1342 w 236"/>
                  <a:gd name="T23" fmla="*/ 3742 h 261"/>
                  <a:gd name="T24" fmla="*/ 1085 w 236"/>
                  <a:gd name="T25" fmla="*/ 3683 h 261"/>
                  <a:gd name="T26" fmla="*/ 1145 w 236"/>
                  <a:gd name="T27" fmla="*/ 3168 h 261"/>
                  <a:gd name="T28" fmla="*/ 848 w 236"/>
                  <a:gd name="T29" fmla="*/ 3596 h 261"/>
                  <a:gd name="T30" fmla="*/ 623 w 236"/>
                  <a:gd name="T31" fmla="*/ 3505 h 261"/>
                  <a:gd name="T32" fmla="*/ 408 w 236"/>
                  <a:gd name="T33" fmla="*/ 3168 h 261"/>
                  <a:gd name="T34" fmla="*/ 236 w 236"/>
                  <a:gd name="T35" fmla="*/ 2683 h 261"/>
                  <a:gd name="T36" fmla="*/ 49 w 236"/>
                  <a:gd name="T37" fmla="*/ 2591 h 261"/>
                  <a:gd name="T38" fmla="*/ 188 w 236"/>
                  <a:gd name="T39" fmla="*/ 2168 h 261"/>
                  <a:gd name="T40" fmla="*/ 65 w 236"/>
                  <a:gd name="T41" fmla="*/ 1893 h 261"/>
                  <a:gd name="T42" fmla="*/ 134 w 236"/>
                  <a:gd name="T43" fmla="*/ 1728 h 261"/>
                  <a:gd name="T44" fmla="*/ 338 w 236"/>
                  <a:gd name="T45" fmla="*/ 1349 h 261"/>
                  <a:gd name="T46" fmla="*/ 586 w 236"/>
                  <a:gd name="T47" fmla="*/ 1304 h 261"/>
                  <a:gd name="T48" fmla="*/ 473 w 236"/>
                  <a:gd name="T49" fmla="*/ 1121 h 261"/>
                  <a:gd name="T50" fmla="*/ 746 w 236"/>
                  <a:gd name="T51" fmla="*/ 802 h 261"/>
                  <a:gd name="T52" fmla="*/ 1048 w 236"/>
                  <a:gd name="T53" fmla="*/ 515 h 261"/>
                  <a:gd name="T54" fmla="*/ 1161 w 236"/>
                  <a:gd name="T55" fmla="*/ 545 h 261"/>
                  <a:gd name="T56" fmla="*/ 1198 w 236"/>
                  <a:gd name="T57" fmla="*/ 275 h 261"/>
                  <a:gd name="T58" fmla="*/ 1358 w 236"/>
                  <a:gd name="T59" fmla="*/ 183 h 261"/>
                  <a:gd name="T60" fmla="*/ 1618 w 236"/>
                  <a:gd name="T61" fmla="*/ 215 h 261"/>
                  <a:gd name="T62" fmla="*/ 1692 w 236"/>
                  <a:gd name="T63" fmla="*/ 319 h 261"/>
                  <a:gd name="T64" fmla="*/ 1708 w 236"/>
                  <a:gd name="T65" fmla="*/ 153 h 261"/>
                  <a:gd name="T66" fmla="*/ 2042 w 236"/>
                  <a:gd name="T67" fmla="*/ 153 h 261"/>
                  <a:gd name="T68" fmla="*/ 2255 w 236"/>
                  <a:gd name="T69" fmla="*/ 153 h 261"/>
                  <a:gd name="T70" fmla="*/ 2327 w 236"/>
                  <a:gd name="T71" fmla="*/ 619 h 261"/>
                  <a:gd name="T72" fmla="*/ 2278 w 236"/>
                  <a:gd name="T73" fmla="*/ 1059 h 261"/>
                  <a:gd name="T74" fmla="*/ 2429 w 236"/>
                  <a:gd name="T75" fmla="*/ 485 h 261"/>
                  <a:gd name="T76" fmla="*/ 2492 w 236"/>
                  <a:gd name="T77" fmla="*/ 332 h 26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36" h="261">
                    <a:moveTo>
                      <a:pt x="218" y="145"/>
                    </a:moveTo>
                    <a:cubicBezTo>
                      <a:pt x="222" y="154"/>
                      <a:pt x="227" y="169"/>
                      <a:pt x="228" y="173"/>
                    </a:cubicBezTo>
                    <a:cubicBezTo>
                      <a:pt x="229" y="175"/>
                      <a:pt x="231" y="181"/>
                      <a:pt x="231" y="184"/>
                    </a:cubicBezTo>
                    <a:cubicBezTo>
                      <a:pt x="232" y="187"/>
                      <a:pt x="230" y="189"/>
                      <a:pt x="230" y="192"/>
                    </a:cubicBezTo>
                    <a:cubicBezTo>
                      <a:pt x="230" y="194"/>
                      <a:pt x="232" y="197"/>
                      <a:pt x="233" y="200"/>
                    </a:cubicBezTo>
                    <a:cubicBezTo>
                      <a:pt x="235" y="207"/>
                      <a:pt x="235" y="216"/>
                      <a:pt x="236" y="224"/>
                    </a:cubicBezTo>
                    <a:cubicBezTo>
                      <a:pt x="236" y="228"/>
                      <a:pt x="235" y="228"/>
                      <a:pt x="233" y="232"/>
                    </a:cubicBezTo>
                    <a:cubicBezTo>
                      <a:pt x="231" y="235"/>
                      <a:pt x="230" y="240"/>
                      <a:pt x="228" y="242"/>
                    </a:cubicBezTo>
                    <a:cubicBezTo>
                      <a:pt x="225" y="245"/>
                      <a:pt x="223" y="244"/>
                      <a:pt x="220" y="245"/>
                    </a:cubicBezTo>
                    <a:cubicBezTo>
                      <a:pt x="219" y="246"/>
                      <a:pt x="218" y="245"/>
                      <a:pt x="217" y="246"/>
                    </a:cubicBezTo>
                    <a:cubicBezTo>
                      <a:pt x="216" y="246"/>
                      <a:pt x="217" y="249"/>
                      <a:pt x="216" y="250"/>
                    </a:cubicBezTo>
                    <a:cubicBezTo>
                      <a:pt x="213" y="251"/>
                      <a:pt x="214" y="253"/>
                      <a:pt x="211" y="253"/>
                    </a:cubicBezTo>
                    <a:cubicBezTo>
                      <a:pt x="209" y="253"/>
                      <a:pt x="206" y="249"/>
                      <a:pt x="204" y="250"/>
                    </a:cubicBezTo>
                    <a:cubicBezTo>
                      <a:pt x="201" y="250"/>
                      <a:pt x="199" y="253"/>
                      <a:pt x="197" y="253"/>
                    </a:cubicBezTo>
                    <a:cubicBezTo>
                      <a:pt x="195" y="254"/>
                      <a:pt x="192" y="254"/>
                      <a:pt x="191" y="254"/>
                    </a:cubicBezTo>
                    <a:cubicBezTo>
                      <a:pt x="187" y="255"/>
                      <a:pt x="182" y="258"/>
                      <a:pt x="178" y="258"/>
                    </a:cubicBezTo>
                    <a:cubicBezTo>
                      <a:pt x="171" y="258"/>
                      <a:pt x="168" y="253"/>
                      <a:pt x="170" y="246"/>
                    </a:cubicBezTo>
                    <a:cubicBezTo>
                      <a:pt x="169" y="248"/>
                      <a:pt x="167" y="251"/>
                      <a:pt x="165" y="253"/>
                    </a:cubicBezTo>
                    <a:cubicBezTo>
                      <a:pt x="163" y="251"/>
                      <a:pt x="162" y="250"/>
                      <a:pt x="160" y="248"/>
                    </a:cubicBezTo>
                    <a:cubicBezTo>
                      <a:pt x="161" y="251"/>
                      <a:pt x="161" y="254"/>
                      <a:pt x="160" y="257"/>
                    </a:cubicBezTo>
                    <a:cubicBezTo>
                      <a:pt x="153" y="257"/>
                      <a:pt x="150" y="261"/>
                      <a:pt x="143" y="258"/>
                    </a:cubicBezTo>
                    <a:cubicBezTo>
                      <a:pt x="138" y="255"/>
                      <a:pt x="134" y="253"/>
                      <a:pt x="128" y="253"/>
                    </a:cubicBezTo>
                    <a:cubicBezTo>
                      <a:pt x="119" y="254"/>
                      <a:pt x="120" y="251"/>
                      <a:pt x="114" y="247"/>
                    </a:cubicBezTo>
                    <a:cubicBezTo>
                      <a:pt x="113" y="247"/>
                      <a:pt x="110" y="248"/>
                      <a:pt x="108" y="247"/>
                    </a:cubicBezTo>
                    <a:cubicBezTo>
                      <a:pt x="106" y="246"/>
                      <a:pt x="105" y="242"/>
                      <a:pt x="104" y="240"/>
                    </a:cubicBezTo>
                    <a:cubicBezTo>
                      <a:pt x="100" y="246"/>
                      <a:pt x="93" y="247"/>
                      <a:pt x="87" y="243"/>
                    </a:cubicBezTo>
                    <a:cubicBezTo>
                      <a:pt x="80" y="239"/>
                      <a:pt x="86" y="230"/>
                      <a:pt x="87" y="224"/>
                    </a:cubicBezTo>
                    <a:cubicBezTo>
                      <a:pt x="89" y="219"/>
                      <a:pt x="91" y="214"/>
                      <a:pt x="92" y="209"/>
                    </a:cubicBezTo>
                    <a:cubicBezTo>
                      <a:pt x="93" y="203"/>
                      <a:pt x="90" y="204"/>
                      <a:pt x="87" y="209"/>
                    </a:cubicBezTo>
                    <a:cubicBezTo>
                      <a:pt x="82" y="218"/>
                      <a:pt x="84" y="245"/>
                      <a:pt x="68" y="237"/>
                    </a:cubicBezTo>
                    <a:cubicBezTo>
                      <a:pt x="65" y="236"/>
                      <a:pt x="64" y="234"/>
                      <a:pt x="60" y="233"/>
                    </a:cubicBezTo>
                    <a:cubicBezTo>
                      <a:pt x="57" y="233"/>
                      <a:pt x="53" y="233"/>
                      <a:pt x="50" y="231"/>
                    </a:cubicBezTo>
                    <a:cubicBezTo>
                      <a:pt x="43" y="226"/>
                      <a:pt x="47" y="220"/>
                      <a:pt x="49" y="213"/>
                    </a:cubicBezTo>
                    <a:cubicBezTo>
                      <a:pt x="40" y="221"/>
                      <a:pt x="39" y="216"/>
                      <a:pt x="33" y="209"/>
                    </a:cubicBezTo>
                    <a:cubicBezTo>
                      <a:pt x="29" y="204"/>
                      <a:pt x="24" y="204"/>
                      <a:pt x="24" y="195"/>
                    </a:cubicBezTo>
                    <a:cubicBezTo>
                      <a:pt x="17" y="200"/>
                      <a:pt x="14" y="184"/>
                      <a:pt x="19" y="177"/>
                    </a:cubicBezTo>
                    <a:cubicBezTo>
                      <a:pt x="17" y="179"/>
                      <a:pt x="15" y="183"/>
                      <a:pt x="10" y="181"/>
                    </a:cubicBezTo>
                    <a:cubicBezTo>
                      <a:pt x="5" y="180"/>
                      <a:pt x="4" y="175"/>
                      <a:pt x="4" y="171"/>
                    </a:cubicBezTo>
                    <a:cubicBezTo>
                      <a:pt x="3" y="166"/>
                      <a:pt x="0" y="154"/>
                      <a:pt x="2" y="149"/>
                    </a:cubicBezTo>
                    <a:cubicBezTo>
                      <a:pt x="4" y="144"/>
                      <a:pt x="9" y="144"/>
                      <a:pt x="15" y="143"/>
                    </a:cubicBezTo>
                    <a:cubicBezTo>
                      <a:pt x="12" y="143"/>
                      <a:pt x="8" y="143"/>
                      <a:pt x="5" y="142"/>
                    </a:cubicBezTo>
                    <a:cubicBezTo>
                      <a:pt x="6" y="136"/>
                      <a:pt x="3" y="131"/>
                      <a:pt x="5" y="125"/>
                    </a:cubicBezTo>
                    <a:cubicBezTo>
                      <a:pt x="6" y="123"/>
                      <a:pt x="9" y="123"/>
                      <a:pt x="10" y="121"/>
                    </a:cubicBezTo>
                    <a:cubicBezTo>
                      <a:pt x="11" y="119"/>
                      <a:pt x="10" y="117"/>
                      <a:pt x="11" y="114"/>
                    </a:cubicBezTo>
                    <a:cubicBezTo>
                      <a:pt x="12" y="110"/>
                      <a:pt x="14" y="109"/>
                      <a:pt x="16" y="105"/>
                    </a:cubicBezTo>
                    <a:cubicBezTo>
                      <a:pt x="20" y="100"/>
                      <a:pt x="21" y="93"/>
                      <a:pt x="27" y="89"/>
                    </a:cubicBezTo>
                    <a:cubicBezTo>
                      <a:pt x="37" y="83"/>
                      <a:pt x="52" y="90"/>
                      <a:pt x="62" y="91"/>
                    </a:cubicBezTo>
                    <a:cubicBezTo>
                      <a:pt x="57" y="89"/>
                      <a:pt x="53" y="86"/>
                      <a:pt x="47" y="86"/>
                    </a:cubicBezTo>
                    <a:cubicBezTo>
                      <a:pt x="44" y="85"/>
                      <a:pt x="42" y="87"/>
                      <a:pt x="39" y="85"/>
                    </a:cubicBezTo>
                    <a:cubicBezTo>
                      <a:pt x="35" y="82"/>
                      <a:pt x="37" y="78"/>
                      <a:pt x="38" y="74"/>
                    </a:cubicBezTo>
                    <a:cubicBezTo>
                      <a:pt x="40" y="68"/>
                      <a:pt x="43" y="70"/>
                      <a:pt x="47" y="64"/>
                    </a:cubicBezTo>
                    <a:cubicBezTo>
                      <a:pt x="52" y="58"/>
                      <a:pt x="50" y="52"/>
                      <a:pt x="60" y="53"/>
                    </a:cubicBezTo>
                    <a:cubicBezTo>
                      <a:pt x="60" y="51"/>
                      <a:pt x="60" y="49"/>
                      <a:pt x="58" y="47"/>
                    </a:cubicBezTo>
                    <a:cubicBezTo>
                      <a:pt x="68" y="41"/>
                      <a:pt x="71" y="31"/>
                      <a:pt x="84" y="34"/>
                    </a:cubicBezTo>
                    <a:cubicBezTo>
                      <a:pt x="91" y="36"/>
                      <a:pt x="97" y="45"/>
                      <a:pt x="102" y="51"/>
                    </a:cubicBezTo>
                    <a:cubicBezTo>
                      <a:pt x="99" y="46"/>
                      <a:pt x="97" y="40"/>
                      <a:pt x="93" y="36"/>
                    </a:cubicBezTo>
                    <a:cubicBezTo>
                      <a:pt x="87" y="31"/>
                      <a:pt x="85" y="32"/>
                      <a:pt x="90" y="25"/>
                    </a:cubicBezTo>
                    <a:cubicBezTo>
                      <a:pt x="91" y="23"/>
                      <a:pt x="94" y="19"/>
                      <a:pt x="96" y="18"/>
                    </a:cubicBezTo>
                    <a:cubicBezTo>
                      <a:pt x="98" y="17"/>
                      <a:pt x="100" y="20"/>
                      <a:pt x="102" y="19"/>
                    </a:cubicBezTo>
                    <a:cubicBezTo>
                      <a:pt x="105" y="18"/>
                      <a:pt x="106" y="13"/>
                      <a:pt x="109" y="12"/>
                    </a:cubicBezTo>
                    <a:cubicBezTo>
                      <a:pt x="112" y="11"/>
                      <a:pt x="116" y="13"/>
                      <a:pt x="118" y="14"/>
                    </a:cubicBezTo>
                    <a:cubicBezTo>
                      <a:pt x="120" y="7"/>
                      <a:pt x="127" y="10"/>
                      <a:pt x="130" y="14"/>
                    </a:cubicBezTo>
                    <a:cubicBezTo>
                      <a:pt x="132" y="16"/>
                      <a:pt x="134" y="20"/>
                      <a:pt x="135" y="23"/>
                    </a:cubicBezTo>
                    <a:cubicBezTo>
                      <a:pt x="135" y="22"/>
                      <a:pt x="135" y="22"/>
                      <a:pt x="136" y="21"/>
                    </a:cubicBezTo>
                    <a:cubicBezTo>
                      <a:pt x="137" y="17"/>
                      <a:pt x="138" y="16"/>
                      <a:pt x="138" y="13"/>
                    </a:cubicBezTo>
                    <a:cubicBezTo>
                      <a:pt x="138" y="13"/>
                      <a:pt x="136" y="11"/>
                      <a:pt x="137" y="10"/>
                    </a:cubicBezTo>
                    <a:cubicBezTo>
                      <a:pt x="139" y="0"/>
                      <a:pt x="150" y="7"/>
                      <a:pt x="155" y="11"/>
                    </a:cubicBezTo>
                    <a:cubicBezTo>
                      <a:pt x="157" y="6"/>
                      <a:pt x="161" y="8"/>
                      <a:pt x="164" y="10"/>
                    </a:cubicBezTo>
                    <a:cubicBezTo>
                      <a:pt x="165" y="8"/>
                      <a:pt x="167" y="7"/>
                      <a:pt x="167" y="5"/>
                    </a:cubicBezTo>
                    <a:cubicBezTo>
                      <a:pt x="176" y="3"/>
                      <a:pt x="171" y="19"/>
                      <a:pt x="181" y="10"/>
                    </a:cubicBezTo>
                    <a:cubicBezTo>
                      <a:pt x="184" y="16"/>
                      <a:pt x="182" y="22"/>
                      <a:pt x="184" y="28"/>
                    </a:cubicBezTo>
                    <a:cubicBezTo>
                      <a:pt x="185" y="33"/>
                      <a:pt x="188" y="35"/>
                      <a:pt x="187" y="41"/>
                    </a:cubicBezTo>
                    <a:cubicBezTo>
                      <a:pt x="186" y="47"/>
                      <a:pt x="182" y="52"/>
                      <a:pt x="182" y="59"/>
                    </a:cubicBezTo>
                    <a:cubicBezTo>
                      <a:pt x="182" y="62"/>
                      <a:pt x="183" y="66"/>
                      <a:pt x="183" y="70"/>
                    </a:cubicBezTo>
                    <a:cubicBezTo>
                      <a:pt x="184" y="58"/>
                      <a:pt x="187" y="47"/>
                      <a:pt x="192" y="37"/>
                    </a:cubicBezTo>
                    <a:cubicBezTo>
                      <a:pt x="193" y="35"/>
                      <a:pt x="195" y="34"/>
                      <a:pt x="195" y="32"/>
                    </a:cubicBezTo>
                    <a:cubicBezTo>
                      <a:pt x="195" y="31"/>
                      <a:pt x="194" y="29"/>
                      <a:pt x="194" y="28"/>
                    </a:cubicBezTo>
                    <a:cubicBezTo>
                      <a:pt x="195" y="24"/>
                      <a:pt x="195" y="23"/>
                      <a:pt x="200" y="22"/>
                    </a:cubicBezTo>
                    <a:cubicBezTo>
                      <a:pt x="209" y="21"/>
                      <a:pt x="211" y="27"/>
                      <a:pt x="214" y="3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2" name="Freeform 945">
                <a:extLst>
                  <a:ext uri="{FF2B5EF4-FFF2-40B4-BE49-F238E27FC236}">
                    <a16:creationId xmlns:a16="http://schemas.microsoft.com/office/drawing/2014/main" id="{99842665-03D7-4053-A669-96B39F696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2730"/>
                <a:ext cx="7" cy="24"/>
              </a:xfrm>
              <a:custGeom>
                <a:avLst/>
                <a:gdLst>
                  <a:gd name="T0" fmla="*/ 37 w 3"/>
                  <a:gd name="T1" fmla="*/ 0 h 10"/>
                  <a:gd name="T2" fmla="*/ 0 w 3"/>
                  <a:gd name="T3" fmla="*/ 139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0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3" name="Freeform 946">
                <a:extLst>
                  <a:ext uri="{FF2B5EF4-FFF2-40B4-BE49-F238E27FC236}">
                    <a16:creationId xmlns:a16="http://schemas.microsoft.com/office/drawing/2014/main" id="{F1517F49-0942-459D-8CC8-9E25FBA41D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2730"/>
                <a:ext cx="7" cy="24"/>
              </a:xfrm>
              <a:custGeom>
                <a:avLst/>
                <a:gdLst>
                  <a:gd name="T0" fmla="*/ 37 w 3"/>
                  <a:gd name="T1" fmla="*/ 0 h 10"/>
                  <a:gd name="T2" fmla="*/ 0 w 3"/>
                  <a:gd name="T3" fmla="*/ 139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0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4" name="Freeform 947">
                <a:extLst>
                  <a:ext uri="{FF2B5EF4-FFF2-40B4-BE49-F238E27FC236}">
                    <a16:creationId xmlns:a16="http://schemas.microsoft.com/office/drawing/2014/main" id="{818A8E52-10D5-430C-A611-5D358B54B4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3031"/>
                <a:ext cx="9" cy="25"/>
              </a:xfrm>
              <a:custGeom>
                <a:avLst/>
                <a:gdLst>
                  <a:gd name="T0" fmla="*/ 0 w 4"/>
                  <a:gd name="T1" fmla="*/ 0 h 10"/>
                  <a:gd name="T2" fmla="*/ 45 w 4"/>
                  <a:gd name="T3" fmla="*/ 15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cubicBezTo>
                      <a:pt x="1" y="3"/>
                      <a:pt x="3" y="6"/>
                      <a:pt x="4" y="1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5" name="Freeform 948">
                <a:extLst>
                  <a:ext uri="{FF2B5EF4-FFF2-40B4-BE49-F238E27FC236}">
                    <a16:creationId xmlns:a16="http://schemas.microsoft.com/office/drawing/2014/main" id="{FD46970A-8FDE-45FF-A7BF-61D7A64705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3031"/>
                <a:ext cx="9" cy="25"/>
              </a:xfrm>
              <a:custGeom>
                <a:avLst/>
                <a:gdLst>
                  <a:gd name="T0" fmla="*/ 0 w 4"/>
                  <a:gd name="T1" fmla="*/ 0 h 10"/>
                  <a:gd name="T2" fmla="*/ 45 w 4"/>
                  <a:gd name="T3" fmla="*/ 15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cubicBezTo>
                      <a:pt x="1" y="3"/>
                      <a:pt x="3" y="6"/>
                      <a:pt x="4" y="1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6" name="Freeform 949">
                <a:extLst>
                  <a:ext uri="{FF2B5EF4-FFF2-40B4-BE49-F238E27FC236}">
                    <a16:creationId xmlns:a16="http://schemas.microsoft.com/office/drawing/2014/main" id="{694F1FF0-9F68-4EA5-9166-55DFB006C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2982"/>
                <a:ext cx="25" cy="5"/>
              </a:xfrm>
              <a:custGeom>
                <a:avLst/>
                <a:gdLst>
                  <a:gd name="T0" fmla="*/ 0 w 11"/>
                  <a:gd name="T1" fmla="*/ 33 h 2"/>
                  <a:gd name="T2" fmla="*/ 130 w 1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">
                    <a:moveTo>
                      <a:pt x="0" y="2"/>
                    </a:moveTo>
                    <a:cubicBezTo>
                      <a:pt x="4" y="2"/>
                      <a:pt x="8" y="1"/>
                      <a:pt x="11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7" name="Freeform 950">
                <a:extLst>
                  <a:ext uri="{FF2B5EF4-FFF2-40B4-BE49-F238E27FC236}">
                    <a16:creationId xmlns:a16="http://schemas.microsoft.com/office/drawing/2014/main" id="{DED433D7-CF1B-45BA-8E78-D2F1FC9636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2982"/>
                <a:ext cx="25" cy="5"/>
              </a:xfrm>
              <a:custGeom>
                <a:avLst/>
                <a:gdLst>
                  <a:gd name="T0" fmla="*/ 0 w 11"/>
                  <a:gd name="T1" fmla="*/ 33 h 2"/>
                  <a:gd name="T2" fmla="*/ 130 w 1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">
                    <a:moveTo>
                      <a:pt x="0" y="2"/>
                    </a:moveTo>
                    <a:cubicBezTo>
                      <a:pt x="4" y="2"/>
                      <a:pt x="8" y="1"/>
                      <a:pt x="11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8" name="Freeform 951">
                <a:extLst>
                  <a:ext uri="{FF2B5EF4-FFF2-40B4-BE49-F238E27FC236}">
                    <a16:creationId xmlns:a16="http://schemas.microsoft.com/office/drawing/2014/main" id="{2BA16B74-D500-4597-AE32-20948FD56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" y="2992"/>
                <a:ext cx="7" cy="17"/>
              </a:xfrm>
              <a:custGeom>
                <a:avLst/>
                <a:gdLst>
                  <a:gd name="T0" fmla="*/ 37 w 3"/>
                  <a:gd name="T1" fmla="*/ 0 h 7"/>
                  <a:gd name="T2" fmla="*/ 0 w 3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2"/>
                      <a:pt x="1" y="5"/>
                      <a:pt x="0" y="7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9" name="Freeform 952">
                <a:extLst>
                  <a:ext uri="{FF2B5EF4-FFF2-40B4-BE49-F238E27FC236}">
                    <a16:creationId xmlns:a16="http://schemas.microsoft.com/office/drawing/2014/main" id="{BA770211-E3AE-455D-B3BB-7DD296408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" y="2992"/>
                <a:ext cx="7" cy="17"/>
              </a:xfrm>
              <a:custGeom>
                <a:avLst/>
                <a:gdLst>
                  <a:gd name="T0" fmla="*/ 37 w 3"/>
                  <a:gd name="T1" fmla="*/ 0 h 7"/>
                  <a:gd name="T2" fmla="*/ 0 w 3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2"/>
                      <a:pt x="1" y="5"/>
                      <a:pt x="0" y="7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0" name="Freeform 953">
                <a:extLst>
                  <a:ext uri="{FF2B5EF4-FFF2-40B4-BE49-F238E27FC236}">
                    <a16:creationId xmlns:a16="http://schemas.microsoft.com/office/drawing/2014/main" id="{A967EB6E-B09C-4B36-913F-58467B556D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759"/>
                <a:ext cx="2" cy="18"/>
              </a:xfrm>
              <a:custGeom>
                <a:avLst/>
                <a:gdLst>
                  <a:gd name="T0" fmla="*/ 0 w 1"/>
                  <a:gd name="T1" fmla="*/ 0 h 7"/>
                  <a:gd name="T2" fmla="*/ 8 w 1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0" y="2"/>
                      <a:pt x="0" y="5"/>
                      <a:pt x="1" y="7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1" name="Freeform 954">
                <a:extLst>
                  <a:ext uri="{FF2B5EF4-FFF2-40B4-BE49-F238E27FC236}">
                    <a16:creationId xmlns:a16="http://schemas.microsoft.com/office/drawing/2014/main" id="{F00633DF-98E5-404C-944E-89AB8CFCA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759"/>
                <a:ext cx="2" cy="18"/>
              </a:xfrm>
              <a:custGeom>
                <a:avLst/>
                <a:gdLst>
                  <a:gd name="T0" fmla="*/ 0 w 1"/>
                  <a:gd name="T1" fmla="*/ 0 h 7"/>
                  <a:gd name="T2" fmla="*/ 8 w 1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0" y="2"/>
                      <a:pt x="0" y="5"/>
                      <a:pt x="1" y="7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2" name="Freeform 955">
                <a:extLst>
                  <a:ext uri="{FF2B5EF4-FFF2-40B4-BE49-F238E27FC236}">
                    <a16:creationId xmlns:a16="http://schemas.microsoft.com/office/drawing/2014/main" id="{6FAEE8C6-1913-4BE4-BB90-DA7B889CF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7" y="2984"/>
                <a:ext cx="23" cy="28"/>
              </a:xfrm>
              <a:custGeom>
                <a:avLst/>
                <a:gdLst>
                  <a:gd name="T0" fmla="*/ 122 w 10"/>
                  <a:gd name="T1" fmla="*/ 0 h 11"/>
                  <a:gd name="T2" fmla="*/ 110 w 10"/>
                  <a:gd name="T3" fmla="*/ 150 h 11"/>
                  <a:gd name="T4" fmla="*/ 0 w 10"/>
                  <a:gd name="T5" fmla="*/ 2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10" y="0"/>
                    </a:moveTo>
                    <a:cubicBezTo>
                      <a:pt x="9" y="2"/>
                      <a:pt x="9" y="6"/>
                      <a:pt x="9" y="9"/>
                    </a:cubicBezTo>
                    <a:cubicBezTo>
                      <a:pt x="5" y="11"/>
                      <a:pt x="1" y="5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3" name="Freeform 956">
                <a:extLst>
                  <a:ext uri="{FF2B5EF4-FFF2-40B4-BE49-F238E27FC236}">
                    <a16:creationId xmlns:a16="http://schemas.microsoft.com/office/drawing/2014/main" id="{B11436A8-9AE1-4A12-9460-E85CECFFD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2470"/>
                <a:ext cx="587" cy="413"/>
              </a:xfrm>
              <a:custGeom>
                <a:avLst/>
                <a:gdLst>
                  <a:gd name="T0" fmla="*/ 0 w 253"/>
                  <a:gd name="T1" fmla="*/ 2525 h 167"/>
                  <a:gd name="T2" fmla="*/ 473 w 253"/>
                  <a:gd name="T3" fmla="*/ 1847 h 167"/>
                  <a:gd name="T4" fmla="*/ 1049 w 253"/>
                  <a:gd name="T5" fmla="*/ 1271 h 167"/>
                  <a:gd name="T6" fmla="*/ 1513 w 253"/>
                  <a:gd name="T7" fmla="*/ 863 h 167"/>
                  <a:gd name="T8" fmla="*/ 1571 w 253"/>
                  <a:gd name="T9" fmla="*/ 727 h 167"/>
                  <a:gd name="T10" fmla="*/ 2394 w 253"/>
                  <a:gd name="T11" fmla="*/ 648 h 167"/>
                  <a:gd name="T12" fmla="*/ 2896 w 253"/>
                  <a:gd name="T13" fmla="*/ 502 h 167"/>
                  <a:gd name="T14" fmla="*/ 3123 w 253"/>
                  <a:gd name="T15" fmla="*/ 74 h 167"/>
                  <a:gd name="T16" fmla="*/ 3160 w 253"/>
                  <a:gd name="T17" fmla="*/ 0 h 1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3" h="167">
                    <a:moveTo>
                      <a:pt x="0" y="167"/>
                    </a:moveTo>
                    <a:cubicBezTo>
                      <a:pt x="6" y="157"/>
                      <a:pt x="30" y="131"/>
                      <a:pt x="38" y="122"/>
                    </a:cubicBezTo>
                    <a:cubicBezTo>
                      <a:pt x="50" y="112"/>
                      <a:pt x="66" y="98"/>
                      <a:pt x="84" y="84"/>
                    </a:cubicBezTo>
                    <a:cubicBezTo>
                      <a:pt x="98" y="74"/>
                      <a:pt x="117" y="65"/>
                      <a:pt x="121" y="57"/>
                    </a:cubicBezTo>
                    <a:cubicBezTo>
                      <a:pt x="124" y="48"/>
                      <a:pt x="126" y="48"/>
                      <a:pt x="126" y="48"/>
                    </a:cubicBezTo>
                    <a:cubicBezTo>
                      <a:pt x="147" y="55"/>
                      <a:pt x="174" y="40"/>
                      <a:pt x="192" y="43"/>
                    </a:cubicBezTo>
                    <a:cubicBezTo>
                      <a:pt x="220" y="47"/>
                      <a:pt x="224" y="38"/>
                      <a:pt x="232" y="33"/>
                    </a:cubicBezTo>
                    <a:cubicBezTo>
                      <a:pt x="239" y="28"/>
                      <a:pt x="240" y="12"/>
                      <a:pt x="250" y="5"/>
                    </a:cubicBezTo>
                    <a:cubicBezTo>
                      <a:pt x="253" y="3"/>
                      <a:pt x="250" y="3"/>
                      <a:pt x="253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4" name="Freeform 957">
                <a:extLst>
                  <a:ext uri="{FF2B5EF4-FFF2-40B4-BE49-F238E27FC236}">
                    <a16:creationId xmlns:a16="http://schemas.microsoft.com/office/drawing/2014/main" id="{A98038BD-0782-4BF6-AA90-9507CAF97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73"/>
                <a:ext cx="51" cy="185"/>
              </a:xfrm>
              <a:custGeom>
                <a:avLst/>
                <a:gdLst>
                  <a:gd name="T0" fmla="*/ 0 w 22"/>
                  <a:gd name="T1" fmla="*/ 0 h 75"/>
                  <a:gd name="T2" fmla="*/ 102 w 22"/>
                  <a:gd name="T3" fmla="*/ 165 h 75"/>
                  <a:gd name="T4" fmla="*/ 123 w 22"/>
                  <a:gd name="T5" fmla="*/ 183 h 75"/>
                  <a:gd name="T6" fmla="*/ 172 w 22"/>
                  <a:gd name="T7" fmla="*/ 224 h 75"/>
                  <a:gd name="T8" fmla="*/ 188 w 22"/>
                  <a:gd name="T9" fmla="*/ 316 h 75"/>
                  <a:gd name="T10" fmla="*/ 225 w 22"/>
                  <a:gd name="T11" fmla="*/ 377 h 75"/>
                  <a:gd name="T12" fmla="*/ 274 w 22"/>
                  <a:gd name="T13" fmla="*/ 481 h 75"/>
                  <a:gd name="T14" fmla="*/ 225 w 22"/>
                  <a:gd name="T15" fmla="*/ 602 h 75"/>
                  <a:gd name="T16" fmla="*/ 225 w 22"/>
                  <a:gd name="T17" fmla="*/ 676 h 75"/>
                  <a:gd name="T18" fmla="*/ 114 w 22"/>
                  <a:gd name="T19" fmla="*/ 1125 h 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" h="75">
                    <a:moveTo>
                      <a:pt x="0" y="0"/>
                    </a:moveTo>
                    <a:cubicBezTo>
                      <a:pt x="1" y="5"/>
                      <a:pt x="3" y="9"/>
                      <a:pt x="8" y="11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3"/>
                      <a:pt x="13" y="14"/>
                      <a:pt x="14" y="15"/>
                    </a:cubicBezTo>
                    <a:cubicBezTo>
                      <a:pt x="15" y="17"/>
                      <a:pt x="14" y="19"/>
                      <a:pt x="15" y="21"/>
                    </a:cubicBezTo>
                    <a:cubicBezTo>
                      <a:pt x="16" y="24"/>
                      <a:pt x="16" y="23"/>
                      <a:pt x="18" y="25"/>
                    </a:cubicBezTo>
                    <a:cubicBezTo>
                      <a:pt x="19" y="27"/>
                      <a:pt x="22" y="28"/>
                      <a:pt x="22" y="32"/>
                    </a:cubicBezTo>
                    <a:cubicBezTo>
                      <a:pt x="22" y="36"/>
                      <a:pt x="19" y="37"/>
                      <a:pt x="18" y="40"/>
                    </a:cubicBezTo>
                    <a:cubicBezTo>
                      <a:pt x="17" y="41"/>
                      <a:pt x="19" y="43"/>
                      <a:pt x="18" y="45"/>
                    </a:cubicBezTo>
                    <a:cubicBezTo>
                      <a:pt x="17" y="50"/>
                      <a:pt x="14" y="67"/>
                      <a:pt x="9" y="7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5" name="Freeform 958">
                <a:extLst>
                  <a:ext uri="{FF2B5EF4-FFF2-40B4-BE49-F238E27FC236}">
                    <a16:creationId xmlns:a16="http://schemas.microsoft.com/office/drawing/2014/main" id="{FAB54123-8F5F-44CB-976C-DECC64FED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2581"/>
                <a:ext cx="681" cy="782"/>
              </a:xfrm>
              <a:custGeom>
                <a:avLst/>
                <a:gdLst>
                  <a:gd name="T0" fmla="*/ 3257 w 294"/>
                  <a:gd name="T1" fmla="*/ 2292 h 316"/>
                  <a:gd name="T2" fmla="*/ 3493 w 294"/>
                  <a:gd name="T3" fmla="*/ 3002 h 316"/>
                  <a:gd name="T4" fmla="*/ 3653 w 294"/>
                  <a:gd name="T5" fmla="*/ 4016 h 316"/>
                  <a:gd name="T6" fmla="*/ 3370 w 294"/>
                  <a:gd name="T7" fmla="*/ 4605 h 316"/>
                  <a:gd name="T8" fmla="*/ 3208 w 294"/>
                  <a:gd name="T9" fmla="*/ 4623 h 316"/>
                  <a:gd name="T10" fmla="*/ 2946 w 294"/>
                  <a:gd name="T11" fmla="*/ 4655 h 316"/>
                  <a:gd name="T12" fmla="*/ 2673 w 294"/>
                  <a:gd name="T13" fmla="*/ 4685 h 316"/>
                  <a:gd name="T14" fmla="*/ 2571 w 294"/>
                  <a:gd name="T15" fmla="*/ 4697 h 316"/>
                  <a:gd name="T16" fmla="*/ 2483 w 294"/>
                  <a:gd name="T17" fmla="*/ 4727 h 316"/>
                  <a:gd name="T18" fmla="*/ 2323 w 294"/>
                  <a:gd name="T19" fmla="*/ 4655 h 316"/>
                  <a:gd name="T20" fmla="*/ 2075 w 294"/>
                  <a:gd name="T21" fmla="*/ 4576 h 316"/>
                  <a:gd name="T22" fmla="*/ 1492 w 294"/>
                  <a:gd name="T23" fmla="*/ 4378 h 316"/>
                  <a:gd name="T24" fmla="*/ 1427 w 294"/>
                  <a:gd name="T25" fmla="*/ 4029 h 316"/>
                  <a:gd name="T26" fmla="*/ 1255 w 294"/>
                  <a:gd name="T27" fmla="*/ 4153 h 316"/>
                  <a:gd name="T28" fmla="*/ 1068 w 294"/>
                  <a:gd name="T29" fmla="*/ 4061 h 316"/>
                  <a:gd name="T30" fmla="*/ 660 w 294"/>
                  <a:gd name="T31" fmla="*/ 3576 h 316"/>
                  <a:gd name="T32" fmla="*/ 510 w 294"/>
                  <a:gd name="T33" fmla="*/ 3351 h 316"/>
                  <a:gd name="T34" fmla="*/ 236 w 294"/>
                  <a:gd name="T35" fmla="*/ 3123 h 316"/>
                  <a:gd name="T36" fmla="*/ 0 w 294"/>
                  <a:gd name="T37" fmla="*/ 2653 h 316"/>
                  <a:gd name="T38" fmla="*/ 12 w 294"/>
                  <a:gd name="T39" fmla="*/ 2640 h 316"/>
                  <a:gd name="T40" fmla="*/ 134 w 294"/>
                  <a:gd name="T41" fmla="*/ 2076 h 316"/>
                  <a:gd name="T42" fmla="*/ 160 w 294"/>
                  <a:gd name="T43" fmla="*/ 2014 h 316"/>
                  <a:gd name="T44" fmla="*/ 188 w 294"/>
                  <a:gd name="T45" fmla="*/ 1972 h 316"/>
                  <a:gd name="T46" fmla="*/ 248 w 294"/>
                  <a:gd name="T47" fmla="*/ 1849 h 316"/>
                  <a:gd name="T48" fmla="*/ 718 w 294"/>
                  <a:gd name="T49" fmla="*/ 1171 h 316"/>
                  <a:gd name="T50" fmla="*/ 1293 w 294"/>
                  <a:gd name="T51" fmla="*/ 594 h 316"/>
                  <a:gd name="T52" fmla="*/ 1753 w 294"/>
                  <a:gd name="T53" fmla="*/ 183 h 316"/>
                  <a:gd name="T54" fmla="*/ 1814 w 294"/>
                  <a:gd name="T55" fmla="*/ 42 h 316"/>
                  <a:gd name="T56" fmla="*/ 2360 w 294"/>
                  <a:gd name="T57" fmla="*/ 0 h 316"/>
                  <a:gd name="T58" fmla="*/ 2736 w 294"/>
                  <a:gd name="T59" fmla="*/ 92 h 316"/>
                  <a:gd name="T60" fmla="*/ 2882 w 294"/>
                  <a:gd name="T61" fmla="*/ 215 h 316"/>
                  <a:gd name="T62" fmla="*/ 3009 w 294"/>
                  <a:gd name="T63" fmla="*/ 299 h 316"/>
                  <a:gd name="T64" fmla="*/ 3192 w 294"/>
                  <a:gd name="T65" fmla="*/ 594 h 3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94" h="316">
                    <a:moveTo>
                      <a:pt x="262" y="151"/>
                    </a:moveTo>
                    <a:cubicBezTo>
                      <a:pt x="269" y="163"/>
                      <a:pt x="276" y="181"/>
                      <a:pt x="281" y="198"/>
                    </a:cubicBezTo>
                    <a:cubicBezTo>
                      <a:pt x="285" y="213"/>
                      <a:pt x="291" y="245"/>
                      <a:pt x="294" y="265"/>
                    </a:cubicBezTo>
                    <a:cubicBezTo>
                      <a:pt x="291" y="275"/>
                      <a:pt x="279" y="301"/>
                      <a:pt x="271" y="304"/>
                    </a:cubicBezTo>
                    <a:cubicBezTo>
                      <a:pt x="266" y="306"/>
                      <a:pt x="263" y="303"/>
                      <a:pt x="258" y="305"/>
                    </a:cubicBezTo>
                    <a:cubicBezTo>
                      <a:pt x="252" y="306"/>
                      <a:pt x="241" y="316"/>
                      <a:pt x="237" y="307"/>
                    </a:cubicBezTo>
                    <a:cubicBezTo>
                      <a:pt x="230" y="313"/>
                      <a:pt x="223" y="310"/>
                      <a:pt x="215" y="309"/>
                    </a:cubicBezTo>
                    <a:cubicBezTo>
                      <a:pt x="215" y="309"/>
                      <a:pt x="207" y="310"/>
                      <a:pt x="207" y="310"/>
                    </a:cubicBezTo>
                    <a:cubicBezTo>
                      <a:pt x="209" y="310"/>
                      <a:pt x="198" y="312"/>
                      <a:pt x="200" y="312"/>
                    </a:cubicBezTo>
                    <a:cubicBezTo>
                      <a:pt x="195" y="311"/>
                      <a:pt x="192" y="308"/>
                      <a:pt x="187" y="307"/>
                    </a:cubicBezTo>
                    <a:cubicBezTo>
                      <a:pt x="181" y="305"/>
                      <a:pt x="174" y="302"/>
                      <a:pt x="167" y="302"/>
                    </a:cubicBezTo>
                    <a:cubicBezTo>
                      <a:pt x="155" y="303"/>
                      <a:pt x="129" y="297"/>
                      <a:pt x="120" y="289"/>
                    </a:cubicBezTo>
                    <a:cubicBezTo>
                      <a:pt x="113" y="282"/>
                      <a:pt x="111" y="276"/>
                      <a:pt x="115" y="266"/>
                    </a:cubicBezTo>
                    <a:cubicBezTo>
                      <a:pt x="109" y="270"/>
                      <a:pt x="110" y="273"/>
                      <a:pt x="101" y="274"/>
                    </a:cubicBezTo>
                    <a:cubicBezTo>
                      <a:pt x="94" y="274"/>
                      <a:pt x="92" y="272"/>
                      <a:pt x="86" y="268"/>
                    </a:cubicBezTo>
                    <a:cubicBezTo>
                      <a:pt x="74" y="258"/>
                      <a:pt x="62" y="249"/>
                      <a:pt x="53" y="236"/>
                    </a:cubicBezTo>
                    <a:cubicBezTo>
                      <a:pt x="49" y="230"/>
                      <a:pt x="46" y="225"/>
                      <a:pt x="41" y="221"/>
                    </a:cubicBezTo>
                    <a:cubicBezTo>
                      <a:pt x="33" y="216"/>
                      <a:pt x="26" y="212"/>
                      <a:pt x="19" y="206"/>
                    </a:cubicBezTo>
                    <a:cubicBezTo>
                      <a:pt x="4" y="195"/>
                      <a:pt x="4" y="190"/>
                      <a:pt x="0" y="175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4" y="164"/>
                      <a:pt x="4" y="145"/>
                      <a:pt x="11" y="137"/>
                    </a:cubicBezTo>
                    <a:cubicBezTo>
                      <a:pt x="12" y="136"/>
                      <a:pt x="12" y="134"/>
                      <a:pt x="13" y="133"/>
                    </a:cubicBezTo>
                    <a:cubicBezTo>
                      <a:pt x="13" y="132"/>
                      <a:pt x="14" y="131"/>
                      <a:pt x="15" y="130"/>
                    </a:cubicBezTo>
                    <a:cubicBezTo>
                      <a:pt x="17" y="127"/>
                      <a:pt x="18" y="124"/>
                      <a:pt x="20" y="122"/>
                    </a:cubicBezTo>
                    <a:cubicBezTo>
                      <a:pt x="26" y="112"/>
                      <a:pt x="50" y="86"/>
                      <a:pt x="58" y="77"/>
                    </a:cubicBezTo>
                    <a:cubicBezTo>
                      <a:pt x="70" y="67"/>
                      <a:pt x="86" y="53"/>
                      <a:pt x="104" y="39"/>
                    </a:cubicBezTo>
                    <a:cubicBezTo>
                      <a:pt x="118" y="29"/>
                      <a:pt x="137" y="20"/>
                      <a:pt x="141" y="12"/>
                    </a:cubicBezTo>
                    <a:cubicBezTo>
                      <a:pt x="144" y="3"/>
                      <a:pt x="146" y="3"/>
                      <a:pt x="146" y="3"/>
                    </a:cubicBezTo>
                    <a:cubicBezTo>
                      <a:pt x="159" y="8"/>
                      <a:pt x="175" y="3"/>
                      <a:pt x="190" y="0"/>
                    </a:cubicBezTo>
                    <a:cubicBezTo>
                      <a:pt x="213" y="1"/>
                      <a:pt x="213" y="4"/>
                      <a:pt x="220" y="6"/>
                    </a:cubicBezTo>
                    <a:cubicBezTo>
                      <a:pt x="227" y="8"/>
                      <a:pt x="230" y="9"/>
                      <a:pt x="232" y="14"/>
                    </a:cubicBezTo>
                    <a:cubicBezTo>
                      <a:pt x="235" y="19"/>
                      <a:pt x="236" y="19"/>
                      <a:pt x="242" y="20"/>
                    </a:cubicBezTo>
                    <a:cubicBezTo>
                      <a:pt x="248" y="22"/>
                      <a:pt x="254" y="31"/>
                      <a:pt x="257" y="3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6" name="Freeform 959">
                <a:extLst>
                  <a:ext uri="{FF2B5EF4-FFF2-40B4-BE49-F238E27FC236}">
                    <a16:creationId xmlns:a16="http://schemas.microsoft.com/office/drawing/2014/main" id="{413DED78-0EC1-4386-8D65-0F1178FE3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3175"/>
                <a:ext cx="26" cy="67"/>
              </a:xfrm>
              <a:custGeom>
                <a:avLst/>
                <a:gdLst>
                  <a:gd name="T0" fmla="*/ 144 w 11"/>
                  <a:gd name="T1" fmla="*/ 0 h 27"/>
                  <a:gd name="T2" fmla="*/ 40 w 11"/>
                  <a:gd name="T3" fmla="*/ 278 h 27"/>
                  <a:gd name="T4" fmla="*/ 0 w 11"/>
                  <a:gd name="T5" fmla="*/ 412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0"/>
                    </a:moveTo>
                    <a:cubicBezTo>
                      <a:pt x="10" y="6"/>
                      <a:pt x="5" y="11"/>
                      <a:pt x="3" y="18"/>
                    </a:cubicBezTo>
                    <a:cubicBezTo>
                      <a:pt x="2" y="22"/>
                      <a:pt x="2" y="24"/>
                      <a:pt x="0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7" name="Freeform 960">
                <a:extLst>
                  <a:ext uri="{FF2B5EF4-FFF2-40B4-BE49-F238E27FC236}">
                    <a16:creationId xmlns:a16="http://schemas.microsoft.com/office/drawing/2014/main" id="{A84DACC7-7720-423E-9BCC-0A71C6B99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1938"/>
                <a:ext cx="146" cy="124"/>
              </a:xfrm>
              <a:custGeom>
                <a:avLst/>
                <a:gdLst>
                  <a:gd name="T0" fmla="*/ 0 w 63"/>
                  <a:gd name="T1" fmla="*/ 0 h 50"/>
                  <a:gd name="T2" fmla="*/ 209 w 63"/>
                  <a:gd name="T3" fmla="*/ 412 h 50"/>
                  <a:gd name="T4" fmla="*/ 783 w 63"/>
                  <a:gd name="T5" fmla="*/ 732 h 5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3" h="50">
                    <a:moveTo>
                      <a:pt x="0" y="0"/>
                    </a:moveTo>
                    <a:cubicBezTo>
                      <a:pt x="5" y="13"/>
                      <a:pt x="6" y="18"/>
                      <a:pt x="17" y="27"/>
                    </a:cubicBezTo>
                    <a:cubicBezTo>
                      <a:pt x="29" y="38"/>
                      <a:pt x="45" y="50"/>
                      <a:pt x="63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8" name="Freeform 961">
                <a:extLst>
                  <a:ext uri="{FF2B5EF4-FFF2-40B4-BE49-F238E27FC236}">
                    <a16:creationId xmlns:a16="http://schemas.microsoft.com/office/drawing/2014/main" id="{72D998EF-C152-41AD-8DE9-562AE5B7C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6" y="1872"/>
                <a:ext cx="299" cy="93"/>
              </a:xfrm>
              <a:custGeom>
                <a:avLst/>
                <a:gdLst>
                  <a:gd name="T0" fmla="*/ 1606 w 129"/>
                  <a:gd name="T1" fmla="*/ 294 h 38"/>
                  <a:gd name="T2" fmla="*/ 869 w 129"/>
                  <a:gd name="T3" fmla="*/ 306 h 38"/>
                  <a:gd name="T4" fmla="*/ 338 w 129"/>
                  <a:gd name="T5" fmla="*/ 191 h 38"/>
                  <a:gd name="T6" fmla="*/ 114 w 129"/>
                  <a:gd name="T7" fmla="*/ 132 h 38"/>
                  <a:gd name="T8" fmla="*/ 0 w 129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9" h="38">
                    <a:moveTo>
                      <a:pt x="129" y="20"/>
                    </a:moveTo>
                    <a:cubicBezTo>
                      <a:pt x="112" y="38"/>
                      <a:pt x="90" y="26"/>
                      <a:pt x="70" y="21"/>
                    </a:cubicBezTo>
                    <a:cubicBezTo>
                      <a:pt x="57" y="17"/>
                      <a:pt x="39" y="15"/>
                      <a:pt x="27" y="13"/>
                    </a:cubicBezTo>
                    <a:cubicBezTo>
                      <a:pt x="21" y="12"/>
                      <a:pt x="15" y="13"/>
                      <a:pt x="9" y="9"/>
                    </a:cubicBezTo>
                    <a:cubicBezTo>
                      <a:pt x="5" y="6"/>
                      <a:pt x="4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9" name="Freeform 962">
                <a:extLst>
                  <a:ext uri="{FF2B5EF4-FFF2-40B4-BE49-F238E27FC236}">
                    <a16:creationId xmlns:a16="http://schemas.microsoft.com/office/drawing/2014/main" id="{C7505F5B-DF1F-46FA-A860-C2112D3C5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9" y="1859"/>
                <a:ext cx="213" cy="57"/>
              </a:xfrm>
              <a:custGeom>
                <a:avLst/>
                <a:gdLst>
                  <a:gd name="T0" fmla="*/ 1141 w 92"/>
                  <a:gd name="T1" fmla="*/ 0 h 23"/>
                  <a:gd name="T2" fmla="*/ 669 w 92"/>
                  <a:gd name="T3" fmla="*/ 258 h 23"/>
                  <a:gd name="T4" fmla="*/ 0 w 92"/>
                  <a:gd name="T5" fmla="*/ 196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2" h="23">
                    <a:moveTo>
                      <a:pt x="92" y="0"/>
                    </a:moveTo>
                    <a:cubicBezTo>
                      <a:pt x="78" y="5"/>
                      <a:pt x="68" y="14"/>
                      <a:pt x="54" y="17"/>
                    </a:cubicBezTo>
                    <a:cubicBezTo>
                      <a:pt x="36" y="21"/>
                      <a:pt x="14" y="23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0" name="Freeform 963">
                <a:extLst>
                  <a:ext uri="{FF2B5EF4-FFF2-40B4-BE49-F238E27FC236}">
                    <a16:creationId xmlns:a16="http://schemas.microsoft.com/office/drawing/2014/main" id="{72D61A8D-F84E-487A-9FDC-8AD51E5BF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2411"/>
                <a:ext cx="106" cy="450"/>
              </a:xfrm>
              <a:custGeom>
                <a:avLst/>
                <a:gdLst>
                  <a:gd name="T0" fmla="*/ 111 w 46"/>
                  <a:gd name="T1" fmla="*/ 2208 h 182"/>
                  <a:gd name="T2" fmla="*/ 171 w 46"/>
                  <a:gd name="T3" fmla="*/ 2072 h 182"/>
                  <a:gd name="T4" fmla="*/ 111 w 46"/>
                  <a:gd name="T5" fmla="*/ 1980 h 182"/>
                  <a:gd name="T6" fmla="*/ 85 w 46"/>
                  <a:gd name="T7" fmla="*/ 1919 h 182"/>
                  <a:gd name="T8" fmla="*/ 65 w 46"/>
                  <a:gd name="T9" fmla="*/ 1827 h 182"/>
                  <a:gd name="T10" fmla="*/ 65 w 46"/>
                  <a:gd name="T11" fmla="*/ 1815 h 182"/>
                  <a:gd name="T12" fmla="*/ 85 w 46"/>
                  <a:gd name="T13" fmla="*/ 1785 h 182"/>
                  <a:gd name="T14" fmla="*/ 111 w 46"/>
                  <a:gd name="T15" fmla="*/ 1755 h 182"/>
                  <a:gd name="T16" fmla="*/ 94 w 46"/>
                  <a:gd name="T17" fmla="*/ 1664 h 182"/>
                  <a:gd name="T18" fmla="*/ 37 w 46"/>
                  <a:gd name="T19" fmla="*/ 1179 h 182"/>
                  <a:gd name="T20" fmla="*/ 85 w 46"/>
                  <a:gd name="T21" fmla="*/ 843 h 182"/>
                  <a:gd name="T22" fmla="*/ 318 w 46"/>
                  <a:gd name="T23" fmla="*/ 532 h 182"/>
                  <a:gd name="T24" fmla="*/ 244 w 46"/>
                  <a:gd name="T25" fmla="*/ 331 h 182"/>
                  <a:gd name="T26" fmla="*/ 111 w 46"/>
                  <a:gd name="T27" fmla="*/ 361 h 182"/>
                  <a:gd name="T28" fmla="*/ 171 w 46"/>
                  <a:gd name="T29" fmla="*/ 299 h 182"/>
                  <a:gd name="T30" fmla="*/ 281 w 46"/>
                  <a:gd name="T31" fmla="*/ 215 h 182"/>
                  <a:gd name="T32" fmla="*/ 562 w 46"/>
                  <a:gd name="T33" fmla="*/ 74 h 182"/>
                  <a:gd name="T34" fmla="*/ 562 w 46"/>
                  <a:gd name="T35" fmla="*/ 423 h 182"/>
                  <a:gd name="T36" fmla="*/ 346 w 46"/>
                  <a:gd name="T37" fmla="*/ 739 h 182"/>
                  <a:gd name="T38" fmla="*/ 281 w 46"/>
                  <a:gd name="T39" fmla="*/ 1076 h 182"/>
                  <a:gd name="T40" fmla="*/ 355 w 46"/>
                  <a:gd name="T41" fmla="*/ 1558 h 182"/>
                  <a:gd name="T42" fmla="*/ 355 w 46"/>
                  <a:gd name="T43" fmla="*/ 1632 h 182"/>
                  <a:gd name="T44" fmla="*/ 281 w 46"/>
                  <a:gd name="T45" fmla="*/ 1785 h 182"/>
                  <a:gd name="T46" fmla="*/ 318 w 46"/>
                  <a:gd name="T47" fmla="*/ 1906 h 182"/>
                  <a:gd name="T48" fmla="*/ 256 w 46"/>
                  <a:gd name="T49" fmla="*/ 2055 h 182"/>
                  <a:gd name="T50" fmla="*/ 272 w 46"/>
                  <a:gd name="T51" fmla="*/ 2176 h 182"/>
                  <a:gd name="T52" fmla="*/ 233 w 46"/>
                  <a:gd name="T53" fmla="*/ 2250 h 182"/>
                  <a:gd name="T54" fmla="*/ 196 w 46"/>
                  <a:gd name="T55" fmla="*/ 2403 h 182"/>
                  <a:gd name="T56" fmla="*/ 134 w 46"/>
                  <a:gd name="T57" fmla="*/ 2475 h 182"/>
                  <a:gd name="T58" fmla="*/ 65 w 46"/>
                  <a:gd name="T59" fmla="*/ 2648 h 182"/>
                  <a:gd name="T60" fmla="*/ 12 w 46"/>
                  <a:gd name="T61" fmla="*/ 2752 h 182"/>
                  <a:gd name="T62" fmla="*/ 122 w 46"/>
                  <a:gd name="T63" fmla="*/ 2280 h 182"/>
                  <a:gd name="T64" fmla="*/ 111 w 46"/>
                  <a:gd name="T65" fmla="*/ 2208 h 1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6" h="182">
                    <a:moveTo>
                      <a:pt x="9" y="146"/>
                    </a:moveTo>
                    <a:cubicBezTo>
                      <a:pt x="11" y="143"/>
                      <a:pt x="14" y="142"/>
                      <a:pt x="14" y="137"/>
                    </a:cubicBezTo>
                    <a:cubicBezTo>
                      <a:pt x="13" y="134"/>
                      <a:pt x="11" y="133"/>
                      <a:pt x="9" y="131"/>
                    </a:cubicBezTo>
                    <a:cubicBezTo>
                      <a:pt x="8" y="129"/>
                      <a:pt x="8" y="129"/>
                      <a:pt x="7" y="127"/>
                    </a:cubicBezTo>
                    <a:cubicBezTo>
                      <a:pt x="6" y="125"/>
                      <a:pt x="6" y="123"/>
                      <a:pt x="5" y="121"/>
                    </a:cubicBezTo>
                    <a:cubicBezTo>
                      <a:pt x="5" y="121"/>
                      <a:pt x="5" y="120"/>
                      <a:pt x="5" y="120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8" y="117"/>
                      <a:pt x="8" y="116"/>
                      <a:pt x="9" y="116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99"/>
                      <a:pt x="0" y="86"/>
                      <a:pt x="3" y="78"/>
                    </a:cubicBezTo>
                    <a:cubicBezTo>
                      <a:pt x="6" y="69"/>
                      <a:pt x="5" y="68"/>
                      <a:pt x="7" y="56"/>
                    </a:cubicBezTo>
                    <a:cubicBezTo>
                      <a:pt x="10" y="44"/>
                      <a:pt x="20" y="41"/>
                      <a:pt x="26" y="35"/>
                    </a:cubicBezTo>
                    <a:cubicBezTo>
                      <a:pt x="22" y="32"/>
                      <a:pt x="20" y="28"/>
                      <a:pt x="20" y="22"/>
                    </a:cubicBezTo>
                    <a:cubicBezTo>
                      <a:pt x="17" y="24"/>
                      <a:pt x="13" y="25"/>
                      <a:pt x="9" y="24"/>
                    </a:cubicBezTo>
                    <a:cubicBezTo>
                      <a:pt x="10" y="23"/>
                      <a:pt x="12" y="21"/>
                      <a:pt x="14" y="20"/>
                    </a:cubicBezTo>
                    <a:cubicBezTo>
                      <a:pt x="17" y="19"/>
                      <a:pt x="20" y="17"/>
                      <a:pt x="23" y="14"/>
                    </a:cubicBezTo>
                    <a:cubicBezTo>
                      <a:pt x="29" y="5"/>
                      <a:pt x="40" y="0"/>
                      <a:pt x="46" y="5"/>
                    </a:cubicBezTo>
                    <a:cubicBezTo>
                      <a:pt x="39" y="8"/>
                      <a:pt x="40" y="22"/>
                      <a:pt x="46" y="28"/>
                    </a:cubicBezTo>
                    <a:cubicBezTo>
                      <a:pt x="41" y="34"/>
                      <a:pt x="30" y="37"/>
                      <a:pt x="28" y="49"/>
                    </a:cubicBezTo>
                    <a:cubicBezTo>
                      <a:pt x="26" y="60"/>
                      <a:pt x="26" y="62"/>
                      <a:pt x="23" y="71"/>
                    </a:cubicBezTo>
                    <a:cubicBezTo>
                      <a:pt x="20" y="79"/>
                      <a:pt x="25" y="92"/>
                      <a:pt x="29" y="103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7" y="111"/>
                      <a:pt x="23" y="115"/>
                      <a:pt x="23" y="118"/>
                    </a:cubicBezTo>
                    <a:cubicBezTo>
                      <a:pt x="24" y="122"/>
                      <a:pt x="26" y="122"/>
                      <a:pt x="26" y="126"/>
                    </a:cubicBezTo>
                    <a:cubicBezTo>
                      <a:pt x="25" y="129"/>
                      <a:pt x="21" y="132"/>
                      <a:pt x="21" y="136"/>
                    </a:cubicBezTo>
                    <a:cubicBezTo>
                      <a:pt x="21" y="138"/>
                      <a:pt x="23" y="142"/>
                      <a:pt x="22" y="144"/>
                    </a:cubicBezTo>
                    <a:cubicBezTo>
                      <a:pt x="22" y="147"/>
                      <a:pt x="21" y="147"/>
                      <a:pt x="19" y="149"/>
                    </a:cubicBezTo>
                    <a:cubicBezTo>
                      <a:pt x="16" y="153"/>
                      <a:pt x="18" y="155"/>
                      <a:pt x="16" y="159"/>
                    </a:cubicBezTo>
                    <a:cubicBezTo>
                      <a:pt x="15" y="162"/>
                      <a:pt x="13" y="161"/>
                      <a:pt x="11" y="164"/>
                    </a:cubicBezTo>
                    <a:cubicBezTo>
                      <a:pt x="7" y="167"/>
                      <a:pt x="5" y="170"/>
                      <a:pt x="5" y="175"/>
                    </a:cubicBezTo>
                    <a:cubicBezTo>
                      <a:pt x="4" y="178"/>
                      <a:pt x="3" y="180"/>
                      <a:pt x="1" y="182"/>
                    </a:cubicBezTo>
                    <a:cubicBezTo>
                      <a:pt x="6" y="173"/>
                      <a:pt x="9" y="157"/>
                      <a:pt x="10" y="151"/>
                    </a:cubicBezTo>
                    <a:cubicBezTo>
                      <a:pt x="10" y="150"/>
                      <a:pt x="9" y="147"/>
                      <a:pt x="9" y="146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1" name="Freeform 964">
                <a:extLst>
                  <a:ext uri="{FF2B5EF4-FFF2-40B4-BE49-F238E27FC236}">
                    <a16:creationId xmlns:a16="http://schemas.microsoft.com/office/drawing/2014/main" id="{A37FE8E4-BB00-45EC-BD35-DA233F4C9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700" cy="450"/>
              </a:xfrm>
              <a:custGeom>
                <a:avLst/>
                <a:gdLst>
                  <a:gd name="T0" fmla="*/ 436 w 302"/>
                  <a:gd name="T1" fmla="*/ 1798 h 182"/>
                  <a:gd name="T2" fmla="*/ 12 w 302"/>
                  <a:gd name="T3" fmla="*/ 789 h 182"/>
                  <a:gd name="T4" fmla="*/ 102 w 302"/>
                  <a:gd name="T5" fmla="*/ 299 h 182"/>
                  <a:gd name="T6" fmla="*/ 399 w 302"/>
                  <a:gd name="T7" fmla="*/ 74 h 182"/>
                  <a:gd name="T8" fmla="*/ 1011 w 302"/>
                  <a:gd name="T9" fmla="*/ 349 h 182"/>
                  <a:gd name="T10" fmla="*/ 1198 w 302"/>
                  <a:gd name="T11" fmla="*/ 831 h 182"/>
                  <a:gd name="T12" fmla="*/ 1161 w 302"/>
                  <a:gd name="T13" fmla="*/ 1076 h 182"/>
                  <a:gd name="T14" fmla="*/ 1171 w 302"/>
                  <a:gd name="T15" fmla="*/ 1407 h 182"/>
                  <a:gd name="T16" fmla="*/ 1493 w 302"/>
                  <a:gd name="T17" fmla="*/ 1387 h 182"/>
                  <a:gd name="T18" fmla="*/ 1634 w 302"/>
                  <a:gd name="T19" fmla="*/ 1118 h 182"/>
                  <a:gd name="T20" fmla="*/ 1456 w 302"/>
                  <a:gd name="T21" fmla="*/ 954 h 182"/>
                  <a:gd name="T22" fmla="*/ 1370 w 302"/>
                  <a:gd name="T23" fmla="*/ 875 h 182"/>
                  <a:gd name="T24" fmla="*/ 1268 w 302"/>
                  <a:gd name="T25" fmla="*/ 502 h 182"/>
                  <a:gd name="T26" fmla="*/ 1256 w 302"/>
                  <a:gd name="T27" fmla="*/ 423 h 182"/>
                  <a:gd name="T28" fmla="*/ 1532 w 302"/>
                  <a:gd name="T29" fmla="*/ 668 h 182"/>
                  <a:gd name="T30" fmla="*/ 1680 w 302"/>
                  <a:gd name="T31" fmla="*/ 391 h 182"/>
                  <a:gd name="T32" fmla="*/ 1655 w 302"/>
                  <a:gd name="T33" fmla="*/ 349 h 182"/>
                  <a:gd name="T34" fmla="*/ 2788 w 302"/>
                  <a:gd name="T35" fmla="*/ 618 h 182"/>
                  <a:gd name="T36" fmla="*/ 3762 w 302"/>
                  <a:gd name="T37" fmla="*/ 618 h 182"/>
                  <a:gd name="T38" fmla="*/ 2768 w 302"/>
                  <a:gd name="T39" fmla="*/ 1785 h 182"/>
                  <a:gd name="T40" fmla="*/ 1720 w 302"/>
                  <a:gd name="T41" fmla="*/ 2537 h 182"/>
                  <a:gd name="T42" fmla="*/ 387 w 302"/>
                  <a:gd name="T43" fmla="*/ 2371 h 182"/>
                  <a:gd name="T44" fmla="*/ 436 w 302"/>
                  <a:gd name="T45" fmla="*/ 1798 h 1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02" h="182">
                    <a:moveTo>
                      <a:pt x="35" y="119"/>
                    </a:moveTo>
                    <a:cubicBezTo>
                      <a:pt x="36" y="69"/>
                      <a:pt x="0" y="64"/>
                      <a:pt x="1" y="52"/>
                    </a:cubicBezTo>
                    <a:cubicBezTo>
                      <a:pt x="2" y="39"/>
                      <a:pt x="3" y="27"/>
                      <a:pt x="8" y="20"/>
                    </a:cubicBezTo>
                    <a:cubicBezTo>
                      <a:pt x="13" y="11"/>
                      <a:pt x="14" y="0"/>
                      <a:pt x="32" y="5"/>
                    </a:cubicBezTo>
                    <a:cubicBezTo>
                      <a:pt x="50" y="10"/>
                      <a:pt x="73" y="19"/>
                      <a:pt x="81" y="23"/>
                    </a:cubicBezTo>
                    <a:cubicBezTo>
                      <a:pt x="87" y="27"/>
                      <a:pt x="93" y="44"/>
                      <a:pt x="96" y="55"/>
                    </a:cubicBezTo>
                    <a:cubicBezTo>
                      <a:pt x="96" y="59"/>
                      <a:pt x="94" y="68"/>
                      <a:pt x="93" y="71"/>
                    </a:cubicBezTo>
                    <a:cubicBezTo>
                      <a:pt x="90" y="78"/>
                      <a:pt x="88" y="88"/>
                      <a:pt x="94" y="93"/>
                    </a:cubicBezTo>
                    <a:cubicBezTo>
                      <a:pt x="110" y="104"/>
                      <a:pt x="119" y="96"/>
                      <a:pt x="120" y="92"/>
                    </a:cubicBezTo>
                    <a:cubicBezTo>
                      <a:pt x="124" y="92"/>
                      <a:pt x="135" y="84"/>
                      <a:pt x="131" y="74"/>
                    </a:cubicBezTo>
                    <a:cubicBezTo>
                      <a:pt x="129" y="67"/>
                      <a:pt x="123" y="64"/>
                      <a:pt x="117" y="63"/>
                    </a:cubicBezTo>
                    <a:cubicBezTo>
                      <a:pt x="115" y="62"/>
                      <a:pt x="111" y="61"/>
                      <a:pt x="110" y="58"/>
                    </a:cubicBezTo>
                    <a:cubicBezTo>
                      <a:pt x="108" y="51"/>
                      <a:pt x="105" y="41"/>
                      <a:pt x="102" y="33"/>
                    </a:cubicBezTo>
                    <a:cubicBezTo>
                      <a:pt x="102" y="31"/>
                      <a:pt x="101" y="30"/>
                      <a:pt x="101" y="28"/>
                    </a:cubicBezTo>
                    <a:cubicBezTo>
                      <a:pt x="105" y="34"/>
                      <a:pt x="112" y="44"/>
                      <a:pt x="123" y="44"/>
                    </a:cubicBezTo>
                    <a:cubicBezTo>
                      <a:pt x="137" y="45"/>
                      <a:pt x="140" y="31"/>
                      <a:pt x="135" y="26"/>
                    </a:cubicBezTo>
                    <a:cubicBezTo>
                      <a:pt x="134" y="25"/>
                      <a:pt x="133" y="24"/>
                      <a:pt x="133" y="23"/>
                    </a:cubicBezTo>
                    <a:cubicBezTo>
                      <a:pt x="156" y="37"/>
                      <a:pt x="189" y="41"/>
                      <a:pt x="224" y="41"/>
                    </a:cubicBezTo>
                    <a:cubicBezTo>
                      <a:pt x="249" y="41"/>
                      <a:pt x="275" y="41"/>
                      <a:pt x="302" y="41"/>
                    </a:cubicBezTo>
                    <a:cubicBezTo>
                      <a:pt x="295" y="90"/>
                      <a:pt x="249" y="124"/>
                      <a:pt x="222" y="118"/>
                    </a:cubicBezTo>
                    <a:cubicBezTo>
                      <a:pt x="222" y="135"/>
                      <a:pt x="168" y="172"/>
                      <a:pt x="138" y="168"/>
                    </a:cubicBezTo>
                    <a:cubicBezTo>
                      <a:pt x="136" y="182"/>
                      <a:pt x="61" y="167"/>
                      <a:pt x="31" y="157"/>
                    </a:cubicBezTo>
                    <a:cubicBezTo>
                      <a:pt x="34" y="145"/>
                      <a:pt x="35" y="132"/>
                      <a:pt x="35" y="119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2" name="Freeform 965">
                <a:extLst>
                  <a:ext uri="{FF2B5EF4-FFF2-40B4-BE49-F238E27FC236}">
                    <a16:creationId xmlns:a16="http://schemas.microsoft.com/office/drawing/2014/main" id="{C3B5CC88-470A-456B-8EDE-FD7F89F1A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1273"/>
                <a:ext cx="2398" cy="1632"/>
              </a:xfrm>
              <a:custGeom>
                <a:avLst/>
                <a:gdLst>
                  <a:gd name="T0" fmla="*/ 8235 w 1034"/>
                  <a:gd name="T1" fmla="*/ 8224 h 660"/>
                  <a:gd name="T2" fmla="*/ 9353 w 1034"/>
                  <a:gd name="T3" fmla="*/ 8481 h 660"/>
                  <a:gd name="T4" fmla="*/ 10552 w 1034"/>
                  <a:gd name="T5" fmla="*/ 8469 h 660"/>
                  <a:gd name="T6" fmla="*/ 11440 w 1034"/>
                  <a:gd name="T7" fmla="*/ 8254 h 660"/>
                  <a:gd name="T8" fmla="*/ 12725 w 1034"/>
                  <a:gd name="T9" fmla="*/ 7032 h 660"/>
                  <a:gd name="T10" fmla="*/ 12897 w 1034"/>
                  <a:gd name="T11" fmla="*/ 6036 h 660"/>
                  <a:gd name="T12" fmla="*/ 12811 w 1034"/>
                  <a:gd name="T13" fmla="*/ 5729 h 660"/>
                  <a:gd name="T14" fmla="*/ 12832 w 1034"/>
                  <a:gd name="T15" fmla="*/ 4990 h 660"/>
                  <a:gd name="T16" fmla="*/ 12558 w 1034"/>
                  <a:gd name="T17" fmla="*/ 3914 h 660"/>
                  <a:gd name="T18" fmla="*/ 12199 w 1034"/>
                  <a:gd name="T19" fmla="*/ 3081 h 660"/>
                  <a:gd name="T20" fmla="*/ 11600 w 1034"/>
                  <a:gd name="T21" fmla="*/ 2329 h 660"/>
                  <a:gd name="T22" fmla="*/ 10951 w 1034"/>
                  <a:gd name="T23" fmla="*/ 1511 h 660"/>
                  <a:gd name="T24" fmla="*/ 10251 w 1034"/>
                  <a:gd name="T25" fmla="*/ 1345 h 660"/>
                  <a:gd name="T26" fmla="*/ 9643 w 1034"/>
                  <a:gd name="T27" fmla="*/ 801 h 660"/>
                  <a:gd name="T28" fmla="*/ 8493 w 1034"/>
                  <a:gd name="T29" fmla="*/ 453 h 660"/>
                  <a:gd name="T30" fmla="*/ 7869 w 1034"/>
                  <a:gd name="T31" fmla="*/ 183 h 660"/>
                  <a:gd name="T32" fmla="*/ 7271 w 1034"/>
                  <a:gd name="T33" fmla="*/ 257 h 660"/>
                  <a:gd name="T34" fmla="*/ 7271 w 1034"/>
                  <a:gd name="T35" fmla="*/ 257 h 660"/>
                  <a:gd name="T36" fmla="*/ 6552 w 1034"/>
                  <a:gd name="T37" fmla="*/ 74 h 660"/>
                  <a:gd name="T38" fmla="*/ 5777 w 1034"/>
                  <a:gd name="T39" fmla="*/ 215 h 660"/>
                  <a:gd name="T40" fmla="*/ 5162 w 1034"/>
                  <a:gd name="T41" fmla="*/ 257 h 660"/>
                  <a:gd name="T42" fmla="*/ 4701 w 1034"/>
                  <a:gd name="T43" fmla="*/ 532 h 660"/>
                  <a:gd name="T44" fmla="*/ 4142 w 1034"/>
                  <a:gd name="T45" fmla="*/ 574 h 660"/>
                  <a:gd name="T46" fmla="*/ 3878 w 1034"/>
                  <a:gd name="T47" fmla="*/ 954 h 660"/>
                  <a:gd name="T48" fmla="*/ 3017 w 1034"/>
                  <a:gd name="T49" fmla="*/ 1088 h 660"/>
                  <a:gd name="T50" fmla="*/ 2136 w 1034"/>
                  <a:gd name="T51" fmla="*/ 1951 h 660"/>
                  <a:gd name="T52" fmla="*/ 1607 w 1034"/>
                  <a:gd name="T53" fmla="*/ 2433 h 660"/>
                  <a:gd name="T54" fmla="*/ 925 w 1034"/>
                  <a:gd name="T55" fmla="*/ 3571 h 660"/>
                  <a:gd name="T56" fmla="*/ 652 w 1034"/>
                  <a:gd name="T57" fmla="*/ 3914 h 660"/>
                  <a:gd name="T58" fmla="*/ 264 w 1034"/>
                  <a:gd name="T59" fmla="*/ 4824 h 660"/>
                  <a:gd name="T60" fmla="*/ 339 w 1034"/>
                  <a:gd name="T61" fmla="*/ 5020 h 660"/>
                  <a:gd name="T62" fmla="*/ 209 w 1034"/>
                  <a:gd name="T63" fmla="*/ 5156 h 660"/>
                  <a:gd name="T64" fmla="*/ 123 w 1034"/>
                  <a:gd name="T65" fmla="*/ 5700 h 660"/>
                  <a:gd name="T66" fmla="*/ 139 w 1034"/>
                  <a:gd name="T67" fmla="*/ 6016 h 660"/>
                  <a:gd name="T68" fmla="*/ 12 w 1034"/>
                  <a:gd name="T69" fmla="*/ 6639 h 660"/>
                  <a:gd name="T70" fmla="*/ 49 w 1034"/>
                  <a:gd name="T71" fmla="*/ 7485 h 660"/>
                  <a:gd name="T72" fmla="*/ 415 w 1034"/>
                  <a:gd name="T73" fmla="*/ 8469 h 660"/>
                  <a:gd name="T74" fmla="*/ 559 w 1034"/>
                  <a:gd name="T75" fmla="*/ 9221 h 660"/>
                  <a:gd name="T76" fmla="*/ 1570 w 1034"/>
                  <a:gd name="T77" fmla="*/ 9977 h 66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034" h="660">
                    <a:moveTo>
                      <a:pt x="660" y="544"/>
                    </a:moveTo>
                    <a:cubicBezTo>
                      <a:pt x="683" y="557"/>
                      <a:pt x="716" y="561"/>
                      <a:pt x="750" y="561"/>
                    </a:cubicBezTo>
                    <a:cubicBezTo>
                      <a:pt x="780" y="561"/>
                      <a:pt x="814" y="562"/>
                      <a:pt x="846" y="560"/>
                    </a:cubicBezTo>
                    <a:cubicBezTo>
                      <a:pt x="873" y="558"/>
                      <a:pt x="893" y="553"/>
                      <a:pt x="917" y="546"/>
                    </a:cubicBezTo>
                    <a:cubicBezTo>
                      <a:pt x="952" y="537"/>
                      <a:pt x="1011" y="502"/>
                      <a:pt x="1020" y="465"/>
                    </a:cubicBezTo>
                    <a:cubicBezTo>
                      <a:pt x="1029" y="428"/>
                      <a:pt x="1033" y="436"/>
                      <a:pt x="1034" y="399"/>
                    </a:cubicBezTo>
                    <a:cubicBezTo>
                      <a:pt x="1034" y="388"/>
                      <a:pt x="1033" y="380"/>
                      <a:pt x="1027" y="379"/>
                    </a:cubicBezTo>
                    <a:cubicBezTo>
                      <a:pt x="1033" y="374"/>
                      <a:pt x="1033" y="360"/>
                      <a:pt x="1029" y="330"/>
                    </a:cubicBezTo>
                    <a:cubicBezTo>
                      <a:pt x="1026" y="300"/>
                      <a:pt x="1019" y="259"/>
                      <a:pt x="1007" y="259"/>
                    </a:cubicBezTo>
                    <a:cubicBezTo>
                      <a:pt x="1012" y="249"/>
                      <a:pt x="997" y="225"/>
                      <a:pt x="978" y="204"/>
                    </a:cubicBezTo>
                    <a:cubicBezTo>
                      <a:pt x="963" y="188"/>
                      <a:pt x="948" y="144"/>
                      <a:pt x="930" y="154"/>
                    </a:cubicBezTo>
                    <a:cubicBezTo>
                      <a:pt x="942" y="135"/>
                      <a:pt x="894" y="109"/>
                      <a:pt x="878" y="100"/>
                    </a:cubicBezTo>
                    <a:cubicBezTo>
                      <a:pt x="861" y="91"/>
                      <a:pt x="836" y="73"/>
                      <a:pt x="822" y="89"/>
                    </a:cubicBezTo>
                    <a:cubicBezTo>
                      <a:pt x="845" y="69"/>
                      <a:pt x="786" y="58"/>
                      <a:pt x="773" y="53"/>
                    </a:cubicBezTo>
                    <a:cubicBezTo>
                      <a:pt x="752" y="45"/>
                      <a:pt x="699" y="5"/>
                      <a:pt x="681" y="30"/>
                    </a:cubicBezTo>
                    <a:cubicBezTo>
                      <a:pt x="686" y="16"/>
                      <a:pt x="656" y="16"/>
                      <a:pt x="631" y="12"/>
                    </a:cubicBezTo>
                    <a:cubicBezTo>
                      <a:pt x="605" y="9"/>
                      <a:pt x="583" y="4"/>
                      <a:pt x="583" y="17"/>
                    </a:cubicBezTo>
                    <a:cubicBezTo>
                      <a:pt x="583" y="17"/>
                      <a:pt x="583" y="17"/>
                      <a:pt x="583" y="17"/>
                    </a:cubicBezTo>
                    <a:cubicBezTo>
                      <a:pt x="582" y="5"/>
                      <a:pt x="554" y="1"/>
                      <a:pt x="525" y="5"/>
                    </a:cubicBezTo>
                    <a:cubicBezTo>
                      <a:pt x="500" y="9"/>
                      <a:pt x="464" y="0"/>
                      <a:pt x="463" y="14"/>
                    </a:cubicBezTo>
                    <a:cubicBezTo>
                      <a:pt x="461" y="3"/>
                      <a:pt x="438" y="11"/>
                      <a:pt x="414" y="17"/>
                    </a:cubicBezTo>
                    <a:cubicBezTo>
                      <a:pt x="394" y="23"/>
                      <a:pt x="378" y="24"/>
                      <a:pt x="377" y="35"/>
                    </a:cubicBezTo>
                    <a:cubicBezTo>
                      <a:pt x="374" y="24"/>
                      <a:pt x="348" y="33"/>
                      <a:pt x="332" y="38"/>
                    </a:cubicBezTo>
                    <a:cubicBezTo>
                      <a:pt x="318" y="42"/>
                      <a:pt x="309" y="52"/>
                      <a:pt x="311" y="63"/>
                    </a:cubicBezTo>
                    <a:cubicBezTo>
                      <a:pt x="299" y="47"/>
                      <a:pt x="264" y="63"/>
                      <a:pt x="242" y="72"/>
                    </a:cubicBezTo>
                    <a:cubicBezTo>
                      <a:pt x="217" y="82"/>
                      <a:pt x="171" y="108"/>
                      <a:pt x="171" y="129"/>
                    </a:cubicBezTo>
                    <a:cubicBezTo>
                      <a:pt x="159" y="117"/>
                      <a:pt x="121" y="147"/>
                      <a:pt x="129" y="161"/>
                    </a:cubicBezTo>
                    <a:cubicBezTo>
                      <a:pt x="115" y="151"/>
                      <a:pt x="56" y="217"/>
                      <a:pt x="74" y="236"/>
                    </a:cubicBezTo>
                    <a:cubicBezTo>
                      <a:pt x="68" y="236"/>
                      <a:pt x="65" y="235"/>
                      <a:pt x="52" y="259"/>
                    </a:cubicBezTo>
                    <a:cubicBezTo>
                      <a:pt x="39" y="283"/>
                      <a:pt x="22" y="312"/>
                      <a:pt x="21" y="319"/>
                    </a:cubicBezTo>
                    <a:cubicBezTo>
                      <a:pt x="19" y="326"/>
                      <a:pt x="27" y="332"/>
                      <a:pt x="27" y="332"/>
                    </a:cubicBezTo>
                    <a:cubicBezTo>
                      <a:pt x="27" y="332"/>
                      <a:pt x="22" y="331"/>
                      <a:pt x="17" y="341"/>
                    </a:cubicBezTo>
                    <a:cubicBezTo>
                      <a:pt x="12" y="353"/>
                      <a:pt x="11" y="364"/>
                      <a:pt x="10" y="377"/>
                    </a:cubicBezTo>
                    <a:cubicBezTo>
                      <a:pt x="10" y="384"/>
                      <a:pt x="12" y="392"/>
                      <a:pt x="11" y="398"/>
                    </a:cubicBezTo>
                    <a:cubicBezTo>
                      <a:pt x="10" y="412"/>
                      <a:pt x="2" y="424"/>
                      <a:pt x="1" y="439"/>
                    </a:cubicBezTo>
                    <a:cubicBezTo>
                      <a:pt x="0" y="458"/>
                      <a:pt x="2" y="477"/>
                      <a:pt x="4" y="495"/>
                    </a:cubicBezTo>
                    <a:cubicBezTo>
                      <a:pt x="6" y="515"/>
                      <a:pt x="10" y="554"/>
                      <a:pt x="33" y="560"/>
                    </a:cubicBezTo>
                    <a:cubicBezTo>
                      <a:pt x="26" y="582"/>
                      <a:pt x="29" y="592"/>
                      <a:pt x="45" y="610"/>
                    </a:cubicBezTo>
                    <a:cubicBezTo>
                      <a:pt x="62" y="625"/>
                      <a:pt x="92" y="657"/>
                      <a:pt x="126" y="66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3" name="Freeform 966">
                <a:extLst>
                  <a:ext uri="{FF2B5EF4-FFF2-40B4-BE49-F238E27FC236}">
                    <a16:creationId xmlns:a16="http://schemas.microsoft.com/office/drawing/2014/main" id="{264B36BD-4E69-4494-B609-73B1DE39A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1704"/>
              </a:xfrm>
              <a:custGeom>
                <a:avLst/>
                <a:gdLst>
                  <a:gd name="T0" fmla="*/ 1541 w 526"/>
                  <a:gd name="T1" fmla="*/ 10422 h 689"/>
                  <a:gd name="T2" fmla="*/ 1606 w 526"/>
                  <a:gd name="T3" fmla="*/ 8050 h 689"/>
                  <a:gd name="T4" fmla="*/ 1729 w 526"/>
                  <a:gd name="T5" fmla="*/ 7971 h 689"/>
                  <a:gd name="T6" fmla="*/ 1778 w 526"/>
                  <a:gd name="T7" fmla="*/ 8686 h 689"/>
                  <a:gd name="T8" fmla="*/ 1805 w 526"/>
                  <a:gd name="T9" fmla="*/ 8666 h 689"/>
                  <a:gd name="T10" fmla="*/ 1757 w 526"/>
                  <a:gd name="T11" fmla="*/ 6972 h 689"/>
                  <a:gd name="T12" fmla="*/ 1977 w 526"/>
                  <a:gd name="T13" fmla="*/ 4355 h 689"/>
                  <a:gd name="T14" fmla="*/ 3346 w 526"/>
                  <a:gd name="T15" fmla="*/ 3767 h 689"/>
                  <a:gd name="T16" fmla="*/ 4044 w 526"/>
                  <a:gd name="T17" fmla="*/ 4293 h 689"/>
                  <a:gd name="T18" fmla="*/ 4317 w 526"/>
                  <a:gd name="T19" fmla="*/ 4917 h 689"/>
                  <a:gd name="T20" fmla="*/ 4206 w 526"/>
                  <a:gd name="T21" fmla="*/ 4355 h 689"/>
                  <a:gd name="T22" fmla="*/ 4206 w 526"/>
                  <a:gd name="T23" fmla="*/ 4056 h 689"/>
                  <a:gd name="T24" fmla="*/ 4517 w 526"/>
                  <a:gd name="T25" fmla="*/ 4219 h 689"/>
                  <a:gd name="T26" fmla="*/ 4366 w 526"/>
                  <a:gd name="T27" fmla="*/ 3779 h 689"/>
                  <a:gd name="T28" fmla="*/ 4297 w 526"/>
                  <a:gd name="T29" fmla="*/ 3462 h 689"/>
                  <a:gd name="T30" fmla="*/ 4232 w 526"/>
                  <a:gd name="T31" fmla="*/ 3163 h 689"/>
                  <a:gd name="T32" fmla="*/ 4496 w 526"/>
                  <a:gd name="T33" fmla="*/ 2886 h 689"/>
                  <a:gd name="T34" fmla="*/ 4892 w 526"/>
                  <a:gd name="T35" fmla="*/ 2587 h 689"/>
                  <a:gd name="T36" fmla="*/ 5451 w 526"/>
                  <a:gd name="T37" fmla="*/ 2374 h 689"/>
                  <a:gd name="T38" fmla="*/ 4679 w 526"/>
                  <a:gd name="T39" fmla="*/ 967 h 689"/>
                  <a:gd name="T40" fmla="*/ 1541 w 526"/>
                  <a:gd name="T41" fmla="*/ 2312 h 689"/>
                  <a:gd name="T42" fmla="*/ 396 w 526"/>
                  <a:gd name="T43" fmla="*/ 3163 h 689"/>
                  <a:gd name="T44" fmla="*/ 248 w 526"/>
                  <a:gd name="T45" fmla="*/ 2147 h 689"/>
                  <a:gd name="T46" fmla="*/ 4060 w 526"/>
                  <a:gd name="T47" fmla="*/ 62 h 689"/>
                  <a:gd name="T48" fmla="*/ 6498 w 526"/>
                  <a:gd name="T49" fmla="*/ 1768 h 689"/>
                  <a:gd name="T50" fmla="*/ 5650 w 526"/>
                  <a:gd name="T51" fmla="*/ 2965 h 689"/>
                  <a:gd name="T52" fmla="*/ 4716 w 526"/>
                  <a:gd name="T53" fmla="*/ 2844 h 689"/>
                  <a:gd name="T54" fmla="*/ 4443 w 526"/>
                  <a:gd name="T55" fmla="*/ 3633 h 689"/>
                  <a:gd name="T56" fmla="*/ 4742 w 526"/>
                  <a:gd name="T57" fmla="*/ 4476 h 689"/>
                  <a:gd name="T58" fmla="*/ 4591 w 526"/>
                  <a:gd name="T59" fmla="*/ 4753 h 689"/>
                  <a:gd name="T60" fmla="*/ 4317 w 526"/>
                  <a:gd name="T61" fmla="*/ 4509 h 689"/>
                  <a:gd name="T62" fmla="*/ 4329 w 526"/>
                  <a:gd name="T63" fmla="*/ 4580 h 689"/>
                  <a:gd name="T64" fmla="*/ 4431 w 526"/>
                  <a:gd name="T65" fmla="*/ 4961 h 689"/>
                  <a:gd name="T66" fmla="*/ 4517 w 526"/>
                  <a:gd name="T67" fmla="*/ 5040 h 689"/>
                  <a:gd name="T68" fmla="*/ 4693 w 526"/>
                  <a:gd name="T69" fmla="*/ 5206 h 689"/>
                  <a:gd name="T70" fmla="*/ 4554 w 526"/>
                  <a:gd name="T71" fmla="*/ 5473 h 689"/>
                  <a:gd name="T72" fmla="*/ 4232 w 526"/>
                  <a:gd name="T73" fmla="*/ 5493 h 689"/>
                  <a:gd name="T74" fmla="*/ 4222 w 526"/>
                  <a:gd name="T75" fmla="*/ 5157 h 689"/>
                  <a:gd name="T76" fmla="*/ 4260 w 526"/>
                  <a:gd name="T77" fmla="*/ 4917 h 689"/>
                  <a:gd name="T78" fmla="*/ 4072 w 526"/>
                  <a:gd name="T79" fmla="*/ 4434 h 689"/>
                  <a:gd name="T80" fmla="*/ 3458 w 526"/>
                  <a:gd name="T81" fmla="*/ 4160 h 689"/>
                  <a:gd name="T82" fmla="*/ 3163 w 526"/>
                  <a:gd name="T83" fmla="*/ 4385 h 689"/>
                  <a:gd name="T84" fmla="*/ 3073 w 526"/>
                  <a:gd name="T85" fmla="*/ 4870 h 689"/>
                  <a:gd name="T86" fmla="*/ 3497 w 526"/>
                  <a:gd name="T87" fmla="*/ 5884 h 689"/>
                  <a:gd name="T88" fmla="*/ 2837 w 526"/>
                  <a:gd name="T89" fmla="*/ 7506 h 689"/>
                  <a:gd name="T90" fmla="*/ 2788 w 526"/>
                  <a:gd name="T91" fmla="*/ 8686 h 689"/>
                  <a:gd name="T92" fmla="*/ 2503 w 526"/>
                  <a:gd name="T93" fmla="*/ 10422 h 68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6" h="689">
                    <a:moveTo>
                      <a:pt x="124" y="689"/>
                    </a:moveTo>
                    <a:cubicBezTo>
                      <a:pt x="132" y="665"/>
                      <a:pt x="126" y="551"/>
                      <a:pt x="129" y="532"/>
                    </a:cubicBezTo>
                    <a:cubicBezTo>
                      <a:pt x="132" y="512"/>
                      <a:pt x="138" y="516"/>
                      <a:pt x="139" y="527"/>
                    </a:cubicBezTo>
                    <a:cubicBezTo>
                      <a:pt x="140" y="535"/>
                      <a:pt x="141" y="558"/>
                      <a:pt x="143" y="574"/>
                    </a:cubicBezTo>
                    <a:cubicBezTo>
                      <a:pt x="143" y="578"/>
                      <a:pt x="145" y="577"/>
                      <a:pt x="145" y="573"/>
                    </a:cubicBezTo>
                    <a:cubicBezTo>
                      <a:pt x="147" y="545"/>
                      <a:pt x="145" y="492"/>
                      <a:pt x="141" y="461"/>
                    </a:cubicBezTo>
                    <a:cubicBezTo>
                      <a:pt x="137" y="427"/>
                      <a:pt x="142" y="335"/>
                      <a:pt x="159" y="288"/>
                    </a:cubicBezTo>
                    <a:cubicBezTo>
                      <a:pt x="181" y="229"/>
                      <a:pt x="248" y="241"/>
                      <a:pt x="269" y="249"/>
                    </a:cubicBezTo>
                    <a:cubicBezTo>
                      <a:pt x="307" y="262"/>
                      <a:pt x="315" y="278"/>
                      <a:pt x="325" y="284"/>
                    </a:cubicBezTo>
                    <a:cubicBezTo>
                      <a:pt x="336" y="290"/>
                      <a:pt x="344" y="316"/>
                      <a:pt x="347" y="325"/>
                    </a:cubicBezTo>
                    <a:cubicBezTo>
                      <a:pt x="346" y="315"/>
                      <a:pt x="340" y="298"/>
                      <a:pt x="338" y="288"/>
                    </a:cubicBezTo>
                    <a:cubicBezTo>
                      <a:pt x="335" y="278"/>
                      <a:pt x="334" y="271"/>
                      <a:pt x="338" y="268"/>
                    </a:cubicBezTo>
                    <a:cubicBezTo>
                      <a:pt x="343" y="265"/>
                      <a:pt x="354" y="272"/>
                      <a:pt x="363" y="279"/>
                    </a:cubicBezTo>
                    <a:cubicBezTo>
                      <a:pt x="363" y="279"/>
                      <a:pt x="353" y="259"/>
                      <a:pt x="351" y="250"/>
                    </a:cubicBezTo>
                    <a:cubicBezTo>
                      <a:pt x="350" y="240"/>
                      <a:pt x="352" y="234"/>
                      <a:pt x="345" y="229"/>
                    </a:cubicBezTo>
                    <a:cubicBezTo>
                      <a:pt x="341" y="224"/>
                      <a:pt x="338" y="215"/>
                      <a:pt x="340" y="209"/>
                    </a:cubicBezTo>
                    <a:cubicBezTo>
                      <a:pt x="344" y="199"/>
                      <a:pt x="355" y="201"/>
                      <a:pt x="361" y="191"/>
                    </a:cubicBezTo>
                    <a:cubicBezTo>
                      <a:pt x="369" y="180"/>
                      <a:pt x="378" y="174"/>
                      <a:pt x="393" y="171"/>
                    </a:cubicBezTo>
                    <a:cubicBezTo>
                      <a:pt x="408" y="171"/>
                      <a:pt x="422" y="168"/>
                      <a:pt x="438" y="157"/>
                    </a:cubicBezTo>
                    <a:cubicBezTo>
                      <a:pt x="470" y="133"/>
                      <a:pt x="470" y="89"/>
                      <a:pt x="376" y="64"/>
                    </a:cubicBezTo>
                    <a:cubicBezTo>
                      <a:pt x="283" y="39"/>
                      <a:pt x="157" y="110"/>
                      <a:pt x="124" y="153"/>
                    </a:cubicBezTo>
                    <a:cubicBezTo>
                      <a:pt x="95" y="191"/>
                      <a:pt x="64" y="230"/>
                      <a:pt x="32" y="209"/>
                    </a:cubicBezTo>
                    <a:cubicBezTo>
                      <a:pt x="0" y="188"/>
                      <a:pt x="15" y="157"/>
                      <a:pt x="20" y="142"/>
                    </a:cubicBezTo>
                    <a:cubicBezTo>
                      <a:pt x="50" y="51"/>
                      <a:pt x="213" y="8"/>
                      <a:pt x="326" y="4"/>
                    </a:cubicBezTo>
                    <a:cubicBezTo>
                      <a:pt x="461" y="0"/>
                      <a:pt x="518" y="76"/>
                      <a:pt x="522" y="117"/>
                    </a:cubicBezTo>
                    <a:cubicBezTo>
                      <a:pt x="526" y="155"/>
                      <a:pt x="496" y="186"/>
                      <a:pt x="454" y="196"/>
                    </a:cubicBezTo>
                    <a:cubicBezTo>
                      <a:pt x="410" y="207"/>
                      <a:pt x="398" y="171"/>
                      <a:pt x="379" y="188"/>
                    </a:cubicBezTo>
                    <a:cubicBezTo>
                      <a:pt x="369" y="198"/>
                      <a:pt x="353" y="210"/>
                      <a:pt x="357" y="240"/>
                    </a:cubicBezTo>
                    <a:cubicBezTo>
                      <a:pt x="361" y="269"/>
                      <a:pt x="375" y="291"/>
                      <a:pt x="381" y="296"/>
                    </a:cubicBezTo>
                    <a:cubicBezTo>
                      <a:pt x="386" y="301"/>
                      <a:pt x="383" y="315"/>
                      <a:pt x="369" y="314"/>
                    </a:cubicBezTo>
                    <a:cubicBezTo>
                      <a:pt x="358" y="314"/>
                      <a:pt x="351" y="304"/>
                      <a:pt x="347" y="298"/>
                    </a:cubicBezTo>
                    <a:cubicBezTo>
                      <a:pt x="347" y="300"/>
                      <a:pt x="348" y="301"/>
                      <a:pt x="348" y="303"/>
                    </a:cubicBezTo>
                    <a:cubicBezTo>
                      <a:pt x="351" y="311"/>
                      <a:pt x="354" y="321"/>
                      <a:pt x="356" y="328"/>
                    </a:cubicBezTo>
                    <a:cubicBezTo>
                      <a:pt x="357" y="331"/>
                      <a:pt x="361" y="332"/>
                      <a:pt x="363" y="333"/>
                    </a:cubicBezTo>
                    <a:cubicBezTo>
                      <a:pt x="369" y="334"/>
                      <a:pt x="375" y="337"/>
                      <a:pt x="377" y="344"/>
                    </a:cubicBezTo>
                    <a:cubicBezTo>
                      <a:pt x="381" y="354"/>
                      <a:pt x="370" y="362"/>
                      <a:pt x="366" y="362"/>
                    </a:cubicBezTo>
                    <a:cubicBezTo>
                      <a:pt x="365" y="366"/>
                      <a:pt x="356" y="374"/>
                      <a:pt x="340" y="363"/>
                    </a:cubicBezTo>
                    <a:cubicBezTo>
                      <a:pt x="334" y="358"/>
                      <a:pt x="336" y="348"/>
                      <a:pt x="339" y="341"/>
                    </a:cubicBezTo>
                    <a:cubicBezTo>
                      <a:pt x="340" y="338"/>
                      <a:pt x="342" y="329"/>
                      <a:pt x="342" y="325"/>
                    </a:cubicBezTo>
                    <a:cubicBezTo>
                      <a:pt x="339" y="314"/>
                      <a:pt x="333" y="297"/>
                      <a:pt x="327" y="293"/>
                    </a:cubicBezTo>
                    <a:cubicBezTo>
                      <a:pt x="319" y="289"/>
                      <a:pt x="296" y="280"/>
                      <a:pt x="278" y="275"/>
                    </a:cubicBezTo>
                    <a:cubicBezTo>
                      <a:pt x="260" y="270"/>
                      <a:pt x="259" y="281"/>
                      <a:pt x="254" y="290"/>
                    </a:cubicBezTo>
                    <a:cubicBezTo>
                      <a:pt x="249" y="297"/>
                      <a:pt x="248" y="309"/>
                      <a:pt x="247" y="322"/>
                    </a:cubicBezTo>
                    <a:cubicBezTo>
                      <a:pt x="246" y="334"/>
                      <a:pt x="282" y="339"/>
                      <a:pt x="281" y="389"/>
                    </a:cubicBezTo>
                    <a:cubicBezTo>
                      <a:pt x="281" y="439"/>
                      <a:pt x="259" y="492"/>
                      <a:pt x="228" y="496"/>
                    </a:cubicBezTo>
                    <a:cubicBezTo>
                      <a:pt x="234" y="503"/>
                      <a:pt x="241" y="526"/>
                      <a:pt x="224" y="574"/>
                    </a:cubicBezTo>
                    <a:cubicBezTo>
                      <a:pt x="206" y="622"/>
                      <a:pt x="201" y="689"/>
                      <a:pt x="201" y="68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4" name="Freeform 967">
                <a:extLst>
                  <a:ext uri="{FF2B5EF4-FFF2-40B4-BE49-F238E27FC236}">
                    <a16:creationId xmlns:a16="http://schemas.microsoft.com/office/drawing/2014/main" id="{84FF5F08-5D40-4EAC-86D8-F74C607A3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57"/>
                <a:ext cx="313" cy="255"/>
              </a:xfrm>
              <a:custGeom>
                <a:avLst/>
                <a:gdLst>
                  <a:gd name="T0" fmla="*/ 635 w 135"/>
                  <a:gd name="T1" fmla="*/ 0 h 103"/>
                  <a:gd name="T2" fmla="*/ 1683 w 135"/>
                  <a:gd name="T3" fmla="*/ 1317 h 103"/>
                  <a:gd name="T4" fmla="*/ 1472 w 135"/>
                  <a:gd name="T5" fmla="*/ 1337 h 103"/>
                  <a:gd name="T6" fmla="*/ 0 w 135"/>
                  <a:gd name="T7" fmla="*/ 275 h 10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03">
                    <a:moveTo>
                      <a:pt x="51" y="0"/>
                    </a:moveTo>
                    <a:cubicBezTo>
                      <a:pt x="76" y="3"/>
                      <a:pt x="133" y="35"/>
                      <a:pt x="135" y="87"/>
                    </a:cubicBezTo>
                    <a:cubicBezTo>
                      <a:pt x="135" y="102"/>
                      <a:pt x="125" y="103"/>
                      <a:pt x="118" y="88"/>
                    </a:cubicBezTo>
                    <a:cubicBezTo>
                      <a:pt x="103" y="50"/>
                      <a:pt x="63" y="4"/>
                      <a:pt x="0" y="1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5" name="Freeform 968">
                <a:extLst>
                  <a:ext uri="{FF2B5EF4-FFF2-40B4-BE49-F238E27FC236}">
                    <a16:creationId xmlns:a16="http://schemas.microsoft.com/office/drawing/2014/main" id="{E2C8383D-F8AA-4FA2-8C2C-72067F8EF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2754"/>
                <a:ext cx="7" cy="32"/>
              </a:xfrm>
              <a:custGeom>
                <a:avLst/>
                <a:gdLst>
                  <a:gd name="T0" fmla="*/ 12 w 3"/>
                  <a:gd name="T1" fmla="*/ 0 h 13"/>
                  <a:gd name="T2" fmla="*/ 0 w 3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3">
                    <a:moveTo>
                      <a:pt x="1" y="0"/>
                    </a:moveTo>
                    <a:cubicBezTo>
                      <a:pt x="2" y="3"/>
                      <a:pt x="3" y="11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6" name="Freeform 969">
                <a:extLst>
                  <a:ext uri="{FF2B5EF4-FFF2-40B4-BE49-F238E27FC236}">
                    <a16:creationId xmlns:a16="http://schemas.microsoft.com/office/drawing/2014/main" id="{D2EC7DC7-1B32-4178-A990-A2F177229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2297"/>
                <a:ext cx="23" cy="101"/>
              </a:xfrm>
              <a:custGeom>
                <a:avLst/>
                <a:gdLst>
                  <a:gd name="T0" fmla="*/ 64 w 10"/>
                  <a:gd name="T1" fmla="*/ 0 h 41"/>
                  <a:gd name="T2" fmla="*/ 0 w 10"/>
                  <a:gd name="T3" fmla="*/ 613 h 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41">
                    <a:moveTo>
                      <a:pt x="5" y="0"/>
                    </a:moveTo>
                    <a:cubicBezTo>
                      <a:pt x="9" y="4"/>
                      <a:pt x="10" y="23"/>
                      <a:pt x="0" y="4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7" name="Freeform 970">
                <a:extLst>
                  <a:ext uri="{FF2B5EF4-FFF2-40B4-BE49-F238E27FC236}">
                    <a16:creationId xmlns:a16="http://schemas.microsoft.com/office/drawing/2014/main" id="{87E2AB04-E2B9-49C6-A3EE-129FC2899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2391"/>
                <a:ext cx="276" cy="91"/>
              </a:xfrm>
              <a:custGeom>
                <a:avLst/>
                <a:gdLst>
                  <a:gd name="T0" fmla="*/ 1484 w 119"/>
                  <a:gd name="T1" fmla="*/ 0 h 37"/>
                  <a:gd name="T2" fmla="*/ 0 w 119"/>
                  <a:gd name="T3" fmla="*/ 285 h 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9" h="37">
                    <a:moveTo>
                      <a:pt x="119" y="0"/>
                    </a:moveTo>
                    <a:cubicBezTo>
                      <a:pt x="115" y="9"/>
                      <a:pt x="85" y="37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8" name="Freeform 971">
                <a:extLst>
                  <a:ext uri="{FF2B5EF4-FFF2-40B4-BE49-F238E27FC236}">
                    <a16:creationId xmlns:a16="http://schemas.microsoft.com/office/drawing/2014/main" id="{F75D03AD-8E6D-48BA-AC52-AB1D9FA35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3" y="2072"/>
                <a:ext cx="535" cy="252"/>
              </a:xfrm>
              <a:custGeom>
                <a:avLst/>
                <a:gdLst>
                  <a:gd name="T0" fmla="*/ 2870 w 231"/>
                  <a:gd name="T1" fmla="*/ 1240 h 102"/>
                  <a:gd name="T2" fmla="*/ 151 w 231"/>
                  <a:gd name="T3" fmla="*/ 1354 h 102"/>
                  <a:gd name="T4" fmla="*/ 0 w 231"/>
                  <a:gd name="T5" fmla="*/ 1539 h 1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1" h="102">
                    <a:moveTo>
                      <a:pt x="231" y="82"/>
                    </a:moveTo>
                    <a:cubicBezTo>
                      <a:pt x="203" y="20"/>
                      <a:pt x="88" y="0"/>
                      <a:pt x="12" y="90"/>
                    </a:cubicBezTo>
                    <a:cubicBezTo>
                      <a:pt x="6" y="96"/>
                      <a:pt x="5" y="98"/>
                      <a:pt x="0" y="10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9" name="Freeform 972">
                <a:extLst>
                  <a:ext uri="{FF2B5EF4-FFF2-40B4-BE49-F238E27FC236}">
                    <a16:creationId xmlns:a16="http://schemas.microsoft.com/office/drawing/2014/main" id="{DCC8822E-B58E-49F3-963B-A8EA05798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2314"/>
                <a:ext cx="197" cy="937"/>
              </a:xfrm>
              <a:custGeom>
                <a:avLst/>
                <a:gdLst>
                  <a:gd name="T0" fmla="*/ 162 w 85"/>
                  <a:gd name="T1" fmla="*/ 3325 h 379"/>
                  <a:gd name="T2" fmla="*/ 199 w 85"/>
                  <a:gd name="T3" fmla="*/ 3234 h 379"/>
                  <a:gd name="T4" fmla="*/ 273 w 85"/>
                  <a:gd name="T5" fmla="*/ 3068 h 379"/>
                  <a:gd name="T6" fmla="*/ 338 w 85"/>
                  <a:gd name="T7" fmla="*/ 2994 h 379"/>
                  <a:gd name="T8" fmla="*/ 375 w 85"/>
                  <a:gd name="T9" fmla="*/ 2843 h 379"/>
                  <a:gd name="T10" fmla="*/ 408 w 85"/>
                  <a:gd name="T11" fmla="*/ 2762 h 379"/>
                  <a:gd name="T12" fmla="*/ 399 w 85"/>
                  <a:gd name="T13" fmla="*/ 2648 h 379"/>
                  <a:gd name="T14" fmla="*/ 461 w 85"/>
                  <a:gd name="T15" fmla="*/ 2495 h 379"/>
                  <a:gd name="T16" fmla="*/ 424 w 85"/>
                  <a:gd name="T17" fmla="*/ 2371 h 379"/>
                  <a:gd name="T18" fmla="*/ 501 w 85"/>
                  <a:gd name="T19" fmla="*/ 2218 h 379"/>
                  <a:gd name="T20" fmla="*/ 501 w 85"/>
                  <a:gd name="T21" fmla="*/ 2146 h 379"/>
                  <a:gd name="T22" fmla="*/ 424 w 85"/>
                  <a:gd name="T23" fmla="*/ 1661 h 379"/>
                  <a:gd name="T24" fmla="*/ 484 w 85"/>
                  <a:gd name="T25" fmla="*/ 1333 h 379"/>
                  <a:gd name="T26" fmla="*/ 709 w 85"/>
                  <a:gd name="T27" fmla="*/ 1014 h 379"/>
                  <a:gd name="T28" fmla="*/ 709 w 85"/>
                  <a:gd name="T29" fmla="*/ 665 h 379"/>
                  <a:gd name="T30" fmla="*/ 424 w 85"/>
                  <a:gd name="T31" fmla="*/ 801 h 379"/>
                  <a:gd name="T32" fmla="*/ 114 w 85"/>
                  <a:gd name="T33" fmla="*/ 831 h 379"/>
                  <a:gd name="T34" fmla="*/ 151 w 85"/>
                  <a:gd name="T35" fmla="*/ 470 h 379"/>
                  <a:gd name="T36" fmla="*/ 225 w 85"/>
                  <a:gd name="T37" fmla="*/ 195 h 379"/>
                  <a:gd name="T38" fmla="*/ 285 w 85"/>
                  <a:gd name="T39" fmla="*/ 62 h 379"/>
                  <a:gd name="T40" fmla="*/ 473 w 85"/>
                  <a:gd name="T41" fmla="*/ 134 h 379"/>
                  <a:gd name="T42" fmla="*/ 338 w 85"/>
                  <a:gd name="T43" fmla="*/ 440 h 379"/>
                  <a:gd name="T44" fmla="*/ 547 w 85"/>
                  <a:gd name="T45" fmla="*/ 514 h 379"/>
                  <a:gd name="T46" fmla="*/ 971 w 85"/>
                  <a:gd name="T47" fmla="*/ 514 h 379"/>
                  <a:gd name="T48" fmla="*/ 934 w 85"/>
                  <a:gd name="T49" fmla="*/ 1046 h 379"/>
                  <a:gd name="T50" fmla="*/ 746 w 85"/>
                  <a:gd name="T51" fmla="*/ 1755 h 379"/>
                  <a:gd name="T52" fmla="*/ 547 w 85"/>
                  <a:gd name="T53" fmla="*/ 2902 h 379"/>
                  <a:gd name="T54" fmla="*/ 134 w 85"/>
                  <a:gd name="T55" fmla="*/ 3582 h 379"/>
                  <a:gd name="T56" fmla="*/ 311 w 85"/>
                  <a:gd name="T57" fmla="*/ 4106 h 379"/>
                  <a:gd name="T58" fmla="*/ 547 w 85"/>
                  <a:gd name="T59" fmla="*/ 5335 h 379"/>
                  <a:gd name="T60" fmla="*/ 521 w 85"/>
                  <a:gd name="T61" fmla="*/ 5451 h 379"/>
                  <a:gd name="T62" fmla="*/ 510 w 85"/>
                  <a:gd name="T63" fmla="*/ 5728 h 379"/>
                  <a:gd name="T64" fmla="*/ 350 w 85"/>
                  <a:gd name="T65" fmla="*/ 4670 h 379"/>
                  <a:gd name="T66" fmla="*/ 102 w 85"/>
                  <a:gd name="T67" fmla="*/ 3931 h 37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85" h="379">
                    <a:moveTo>
                      <a:pt x="13" y="220"/>
                    </a:moveTo>
                    <a:cubicBezTo>
                      <a:pt x="15" y="218"/>
                      <a:pt x="15" y="216"/>
                      <a:pt x="16" y="214"/>
                    </a:cubicBezTo>
                    <a:cubicBezTo>
                      <a:pt x="16" y="209"/>
                      <a:pt x="18" y="206"/>
                      <a:pt x="22" y="203"/>
                    </a:cubicBezTo>
                    <a:cubicBezTo>
                      <a:pt x="24" y="200"/>
                      <a:pt x="26" y="201"/>
                      <a:pt x="27" y="198"/>
                    </a:cubicBezTo>
                    <a:cubicBezTo>
                      <a:pt x="29" y="194"/>
                      <a:pt x="27" y="192"/>
                      <a:pt x="30" y="188"/>
                    </a:cubicBezTo>
                    <a:cubicBezTo>
                      <a:pt x="32" y="186"/>
                      <a:pt x="33" y="186"/>
                      <a:pt x="33" y="183"/>
                    </a:cubicBezTo>
                    <a:cubicBezTo>
                      <a:pt x="34" y="181"/>
                      <a:pt x="32" y="177"/>
                      <a:pt x="32" y="175"/>
                    </a:cubicBezTo>
                    <a:cubicBezTo>
                      <a:pt x="32" y="171"/>
                      <a:pt x="36" y="168"/>
                      <a:pt x="37" y="165"/>
                    </a:cubicBezTo>
                    <a:cubicBezTo>
                      <a:pt x="37" y="161"/>
                      <a:pt x="35" y="161"/>
                      <a:pt x="34" y="157"/>
                    </a:cubicBezTo>
                    <a:cubicBezTo>
                      <a:pt x="34" y="154"/>
                      <a:pt x="38" y="150"/>
                      <a:pt x="40" y="147"/>
                    </a:cubicBezTo>
                    <a:cubicBezTo>
                      <a:pt x="40" y="142"/>
                      <a:pt x="40" y="142"/>
                      <a:pt x="40" y="142"/>
                    </a:cubicBezTo>
                    <a:cubicBezTo>
                      <a:pt x="36" y="131"/>
                      <a:pt x="31" y="118"/>
                      <a:pt x="34" y="110"/>
                    </a:cubicBezTo>
                    <a:cubicBezTo>
                      <a:pt x="37" y="101"/>
                      <a:pt x="37" y="99"/>
                      <a:pt x="39" y="88"/>
                    </a:cubicBezTo>
                    <a:cubicBezTo>
                      <a:pt x="41" y="76"/>
                      <a:pt x="52" y="73"/>
                      <a:pt x="57" y="67"/>
                    </a:cubicBezTo>
                    <a:cubicBezTo>
                      <a:pt x="51" y="61"/>
                      <a:pt x="50" y="47"/>
                      <a:pt x="57" y="44"/>
                    </a:cubicBezTo>
                    <a:cubicBezTo>
                      <a:pt x="51" y="39"/>
                      <a:pt x="40" y="44"/>
                      <a:pt x="34" y="53"/>
                    </a:cubicBezTo>
                    <a:cubicBezTo>
                      <a:pt x="27" y="61"/>
                      <a:pt x="18" y="61"/>
                      <a:pt x="9" y="55"/>
                    </a:cubicBezTo>
                    <a:cubicBezTo>
                      <a:pt x="0" y="49"/>
                      <a:pt x="6" y="35"/>
                      <a:pt x="12" y="31"/>
                    </a:cubicBezTo>
                    <a:cubicBezTo>
                      <a:pt x="20" y="18"/>
                      <a:pt x="17" y="23"/>
                      <a:pt x="18" y="13"/>
                    </a:cubicBezTo>
                    <a:cubicBezTo>
                      <a:pt x="19" y="9"/>
                      <a:pt x="21" y="7"/>
                      <a:pt x="23" y="4"/>
                    </a:cubicBezTo>
                    <a:cubicBezTo>
                      <a:pt x="28" y="0"/>
                      <a:pt x="36" y="0"/>
                      <a:pt x="38" y="9"/>
                    </a:cubicBezTo>
                    <a:cubicBezTo>
                      <a:pt x="40" y="16"/>
                      <a:pt x="34" y="21"/>
                      <a:pt x="27" y="29"/>
                    </a:cubicBezTo>
                    <a:cubicBezTo>
                      <a:pt x="29" y="28"/>
                      <a:pt x="34" y="36"/>
                      <a:pt x="44" y="34"/>
                    </a:cubicBezTo>
                    <a:cubicBezTo>
                      <a:pt x="53" y="32"/>
                      <a:pt x="71" y="22"/>
                      <a:pt x="78" y="34"/>
                    </a:cubicBezTo>
                    <a:cubicBezTo>
                      <a:pt x="85" y="47"/>
                      <a:pt x="81" y="52"/>
                      <a:pt x="75" y="69"/>
                    </a:cubicBezTo>
                    <a:cubicBezTo>
                      <a:pt x="70" y="85"/>
                      <a:pt x="63" y="95"/>
                      <a:pt x="60" y="116"/>
                    </a:cubicBezTo>
                    <a:cubicBezTo>
                      <a:pt x="57" y="137"/>
                      <a:pt x="50" y="170"/>
                      <a:pt x="44" y="192"/>
                    </a:cubicBezTo>
                    <a:cubicBezTo>
                      <a:pt x="35" y="223"/>
                      <a:pt x="19" y="234"/>
                      <a:pt x="11" y="237"/>
                    </a:cubicBezTo>
                    <a:cubicBezTo>
                      <a:pt x="3" y="241"/>
                      <a:pt x="15" y="250"/>
                      <a:pt x="25" y="272"/>
                    </a:cubicBezTo>
                    <a:cubicBezTo>
                      <a:pt x="33" y="290"/>
                      <a:pt x="39" y="323"/>
                      <a:pt x="44" y="353"/>
                    </a:cubicBezTo>
                    <a:cubicBezTo>
                      <a:pt x="43" y="355"/>
                      <a:pt x="43" y="357"/>
                      <a:pt x="42" y="361"/>
                    </a:cubicBezTo>
                    <a:cubicBezTo>
                      <a:pt x="42" y="364"/>
                      <a:pt x="41" y="370"/>
                      <a:pt x="41" y="379"/>
                    </a:cubicBezTo>
                    <a:cubicBezTo>
                      <a:pt x="38" y="357"/>
                      <a:pt x="32" y="325"/>
                      <a:pt x="28" y="309"/>
                    </a:cubicBezTo>
                    <a:cubicBezTo>
                      <a:pt x="23" y="291"/>
                      <a:pt x="15" y="273"/>
                      <a:pt x="8" y="26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0" name="Freeform 973">
                <a:extLst>
                  <a:ext uri="{FF2B5EF4-FFF2-40B4-BE49-F238E27FC236}">
                    <a16:creationId xmlns:a16="http://schemas.microsoft.com/office/drawing/2014/main" id="{DB0B5835-D80B-45F7-BA8C-2D17C4E7D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" y="1357"/>
                <a:ext cx="1065" cy="604"/>
              </a:xfrm>
              <a:custGeom>
                <a:avLst/>
                <a:gdLst>
                  <a:gd name="T0" fmla="*/ 5733 w 459"/>
                  <a:gd name="T1" fmla="*/ 3701 h 244"/>
                  <a:gd name="T2" fmla="*/ 4910 w 459"/>
                  <a:gd name="T3" fmla="*/ 2612 h 244"/>
                  <a:gd name="T4" fmla="*/ 4344 w 459"/>
                  <a:gd name="T5" fmla="*/ 2517 h 244"/>
                  <a:gd name="T6" fmla="*/ 4123 w 459"/>
                  <a:gd name="T7" fmla="*/ 2579 h 244"/>
                  <a:gd name="T8" fmla="*/ 3861 w 459"/>
                  <a:gd name="T9" fmla="*/ 2446 h 244"/>
                  <a:gd name="T10" fmla="*/ 3511 w 459"/>
                  <a:gd name="T11" fmla="*/ 2396 h 244"/>
                  <a:gd name="T12" fmla="*/ 2014 w 459"/>
                  <a:gd name="T13" fmla="*/ 2458 h 244"/>
                  <a:gd name="T14" fmla="*/ 1810 w 459"/>
                  <a:gd name="T15" fmla="*/ 2562 h 244"/>
                  <a:gd name="T16" fmla="*/ 1636 w 459"/>
                  <a:gd name="T17" fmla="*/ 2517 h 244"/>
                  <a:gd name="T18" fmla="*/ 1325 w 459"/>
                  <a:gd name="T19" fmla="*/ 2550 h 244"/>
                  <a:gd name="T20" fmla="*/ 749 w 459"/>
                  <a:gd name="T21" fmla="*/ 2470 h 244"/>
                  <a:gd name="T22" fmla="*/ 473 w 459"/>
                  <a:gd name="T23" fmla="*/ 2366 h 244"/>
                  <a:gd name="T24" fmla="*/ 248 w 459"/>
                  <a:gd name="T25" fmla="*/ 2097 h 244"/>
                  <a:gd name="T26" fmla="*/ 86 w 459"/>
                  <a:gd name="T27" fmla="*/ 1305 h 244"/>
                  <a:gd name="T28" fmla="*/ 0 w 459"/>
                  <a:gd name="T29" fmla="*/ 0 h 24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59" h="244">
                    <a:moveTo>
                      <a:pt x="459" y="244"/>
                    </a:moveTo>
                    <a:cubicBezTo>
                      <a:pt x="436" y="216"/>
                      <a:pt x="429" y="188"/>
                      <a:pt x="393" y="172"/>
                    </a:cubicBezTo>
                    <a:cubicBezTo>
                      <a:pt x="377" y="165"/>
                      <a:pt x="364" y="162"/>
                      <a:pt x="348" y="166"/>
                    </a:cubicBezTo>
                    <a:cubicBezTo>
                      <a:pt x="342" y="167"/>
                      <a:pt x="336" y="170"/>
                      <a:pt x="330" y="170"/>
                    </a:cubicBezTo>
                    <a:cubicBezTo>
                      <a:pt x="322" y="170"/>
                      <a:pt x="316" y="163"/>
                      <a:pt x="309" y="161"/>
                    </a:cubicBezTo>
                    <a:cubicBezTo>
                      <a:pt x="300" y="157"/>
                      <a:pt x="291" y="158"/>
                      <a:pt x="281" y="158"/>
                    </a:cubicBezTo>
                    <a:cubicBezTo>
                      <a:pt x="245" y="156"/>
                      <a:pt x="194" y="146"/>
                      <a:pt x="161" y="162"/>
                    </a:cubicBezTo>
                    <a:cubicBezTo>
                      <a:pt x="153" y="166"/>
                      <a:pt x="152" y="169"/>
                      <a:pt x="145" y="169"/>
                    </a:cubicBezTo>
                    <a:cubicBezTo>
                      <a:pt x="141" y="169"/>
                      <a:pt x="134" y="166"/>
                      <a:pt x="131" y="166"/>
                    </a:cubicBezTo>
                    <a:cubicBezTo>
                      <a:pt x="122" y="165"/>
                      <a:pt x="114" y="166"/>
                      <a:pt x="106" y="168"/>
                    </a:cubicBezTo>
                    <a:cubicBezTo>
                      <a:pt x="92" y="172"/>
                      <a:pt x="66" y="172"/>
                      <a:pt x="60" y="163"/>
                    </a:cubicBezTo>
                    <a:cubicBezTo>
                      <a:pt x="53" y="156"/>
                      <a:pt x="46" y="159"/>
                      <a:pt x="38" y="156"/>
                    </a:cubicBezTo>
                    <a:cubicBezTo>
                      <a:pt x="28" y="153"/>
                      <a:pt x="25" y="147"/>
                      <a:pt x="20" y="138"/>
                    </a:cubicBezTo>
                    <a:cubicBezTo>
                      <a:pt x="12" y="122"/>
                      <a:pt x="10" y="104"/>
                      <a:pt x="7" y="86"/>
                    </a:cubicBezTo>
                    <a:cubicBezTo>
                      <a:pt x="5" y="71"/>
                      <a:pt x="4" y="1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1" name="Freeform 974">
                <a:extLst>
                  <a:ext uri="{FF2B5EF4-FFF2-40B4-BE49-F238E27FC236}">
                    <a16:creationId xmlns:a16="http://schemas.microsoft.com/office/drawing/2014/main" id="{68EC4CB0-7804-4ED3-98F0-014A66AF3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9" y="1313"/>
                <a:ext cx="98" cy="423"/>
              </a:xfrm>
              <a:custGeom>
                <a:avLst/>
                <a:gdLst>
                  <a:gd name="T0" fmla="*/ 278 w 42"/>
                  <a:gd name="T1" fmla="*/ 0 h 171"/>
                  <a:gd name="T2" fmla="*/ 240 w 42"/>
                  <a:gd name="T3" fmla="*/ 2014 h 171"/>
                  <a:gd name="T4" fmla="*/ 331 w 42"/>
                  <a:gd name="T5" fmla="*/ 2313 h 171"/>
                  <a:gd name="T6" fmla="*/ 534 w 42"/>
                  <a:gd name="T7" fmla="*/ 2587 h 17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2" h="171">
                    <a:moveTo>
                      <a:pt x="22" y="0"/>
                    </a:moveTo>
                    <a:cubicBezTo>
                      <a:pt x="24" y="35"/>
                      <a:pt x="0" y="100"/>
                      <a:pt x="19" y="133"/>
                    </a:cubicBezTo>
                    <a:cubicBezTo>
                      <a:pt x="24" y="142"/>
                      <a:pt x="25" y="143"/>
                      <a:pt x="26" y="153"/>
                    </a:cubicBezTo>
                    <a:cubicBezTo>
                      <a:pt x="27" y="164"/>
                      <a:pt x="30" y="170"/>
                      <a:pt x="42" y="17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2" name="Freeform 975">
                <a:extLst>
                  <a:ext uri="{FF2B5EF4-FFF2-40B4-BE49-F238E27FC236}">
                    <a16:creationId xmlns:a16="http://schemas.microsoft.com/office/drawing/2014/main" id="{8DFD026E-5BA3-4C62-AA46-A01754FAB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1696"/>
                <a:ext cx="32" cy="42"/>
              </a:xfrm>
              <a:custGeom>
                <a:avLst/>
                <a:gdLst>
                  <a:gd name="T0" fmla="*/ 167 w 14"/>
                  <a:gd name="T1" fmla="*/ 0 h 17"/>
                  <a:gd name="T2" fmla="*/ 0 w 14"/>
                  <a:gd name="T3" fmla="*/ 257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cubicBezTo>
                      <a:pt x="12" y="9"/>
                      <a:pt x="9" y="16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3" name="Freeform 976">
                <a:extLst>
                  <a:ext uri="{FF2B5EF4-FFF2-40B4-BE49-F238E27FC236}">
                    <a16:creationId xmlns:a16="http://schemas.microsoft.com/office/drawing/2014/main" id="{CA907624-7907-466C-A313-E4A6DD013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61"/>
                <a:ext cx="334" cy="514"/>
              </a:xfrm>
              <a:custGeom>
                <a:avLst/>
                <a:gdLst>
                  <a:gd name="T0" fmla="*/ 1236 w 144"/>
                  <a:gd name="T1" fmla="*/ 0 h 208"/>
                  <a:gd name="T2" fmla="*/ 1512 w 144"/>
                  <a:gd name="T3" fmla="*/ 166 h 208"/>
                  <a:gd name="T4" fmla="*/ 1684 w 144"/>
                  <a:gd name="T5" fmla="*/ 635 h 208"/>
                  <a:gd name="T6" fmla="*/ 1733 w 144"/>
                  <a:gd name="T7" fmla="*/ 1465 h 208"/>
                  <a:gd name="T8" fmla="*/ 1712 w 144"/>
                  <a:gd name="T9" fmla="*/ 2246 h 208"/>
                  <a:gd name="T10" fmla="*/ 1410 w 144"/>
                  <a:gd name="T11" fmla="*/ 2639 h 208"/>
                  <a:gd name="T12" fmla="*/ 849 w 144"/>
                  <a:gd name="T13" fmla="*/ 3035 h 208"/>
                  <a:gd name="T14" fmla="*/ 322 w 144"/>
                  <a:gd name="T15" fmla="*/ 3126 h 208"/>
                  <a:gd name="T16" fmla="*/ 0 w 144"/>
                  <a:gd name="T17" fmla="*/ 3017 h 2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4" h="208">
                    <a:moveTo>
                      <a:pt x="99" y="0"/>
                    </a:moveTo>
                    <a:cubicBezTo>
                      <a:pt x="108" y="4"/>
                      <a:pt x="114" y="3"/>
                      <a:pt x="121" y="11"/>
                    </a:cubicBezTo>
                    <a:cubicBezTo>
                      <a:pt x="129" y="20"/>
                      <a:pt x="133" y="29"/>
                      <a:pt x="135" y="42"/>
                    </a:cubicBezTo>
                    <a:cubicBezTo>
                      <a:pt x="137" y="60"/>
                      <a:pt x="136" y="78"/>
                      <a:pt x="139" y="97"/>
                    </a:cubicBezTo>
                    <a:cubicBezTo>
                      <a:pt x="142" y="114"/>
                      <a:pt x="144" y="132"/>
                      <a:pt x="137" y="149"/>
                    </a:cubicBezTo>
                    <a:cubicBezTo>
                      <a:pt x="132" y="162"/>
                      <a:pt x="121" y="165"/>
                      <a:pt x="113" y="175"/>
                    </a:cubicBezTo>
                    <a:cubicBezTo>
                      <a:pt x="108" y="181"/>
                      <a:pt x="77" y="198"/>
                      <a:pt x="68" y="201"/>
                    </a:cubicBezTo>
                    <a:cubicBezTo>
                      <a:pt x="52" y="208"/>
                      <a:pt x="43" y="207"/>
                      <a:pt x="26" y="207"/>
                    </a:cubicBezTo>
                    <a:cubicBezTo>
                      <a:pt x="18" y="207"/>
                      <a:pt x="5" y="208"/>
                      <a:pt x="0" y="20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4" name="Freeform 977">
                <a:extLst>
                  <a:ext uri="{FF2B5EF4-FFF2-40B4-BE49-F238E27FC236}">
                    <a16:creationId xmlns:a16="http://schemas.microsoft.com/office/drawing/2014/main" id="{ECC2EF72-0CEF-4223-8CAE-A6CF53794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3" y="1651"/>
                <a:ext cx="172" cy="206"/>
              </a:xfrm>
              <a:custGeom>
                <a:avLst/>
                <a:gdLst>
                  <a:gd name="T0" fmla="*/ 930 w 74"/>
                  <a:gd name="T1" fmla="*/ 0 h 83"/>
                  <a:gd name="T2" fmla="*/ 588 w 74"/>
                  <a:gd name="T3" fmla="*/ 566 h 83"/>
                  <a:gd name="T4" fmla="*/ 200 w 74"/>
                  <a:gd name="T5" fmla="*/ 844 h 83"/>
                  <a:gd name="T6" fmla="*/ 0 w 74"/>
                  <a:gd name="T7" fmla="*/ 1268 h 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4" h="83">
                    <a:moveTo>
                      <a:pt x="74" y="0"/>
                    </a:moveTo>
                    <a:cubicBezTo>
                      <a:pt x="66" y="10"/>
                      <a:pt x="58" y="28"/>
                      <a:pt x="47" y="37"/>
                    </a:cubicBezTo>
                    <a:cubicBezTo>
                      <a:pt x="37" y="44"/>
                      <a:pt x="28" y="53"/>
                      <a:pt x="16" y="55"/>
                    </a:cubicBezTo>
                    <a:cubicBezTo>
                      <a:pt x="21" y="64"/>
                      <a:pt x="5" y="83"/>
                      <a:pt x="0" y="8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5" name="Freeform 978">
                <a:extLst>
                  <a:ext uri="{FF2B5EF4-FFF2-40B4-BE49-F238E27FC236}">
                    <a16:creationId xmlns:a16="http://schemas.microsoft.com/office/drawing/2014/main" id="{1056E344-605B-4AA8-8753-D8AD62830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1" y="1891"/>
                <a:ext cx="195" cy="260"/>
              </a:xfrm>
              <a:custGeom>
                <a:avLst/>
                <a:gdLst>
                  <a:gd name="T0" fmla="*/ 139 w 84"/>
                  <a:gd name="T1" fmla="*/ 0 h 105"/>
                  <a:gd name="T2" fmla="*/ 302 w 84"/>
                  <a:gd name="T3" fmla="*/ 681 h 105"/>
                  <a:gd name="T4" fmla="*/ 453 w 84"/>
                  <a:gd name="T5" fmla="*/ 1201 h 105"/>
                  <a:gd name="T6" fmla="*/ 1052 w 84"/>
                  <a:gd name="T7" fmla="*/ 1458 h 1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4" h="105">
                    <a:moveTo>
                      <a:pt x="11" y="0"/>
                    </a:moveTo>
                    <a:cubicBezTo>
                      <a:pt x="0" y="12"/>
                      <a:pt x="15" y="34"/>
                      <a:pt x="24" y="45"/>
                    </a:cubicBezTo>
                    <a:cubicBezTo>
                      <a:pt x="32" y="56"/>
                      <a:pt x="32" y="66"/>
                      <a:pt x="36" y="79"/>
                    </a:cubicBezTo>
                    <a:cubicBezTo>
                      <a:pt x="41" y="93"/>
                      <a:pt x="71" y="105"/>
                      <a:pt x="84" y="9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6" name="Freeform 979">
                <a:extLst>
                  <a:ext uri="{FF2B5EF4-FFF2-40B4-BE49-F238E27FC236}">
                    <a16:creationId xmlns:a16="http://schemas.microsoft.com/office/drawing/2014/main" id="{92C84CF9-B3AF-47AF-B9CC-5948873B7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1914"/>
                <a:ext cx="165" cy="79"/>
              </a:xfrm>
              <a:custGeom>
                <a:avLst/>
                <a:gdLst>
                  <a:gd name="T0" fmla="*/ 890 w 71"/>
                  <a:gd name="T1" fmla="*/ 0 h 32"/>
                  <a:gd name="T2" fmla="*/ 551 w 71"/>
                  <a:gd name="T3" fmla="*/ 269 h 32"/>
                  <a:gd name="T4" fmla="*/ 0 w 71"/>
                  <a:gd name="T5" fmla="*/ 481 h 3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1" h="32">
                    <a:moveTo>
                      <a:pt x="71" y="0"/>
                    </a:moveTo>
                    <a:cubicBezTo>
                      <a:pt x="61" y="3"/>
                      <a:pt x="54" y="13"/>
                      <a:pt x="44" y="18"/>
                    </a:cubicBezTo>
                    <a:cubicBezTo>
                      <a:pt x="31" y="24"/>
                      <a:pt x="9" y="18"/>
                      <a:pt x="0" y="3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7" name="Freeform 980">
                <a:extLst>
                  <a:ext uri="{FF2B5EF4-FFF2-40B4-BE49-F238E27FC236}">
                    <a16:creationId xmlns:a16="http://schemas.microsoft.com/office/drawing/2014/main" id="{74379095-CF7F-492E-8951-CB36FAE458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10"/>
                <a:ext cx="156" cy="52"/>
              </a:xfrm>
              <a:custGeom>
                <a:avLst/>
                <a:gdLst>
                  <a:gd name="T0" fmla="*/ 845 w 67"/>
                  <a:gd name="T1" fmla="*/ 0 h 21"/>
                  <a:gd name="T2" fmla="*/ 505 w 67"/>
                  <a:gd name="T3" fmla="*/ 104 h 21"/>
                  <a:gd name="T4" fmla="*/ 0 w 67"/>
                  <a:gd name="T5" fmla="*/ 319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7" h="21">
                    <a:moveTo>
                      <a:pt x="67" y="0"/>
                    </a:moveTo>
                    <a:cubicBezTo>
                      <a:pt x="61" y="6"/>
                      <a:pt x="47" y="6"/>
                      <a:pt x="40" y="7"/>
                    </a:cubicBezTo>
                    <a:cubicBezTo>
                      <a:pt x="27" y="9"/>
                      <a:pt x="11" y="12"/>
                      <a:pt x="0" y="2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8" name="Freeform 981">
                <a:extLst>
                  <a:ext uri="{FF2B5EF4-FFF2-40B4-BE49-F238E27FC236}">
                    <a16:creationId xmlns:a16="http://schemas.microsoft.com/office/drawing/2014/main" id="{CDAAC576-4062-4310-B4FD-A81FC143B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" y="1963"/>
                <a:ext cx="40" cy="62"/>
              </a:xfrm>
              <a:custGeom>
                <a:avLst/>
                <a:gdLst>
                  <a:gd name="T0" fmla="*/ 193 w 17"/>
                  <a:gd name="T1" fmla="*/ 382 h 25"/>
                  <a:gd name="T2" fmla="*/ 221 w 17"/>
                  <a:gd name="T3" fmla="*/ 154 h 25"/>
                  <a:gd name="T4" fmla="*/ 0 w 17"/>
                  <a:gd name="T5" fmla="*/ 0 h 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25">
                    <a:moveTo>
                      <a:pt x="15" y="25"/>
                    </a:moveTo>
                    <a:cubicBezTo>
                      <a:pt x="15" y="20"/>
                      <a:pt x="13" y="14"/>
                      <a:pt x="17" y="10"/>
                    </a:cubicBezTo>
                    <a:cubicBezTo>
                      <a:pt x="11" y="11"/>
                      <a:pt x="3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9" name="Freeform 982">
                <a:extLst>
                  <a:ext uri="{FF2B5EF4-FFF2-40B4-BE49-F238E27FC236}">
                    <a16:creationId xmlns:a16="http://schemas.microsoft.com/office/drawing/2014/main" id="{3CA10823-0092-414A-BD0A-47C04B422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1488"/>
                <a:ext cx="65" cy="178"/>
              </a:xfrm>
              <a:custGeom>
                <a:avLst/>
                <a:gdLst>
                  <a:gd name="T0" fmla="*/ 351 w 28"/>
                  <a:gd name="T1" fmla="*/ 0 h 72"/>
                  <a:gd name="T2" fmla="*/ 237 w 28"/>
                  <a:gd name="T3" fmla="*/ 166 h 72"/>
                  <a:gd name="T4" fmla="*/ 179 w 28"/>
                  <a:gd name="T5" fmla="*/ 452 h 72"/>
                  <a:gd name="T6" fmla="*/ 0 w 28"/>
                  <a:gd name="T7" fmla="*/ 1088 h 7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" h="72">
                    <a:moveTo>
                      <a:pt x="28" y="0"/>
                    </a:moveTo>
                    <a:cubicBezTo>
                      <a:pt x="24" y="5"/>
                      <a:pt x="22" y="6"/>
                      <a:pt x="19" y="11"/>
                    </a:cubicBezTo>
                    <a:cubicBezTo>
                      <a:pt x="14" y="17"/>
                      <a:pt x="14" y="23"/>
                      <a:pt x="14" y="30"/>
                    </a:cubicBezTo>
                    <a:cubicBezTo>
                      <a:pt x="12" y="46"/>
                      <a:pt x="6" y="57"/>
                      <a:pt x="0" y="7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0" name="Freeform 983">
                <a:extLst>
                  <a:ext uri="{FF2B5EF4-FFF2-40B4-BE49-F238E27FC236}">
                    <a16:creationId xmlns:a16="http://schemas.microsoft.com/office/drawing/2014/main" id="{467BC95D-35FF-491F-AE4A-BD164F67F3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5" y="1634"/>
                <a:ext cx="260" cy="198"/>
              </a:xfrm>
              <a:custGeom>
                <a:avLst/>
                <a:gdLst>
                  <a:gd name="T0" fmla="*/ 1402 w 112"/>
                  <a:gd name="T1" fmla="*/ 772 h 80"/>
                  <a:gd name="T2" fmla="*/ 539 w 112"/>
                  <a:gd name="T3" fmla="*/ 772 h 80"/>
                  <a:gd name="T4" fmla="*/ 151 w 112"/>
                  <a:gd name="T5" fmla="*/ 619 h 80"/>
                  <a:gd name="T6" fmla="*/ 28 w 112"/>
                  <a:gd name="T7" fmla="*/ 287 h 80"/>
                  <a:gd name="T8" fmla="*/ 0 w 112"/>
                  <a:gd name="T9" fmla="*/ 0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" h="80">
                    <a:moveTo>
                      <a:pt x="112" y="51"/>
                    </a:moveTo>
                    <a:cubicBezTo>
                      <a:pt x="93" y="80"/>
                      <a:pt x="67" y="58"/>
                      <a:pt x="43" y="51"/>
                    </a:cubicBezTo>
                    <a:cubicBezTo>
                      <a:pt x="29" y="47"/>
                      <a:pt x="23" y="52"/>
                      <a:pt x="12" y="41"/>
                    </a:cubicBezTo>
                    <a:cubicBezTo>
                      <a:pt x="5" y="34"/>
                      <a:pt x="3" y="29"/>
                      <a:pt x="2" y="19"/>
                    </a:cubicBezTo>
                    <a:cubicBezTo>
                      <a:pt x="1" y="13"/>
                      <a:pt x="4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1" name="Freeform 984">
                <a:extLst>
                  <a:ext uri="{FF2B5EF4-FFF2-40B4-BE49-F238E27FC236}">
                    <a16:creationId xmlns:a16="http://schemas.microsoft.com/office/drawing/2014/main" id="{92BD746D-F522-4C15-861B-0C39096CA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6" y="1342"/>
                <a:ext cx="54" cy="297"/>
              </a:xfrm>
              <a:custGeom>
                <a:avLst/>
                <a:gdLst>
                  <a:gd name="T0" fmla="*/ 298 w 23"/>
                  <a:gd name="T1" fmla="*/ 0 h 120"/>
                  <a:gd name="T2" fmla="*/ 171 w 23"/>
                  <a:gd name="T3" fmla="*/ 851 h 120"/>
                  <a:gd name="T4" fmla="*/ 0 w 23"/>
                  <a:gd name="T5" fmla="*/ 1819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120">
                    <a:moveTo>
                      <a:pt x="23" y="0"/>
                    </a:moveTo>
                    <a:cubicBezTo>
                      <a:pt x="17" y="14"/>
                      <a:pt x="14" y="42"/>
                      <a:pt x="13" y="56"/>
                    </a:cubicBezTo>
                    <a:cubicBezTo>
                      <a:pt x="13" y="65"/>
                      <a:pt x="8" y="114"/>
                      <a:pt x="0" y="12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2" name="Freeform 985">
                <a:extLst>
                  <a:ext uri="{FF2B5EF4-FFF2-40B4-BE49-F238E27FC236}">
                    <a16:creationId xmlns:a16="http://schemas.microsoft.com/office/drawing/2014/main" id="{06728D23-36CA-47F3-9537-8FCB181FC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305"/>
                <a:ext cx="55" cy="235"/>
              </a:xfrm>
              <a:custGeom>
                <a:avLst/>
                <a:gdLst>
                  <a:gd name="T0" fmla="*/ 25 w 24"/>
                  <a:gd name="T1" fmla="*/ 0 h 95"/>
                  <a:gd name="T2" fmla="*/ 0 w 24"/>
                  <a:gd name="T3" fmla="*/ 1437 h 9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4" h="95">
                    <a:moveTo>
                      <a:pt x="2" y="0"/>
                    </a:moveTo>
                    <a:cubicBezTo>
                      <a:pt x="5" y="20"/>
                      <a:pt x="24" y="84"/>
                      <a:pt x="0" y="9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3" name="Freeform 986">
                <a:extLst>
                  <a:ext uri="{FF2B5EF4-FFF2-40B4-BE49-F238E27FC236}">
                    <a16:creationId xmlns:a16="http://schemas.microsoft.com/office/drawing/2014/main" id="{9C69765A-922D-4C07-B13F-8A4D35917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393"/>
                <a:ext cx="385" cy="176"/>
              </a:xfrm>
              <a:custGeom>
                <a:avLst/>
                <a:gdLst>
                  <a:gd name="T0" fmla="*/ 2071 w 166"/>
                  <a:gd name="T1" fmla="*/ 0 h 71"/>
                  <a:gd name="T2" fmla="*/ 1770 w 166"/>
                  <a:gd name="T3" fmla="*/ 503 h 71"/>
                  <a:gd name="T4" fmla="*/ 1060 w 166"/>
                  <a:gd name="T5" fmla="*/ 885 h 71"/>
                  <a:gd name="T6" fmla="*/ 376 w 166"/>
                  <a:gd name="T7" fmla="*/ 1068 h 71"/>
                  <a:gd name="T8" fmla="*/ 0 w 166"/>
                  <a:gd name="T9" fmla="*/ 897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6" h="71">
                    <a:moveTo>
                      <a:pt x="166" y="0"/>
                    </a:moveTo>
                    <a:cubicBezTo>
                      <a:pt x="164" y="11"/>
                      <a:pt x="149" y="26"/>
                      <a:pt x="142" y="33"/>
                    </a:cubicBezTo>
                    <a:cubicBezTo>
                      <a:pt x="126" y="48"/>
                      <a:pt x="105" y="53"/>
                      <a:pt x="85" y="58"/>
                    </a:cubicBezTo>
                    <a:cubicBezTo>
                      <a:pt x="67" y="63"/>
                      <a:pt x="48" y="69"/>
                      <a:pt x="30" y="70"/>
                    </a:cubicBezTo>
                    <a:cubicBezTo>
                      <a:pt x="13" y="71"/>
                      <a:pt x="1" y="65"/>
                      <a:pt x="0" y="5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4" name="Freeform 987">
                <a:extLst>
                  <a:ext uri="{FF2B5EF4-FFF2-40B4-BE49-F238E27FC236}">
                    <a16:creationId xmlns:a16="http://schemas.microsoft.com/office/drawing/2014/main" id="{3632ED8F-0F82-4507-BD75-CCFF1B11FA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2366"/>
                <a:ext cx="53" cy="27"/>
              </a:xfrm>
              <a:custGeom>
                <a:avLst/>
                <a:gdLst>
                  <a:gd name="T0" fmla="*/ 281 w 23"/>
                  <a:gd name="T1" fmla="*/ 71 h 11"/>
                  <a:gd name="T2" fmla="*/ 122 w 23"/>
                  <a:gd name="T3" fmla="*/ 162 h 11"/>
                  <a:gd name="T4" fmla="*/ 0 w 23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11">
                    <a:moveTo>
                      <a:pt x="23" y="5"/>
                    </a:moveTo>
                    <a:cubicBezTo>
                      <a:pt x="18" y="5"/>
                      <a:pt x="14" y="8"/>
                      <a:pt x="10" y="11"/>
                    </a:cubicBezTo>
                    <a:cubicBezTo>
                      <a:pt x="9" y="6"/>
                      <a:pt x="5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5" name="Freeform 988">
                <a:extLst>
                  <a:ext uri="{FF2B5EF4-FFF2-40B4-BE49-F238E27FC236}">
                    <a16:creationId xmlns:a16="http://schemas.microsoft.com/office/drawing/2014/main" id="{71CAED0E-E683-44C6-93BC-F396D1352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1854"/>
                <a:ext cx="422" cy="287"/>
              </a:xfrm>
              <a:custGeom>
                <a:avLst/>
                <a:gdLst>
                  <a:gd name="T0" fmla="*/ 2268 w 182"/>
                  <a:gd name="T1" fmla="*/ 1757 h 116"/>
                  <a:gd name="T2" fmla="*/ 1785 w 182"/>
                  <a:gd name="T3" fmla="*/ 1470 h 116"/>
                  <a:gd name="T4" fmla="*/ 1549 w 182"/>
                  <a:gd name="T5" fmla="*/ 1017 h 116"/>
                  <a:gd name="T6" fmla="*/ 823 w 182"/>
                  <a:gd name="T7" fmla="*/ 564 h 116"/>
                  <a:gd name="T8" fmla="*/ 0 w 182"/>
                  <a:gd name="T9" fmla="*/ 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2" h="116">
                    <a:moveTo>
                      <a:pt x="182" y="116"/>
                    </a:moveTo>
                    <a:cubicBezTo>
                      <a:pt x="165" y="116"/>
                      <a:pt x="155" y="107"/>
                      <a:pt x="143" y="97"/>
                    </a:cubicBezTo>
                    <a:cubicBezTo>
                      <a:pt x="134" y="90"/>
                      <a:pt x="117" y="80"/>
                      <a:pt x="124" y="67"/>
                    </a:cubicBezTo>
                    <a:cubicBezTo>
                      <a:pt x="122" y="88"/>
                      <a:pt x="71" y="40"/>
                      <a:pt x="66" y="37"/>
                    </a:cubicBezTo>
                    <a:cubicBezTo>
                      <a:pt x="58" y="31"/>
                      <a:pt x="4" y="1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6" name="Freeform 989">
                <a:extLst>
                  <a:ext uri="{FF2B5EF4-FFF2-40B4-BE49-F238E27FC236}">
                    <a16:creationId xmlns:a16="http://schemas.microsoft.com/office/drawing/2014/main" id="{67EBA449-2894-45F7-8771-A15FE675A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9" y="2094"/>
                <a:ext cx="299" cy="131"/>
              </a:xfrm>
              <a:custGeom>
                <a:avLst/>
                <a:gdLst>
                  <a:gd name="T0" fmla="*/ 0 w 129"/>
                  <a:gd name="T1" fmla="*/ 0 h 53"/>
                  <a:gd name="T2" fmla="*/ 832 w 129"/>
                  <a:gd name="T3" fmla="*/ 531 h 53"/>
                  <a:gd name="T4" fmla="*/ 1031 w 129"/>
                  <a:gd name="T5" fmla="*/ 727 h 53"/>
                  <a:gd name="T6" fmla="*/ 1606 w 129"/>
                  <a:gd name="T7" fmla="*/ 665 h 5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9" h="53">
                    <a:moveTo>
                      <a:pt x="0" y="0"/>
                    </a:moveTo>
                    <a:cubicBezTo>
                      <a:pt x="21" y="14"/>
                      <a:pt x="47" y="19"/>
                      <a:pt x="67" y="35"/>
                    </a:cubicBezTo>
                    <a:cubicBezTo>
                      <a:pt x="72" y="39"/>
                      <a:pt x="77" y="45"/>
                      <a:pt x="83" y="48"/>
                    </a:cubicBezTo>
                    <a:cubicBezTo>
                      <a:pt x="96" y="53"/>
                      <a:pt x="114" y="45"/>
                      <a:pt x="129" y="4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7" name="Freeform 990">
                <a:extLst>
                  <a:ext uri="{FF2B5EF4-FFF2-40B4-BE49-F238E27FC236}">
                    <a16:creationId xmlns:a16="http://schemas.microsoft.com/office/drawing/2014/main" id="{70A2EEDA-A020-45CA-873A-461E8248BE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965"/>
                <a:ext cx="23" cy="90"/>
              </a:xfrm>
              <a:custGeom>
                <a:avLst/>
                <a:gdLst>
                  <a:gd name="T0" fmla="*/ 0 w 10"/>
                  <a:gd name="T1" fmla="*/ 0 h 36"/>
                  <a:gd name="T2" fmla="*/ 37 w 10"/>
                  <a:gd name="T3" fmla="*/ 563 h 3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36">
                    <a:moveTo>
                      <a:pt x="0" y="0"/>
                    </a:moveTo>
                    <a:cubicBezTo>
                      <a:pt x="10" y="9"/>
                      <a:pt x="10" y="26"/>
                      <a:pt x="3" y="3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8" name="Freeform 991">
                <a:extLst>
                  <a:ext uri="{FF2B5EF4-FFF2-40B4-BE49-F238E27FC236}">
                    <a16:creationId xmlns:a16="http://schemas.microsoft.com/office/drawing/2014/main" id="{4D7E4D36-72C0-48CC-A0E4-2179D09CD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2012"/>
                <a:ext cx="262" cy="213"/>
              </a:xfrm>
              <a:custGeom>
                <a:avLst/>
                <a:gdLst>
                  <a:gd name="T0" fmla="*/ 0 w 113"/>
                  <a:gd name="T1" fmla="*/ 0 h 86"/>
                  <a:gd name="T2" fmla="*/ 436 w 113"/>
                  <a:gd name="T3" fmla="*/ 228 h 86"/>
                  <a:gd name="T4" fmla="*/ 747 w 113"/>
                  <a:gd name="T5" fmla="*/ 515 h 86"/>
                  <a:gd name="T6" fmla="*/ 1048 w 113"/>
                  <a:gd name="T7" fmla="*/ 656 h 86"/>
                  <a:gd name="T8" fmla="*/ 1247 w 113"/>
                  <a:gd name="T9" fmla="*/ 897 h 86"/>
                  <a:gd name="T10" fmla="*/ 1407 w 113"/>
                  <a:gd name="T11" fmla="*/ 1308 h 8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3" h="86">
                    <a:moveTo>
                      <a:pt x="0" y="0"/>
                    </a:moveTo>
                    <a:cubicBezTo>
                      <a:pt x="9" y="9"/>
                      <a:pt x="25" y="7"/>
                      <a:pt x="35" y="15"/>
                    </a:cubicBezTo>
                    <a:cubicBezTo>
                      <a:pt x="44" y="22"/>
                      <a:pt x="48" y="30"/>
                      <a:pt x="60" y="34"/>
                    </a:cubicBezTo>
                    <a:cubicBezTo>
                      <a:pt x="69" y="38"/>
                      <a:pt x="76" y="36"/>
                      <a:pt x="84" y="43"/>
                    </a:cubicBezTo>
                    <a:cubicBezTo>
                      <a:pt x="89" y="47"/>
                      <a:pt x="96" y="53"/>
                      <a:pt x="100" y="59"/>
                    </a:cubicBezTo>
                    <a:cubicBezTo>
                      <a:pt x="107" y="67"/>
                      <a:pt x="107" y="78"/>
                      <a:pt x="113" y="8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9" name="Freeform 992">
                <a:extLst>
                  <a:ext uri="{FF2B5EF4-FFF2-40B4-BE49-F238E27FC236}">
                    <a16:creationId xmlns:a16="http://schemas.microsoft.com/office/drawing/2014/main" id="{090A177A-8422-4F38-A8B2-18F2B6DC5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" y="2087"/>
                <a:ext cx="26" cy="59"/>
              </a:xfrm>
              <a:custGeom>
                <a:avLst/>
                <a:gdLst>
                  <a:gd name="T0" fmla="*/ 0 w 11"/>
                  <a:gd name="T1" fmla="*/ 0 h 24"/>
                  <a:gd name="T2" fmla="*/ 135 w 11"/>
                  <a:gd name="T3" fmla="*/ 356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4">
                    <a:moveTo>
                      <a:pt x="0" y="0"/>
                    </a:moveTo>
                    <a:cubicBezTo>
                      <a:pt x="7" y="6"/>
                      <a:pt x="11" y="15"/>
                      <a:pt x="10" y="2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0" name="Freeform 993">
                <a:extLst>
                  <a:ext uri="{FF2B5EF4-FFF2-40B4-BE49-F238E27FC236}">
                    <a16:creationId xmlns:a16="http://schemas.microsoft.com/office/drawing/2014/main" id="{AF43C0C8-211A-48AB-98D0-588FD8D10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9" y="2287"/>
                <a:ext cx="74" cy="163"/>
              </a:xfrm>
              <a:custGeom>
                <a:avLst/>
                <a:gdLst>
                  <a:gd name="T0" fmla="*/ 224 w 32"/>
                  <a:gd name="T1" fmla="*/ 0 h 66"/>
                  <a:gd name="T2" fmla="*/ 65 w 32"/>
                  <a:gd name="T3" fmla="*/ 469 h 66"/>
                  <a:gd name="T4" fmla="*/ 395 w 32"/>
                  <a:gd name="T5" fmla="*/ 995 h 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66">
                    <a:moveTo>
                      <a:pt x="18" y="0"/>
                    </a:moveTo>
                    <a:cubicBezTo>
                      <a:pt x="17" y="11"/>
                      <a:pt x="0" y="18"/>
                      <a:pt x="5" y="31"/>
                    </a:cubicBezTo>
                    <a:cubicBezTo>
                      <a:pt x="11" y="45"/>
                      <a:pt x="29" y="48"/>
                      <a:pt x="32" y="6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1" name="Freeform 994">
                <a:extLst>
                  <a:ext uri="{FF2B5EF4-FFF2-40B4-BE49-F238E27FC236}">
                    <a16:creationId xmlns:a16="http://schemas.microsoft.com/office/drawing/2014/main" id="{C48828BD-AD6A-4D50-8714-6A2C49030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336"/>
                <a:ext cx="53" cy="23"/>
              </a:xfrm>
              <a:custGeom>
                <a:avLst/>
                <a:gdLst>
                  <a:gd name="T0" fmla="*/ 281 w 23"/>
                  <a:gd name="T1" fmla="*/ 151 h 9"/>
                  <a:gd name="T2" fmla="*/ 0 w 23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3" h="9">
                    <a:moveTo>
                      <a:pt x="23" y="9"/>
                    </a:moveTo>
                    <a:cubicBezTo>
                      <a:pt x="17" y="3"/>
                      <a:pt x="8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2" name="Freeform 995">
                <a:extLst>
                  <a:ext uri="{FF2B5EF4-FFF2-40B4-BE49-F238E27FC236}">
                    <a16:creationId xmlns:a16="http://schemas.microsoft.com/office/drawing/2014/main" id="{AAF3664C-816B-495A-B5EF-A430C3AEE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1884"/>
                <a:ext cx="448" cy="272"/>
              </a:xfrm>
              <a:custGeom>
                <a:avLst/>
                <a:gdLst>
                  <a:gd name="T0" fmla="*/ 2414 w 193"/>
                  <a:gd name="T1" fmla="*/ 30 h 110"/>
                  <a:gd name="T2" fmla="*/ 1999 w 193"/>
                  <a:gd name="T3" fmla="*/ 74 h 110"/>
                  <a:gd name="T4" fmla="*/ 1611 w 193"/>
                  <a:gd name="T5" fmla="*/ 257 h 110"/>
                  <a:gd name="T6" fmla="*/ 1077 w 193"/>
                  <a:gd name="T7" fmla="*/ 134 h 110"/>
                  <a:gd name="T8" fmla="*/ 425 w 193"/>
                  <a:gd name="T9" fmla="*/ 648 h 110"/>
                  <a:gd name="T10" fmla="*/ 151 w 193"/>
                  <a:gd name="T11" fmla="*/ 1046 h 110"/>
                  <a:gd name="T12" fmla="*/ 28 w 193"/>
                  <a:gd name="T13" fmla="*/ 1664 h 1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3" h="110">
                    <a:moveTo>
                      <a:pt x="193" y="2"/>
                    </a:moveTo>
                    <a:cubicBezTo>
                      <a:pt x="182" y="2"/>
                      <a:pt x="170" y="0"/>
                      <a:pt x="160" y="5"/>
                    </a:cubicBezTo>
                    <a:cubicBezTo>
                      <a:pt x="148" y="11"/>
                      <a:pt x="145" y="18"/>
                      <a:pt x="129" y="17"/>
                    </a:cubicBezTo>
                    <a:cubicBezTo>
                      <a:pt x="116" y="16"/>
                      <a:pt x="99" y="12"/>
                      <a:pt x="86" y="9"/>
                    </a:cubicBezTo>
                    <a:cubicBezTo>
                      <a:pt x="76" y="28"/>
                      <a:pt x="49" y="30"/>
                      <a:pt x="34" y="43"/>
                    </a:cubicBezTo>
                    <a:cubicBezTo>
                      <a:pt x="25" y="50"/>
                      <a:pt x="20" y="61"/>
                      <a:pt x="12" y="69"/>
                    </a:cubicBezTo>
                    <a:cubicBezTo>
                      <a:pt x="0" y="83"/>
                      <a:pt x="2" y="92"/>
                      <a:pt x="2" y="11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3" name="Freeform 996">
                <a:extLst>
                  <a:ext uri="{FF2B5EF4-FFF2-40B4-BE49-F238E27FC236}">
                    <a16:creationId xmlns:a16="http://schemas.microsoft.com/office/drawing/2014/main" id="{1FEBA3BC-7AA5-4989-AEBD-49D8A54BA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1716"/>
                <a:ext cx="338" cy="188"/>
              </a:xfrm>
              <a:custGeom>
                <a:avLst/>
                <a:gdLst>
                  <a:gd name="T0" fmla="*/ 1748 w 146"/>
                  <a:gd name="T1" fmla="*/ 1150 h 76"/>
                  <a:gd name="T2" fmla="*/ 1764 w 146"/>
                  <a:gd name="T3" fmla="*/ 710 h 76"/>
                  <a:gd name="T4" fmla="*/ 1748 w 146"/>
                  <a:gd name="T5" fmla="*/ 257 h 76"/>
                  <a:gd name="T6" fmla="*/ 1292 w 146"/>
                  <a:gd name="T7" fmla="*/ 42 h 76"/>
                  <a:gd name="T8" fmla="*/ 745 w 146"/>
                  <a:gd name="T9" fmla="*/ 183 h 76"/>
                  <a:gd name="T10" fmla="*/ 0 w 146"/>
                  <a:gd name="T11" fmla="*/ 166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6" h="76">
                    <a:moveTo>
                      <a:pt x="141" y="76"/>
                    </a:moveTo>
                    <a:cubicBezTo>
                      <a:pt x="144" y="67"/>
                      <a:pt x="141" y="57"/>
                      <a:pt x="142" y="47"/>
                    </a:cubicBezTo>
                    <a:cubicBezTo>
                      <a:pt x="143" y="36"/>
                      <a:pt x="146" y="28"/>
                      <a:pt x="141" y="17"/>
                    </a:cubicBezTo>
                    <a:cubicBezTo>
                      <a:pt x="133" y="0"/>
                      <a:pt x="120" y="1"/>
                      <a:pt x="104" y="3"/>
                    </a:cubicBezTo>
                    <a:cubicBezTo>
                      <a:pt x="89" y="6"/>
                      <a:pt x="75" y="10"/>
                      <a:pt x="60" y="12"/>
                    </a:cubicBezTo>
                    <a:cubicBezTo>
                      <a:pt x="40" y="15"/>
                      <a:pt x="19" y="6"/>
                      <a:pt x="0" y="1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4" name="Freeform 997">
                <a:extLst>
                  <a:ext uri="{FF2B5EF4-FFF2-40B4-BE49-F238E27FC236}">
                    <a16:creationId xmlns:a16="http://schemas.microsoft.com/office/drawing/2014/main" id="{643A0569-CF3F-4543-AB24-0C05D0F1C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" y="1847"/>
                <a:ext cx="32" cy="72"/>
              </a:xfrm>
              <a:custGeom>
                <a:avLst/>
                <a:gdLst>
                  <a:gd name="T0" fmla="*/ 167 w 14"/>
                  <a:gd name="T1" fmla="*/ 0 h 29"/>
                  <a:gd name="T2" fmla="*/ 0 w 14"/>
                  <a:gd name="T3" fmla="*/ 216 h 29"/>
                  <a:gd name="T4" fmla="*/ 130 w 14"/>
                  <a:gd name="T5" fmla="*/ 444 h 2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29">
                    <a:moveTo>
                      <a:pt x="14" y="0"/>
                    </a:moveTo>
                    <a:cubicBezTo>
                      <a:pt x="10" y="5"/>
                      <a:pt x="4" y="8"/>
                      <a:pt x="0" y="14"/>
                    </a:cubicBezTo>
                    <a:cubicBezTo>
                      <a:pt x="6" y="17"/>
                      <a:pt x="10" y="23"/>
                      <a:pt x="11" y="2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5" name="Freeform 998">
                <a:extLst>
                  <a:ext uri="{FF2B5EF4-FFF2-40B4-BE49-F238E27FC236}">
                    <a16:creationId xmlns:a16="http://schemas.microsoft.com/office/drawing/2014/main" id="{A308E80A-C160-4A93-AAB6-8691279613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3" y="2621"/>
                <a:ext cx="35" cy="25"/>
              </a:xfrm>
              <a:custGeom>
                <a:avLst/>
                <a:gdLst>
                  <a:gd name="T0" fmla="*/ 191 w 15"/>
                  <a:gd name="T1" fmla="*/ 113 h 10"/>
                  <a:gd name="T2" fmla="*/ 12 w 15"/>
                  <a:gd name="T3" fmla="*/ 158 h 10"/>
                  <a:gd name="T4" fmla="*/ 0 w 15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15" y="7"/>
                    </a:moveTo>
                    <a:cubicBezTo>
                      <a:pt x="9" y="7"/>
                      <a:pt x="5" y="5"/>
                      <a:pt x="1" y="10"/>
                    </a:cubicBezTo>
                    <a:cubicBezTo>
                      <a:pt x="3" y="6"/>
                      <a:pt x="0" y="1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6" name="Freeform 999">
                <a:extLst>
                  <a:ext uri="{FF2B5EF4-FFF2-40B4-BE49-F238E27FC236}">
                    <a16:creationId xmlns:a16="http://schemas.microsoft.com/office/drawing/2014/main" id="{02FD8A2E-A742-4F3B-B88C-3A0AF0C96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641"/>
                <a:ext cx="25" cy="66"/>
              </a:xfrm>
              <a:custGeom>
                <a:avLst/>
                <a:gdLst>
                  <a:gd name="T0" fmla="*/ 130 w 11"/>
                  <a:gd name="T1" fmla="*/ 120 h 27"/>
                  <a:gd name="T2" fmla="*/ 93 w 11"/>
                  <a:gd name="T3" fmla="*/ 394 h 27"/>
                  <a:gd name="T4" fmla="*/ 0 w 11"/>
                  <a:gd name="T5" fmla="*/ 0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8"/>
                    </a:moveTo>
                    <a:cubicBezTo>
                      <a:pt x="4" y="10"/>
                      <a:pt x="9" y="22"/>
                      <a:pt x="8" y="27"/>
                    </a:cubicBezTo>
                    <a:cubicBezTo>
                      <a:pt x="5" y="21"/>
                      <a:pt x="4" y="6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7" name="Freeform 1000">
                <a:extLst>
                  <a:ext uri="{FF2B5EF4-FFF2-40B4-BE49-F238E27FC236}">
                    <a16:creationId xmlns:a16="http://schemas.microsoft.com/office/drawing/2014/main" id="{257B982C-687C-4F53-B2E3-DA8BE0218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1703"/>
                <a:ext cx="39" cy="33"/>
              </a:xfrm>
              <a:custGeom>
                <a:avLst/>
                <a:gdLst>
                  <a:gd name="T0" fmla="*/ 94 w 17"/>
                  <a:gd name="T1" fmla="*/ 0 h 13"/>
                  <a:gd name="T2" fmla="*/ 0 w 17"/>
                  <a:gd name="T3" fmla="*/ 193 h 13"/>
                  <a:gd name="T4" fmla="*/ 204 w 17"/>
                  <a:gd name="T5" fmla="*/ 193 h 13"/>
                  <a:gd name="T6" fmla="*/ 122 w 17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3">
                    <a:moveTo>
                      <a:pt x="8" y="0"/>
                    </a:moveTo>
                    <a:cubicBezTo>
                      <a:pt x="6" y="5"/>
                      <a:pt x="3" y="8"/>
                      <a:pt x="0" y="12"/>
                    </a:cubicBezTo>
                    <a:cubicBezTo>
                      <a:pt x="6" y="13"/>
                      <a:pt x="12" y="13"/>
                      <a:pt x="17" y="12"/>
                    </a:cubicBezTo>
                    <a:cubicBezTo>
                      <a:pt x="13" y="10"/>
                      <a:pt x="9" y="5"/>
                      <a:pt x="1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8" name="Freeform 1001">
                <a:extLst>
                  <a:ext uri="{FF2B5EF4-FFF2-40B4-BE49-F238E27FC236}">
                    <a16:creationId xmlns:a16="http://schemas.microsoft.com/office/drawing/2014/main" id="{593176D1-EB67-47BC-BC2D-4931161AF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745"/>
                <a:ext cx="53" cy="25"/>
              </a:xfrm>
              <a:custGeom>
                <a:avLst/>
                <a:gdLst>
                  <a:gd name="T0" fmla="*/ 0 w 23"/>
                  <a:gd name="T1" fmla="*/ 0 h 10"/>
                  <a:gd name="T2" fmla="*/ 28 w 23"/>
                  <a:gd name="T3" fmla="*/ 158 h 10"/>
                  <a:gd name="T4" fmla="*/ 281 w 23"/>
                  <a:gd name="T5" fmla="*/ 95 h 10"/>
                  <a:gd name="T6" fmla="*/ 48 w 23"/>
                  <a:gd name="T7" fmla="*/ 33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" h="10">
                    <a:moveTo>
                      <a:pt x="0" y="0"/>
                    </a:moveTo>
                    <a:cubicBezTo>
                      <a:pt x="4" y="3"/>
                      <a:pt x="4" y="6"/>
                      <a:pt x="2" y="10"/>
                    </a:cubicBezTo>
                    <a:cubicBezTo>
                      <a:pt x="6" y="5"/>
                      <a:pt x="17" y="6"/>
                      <a:pt x="23" y="6"/>
                    </a:cubicBezTo>
                    <a:cubicBezTo>
                      <a:pt x="17" y="4"/>
                      <a:pt x="10" y="4"/>
                      <a:pt x="4" y="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9" name="Freeform 1002">
                <a:extLst>
                  <a:ext uri="{FF2B5EF4-FFF2-40B4-BE49-F238E27FC236}">
                    <a16:creationId xmlns:a16="http://schemas.microsoft.com/office/drawing/2014/main" id="{C841444D-0A2F-468B-A06C-5FC891651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560"/>
                <a:ext cx="18" cy="35"/>
              </a:xfrm>
              <a:custGeom>
                <a:avLst/>
                <a:gdLst>
                  <a:gd name="T0" fmla="*/ 0 w 8"/>
                  <a:gd name="T1" fmla="*/ 83 h 14"/>
                  <a:gd name="T2" fmla="*/ 56 w 8"/>
                  <a:gd name="T3" fmla="*/ 220 h 14"/>
                  <a:gd name="T4" fmla="*/ 81 w 8"/>
                  <a:gd name="T5" fmla="*/ 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4">
                    <a:moveTo>
                      <a:pt x="0" y="5"/>
                    </a:moveTo>
                    <a:cubicBezTo>
                      <a:pt x="5" y="6"/>
                      <a:pt x="6" y="10"/>
                      <a:pt x="5" y="14"/>
                    </a:cubicBezTo>
                    <a:cubicBezTo>
                      <a:pt x="7" y="11"/>
                      <a:pt x="8" y="4"/>
                      <a:pt x="7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0" name="Freeform 1003">
                <a:extLst>
                  <a:ext uri="{FF2B5EF4-FFF2-40B4-BE49-F238E27FC236}">
                    <a16:creationId xmlns:a16="http://schemas.microsoft.com/office/drawing/2014/main" id="{EB200B3D-D1C0-4360-9258-CE5247BDF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508"/>
                <a:ext cx="20" cy="30"/>
              </a:xfrm>
              <a:custGeom>
                <a:avLst/>
                <a:gdLst>
                  <a:gd name="T0" fmla="*/ 0 w 9"/>
                  <a:gd name="T1" fmla="*/ 125 h 12"/>
                  <a:gd name="T2" fmla="*/ 98 w 9"/>
                  <a:gd name="T3" fmla="*/ 188 h 12"/>
                  <a:gd name="T4" fmla="*/ 64 w 9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0" y="8"/>
                    </a:moveTo>
                    <a:cubicBezTo>
                      <a:pt x="5" y="5"/>
                      <a:pt x="6" y="9"/>
                      <a:pt x="9" y="12"/>
                    </a:cubicBezTo>
                    <a:cubicBezTo>
                      <a:pt x="7" y="9"/>
                      <a:pt x="5" y="4"/>
                      <a:pt x="6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1" name="Freeform 1004">
                <a:extLst>
                  <a:ext uri="{FF2B5EF4-FFF2-40B4-BE49-F238E27FC236}">
                    <a16:creationId xmlns:a16="http://schemas.microsoft.com/office/drawing/2014/main" id="{AE9A58B1-D7EB-4A7C-A48D-AB7552EF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1906"/>
                <a:ext cx="37" cy="22"/>
              </a:xfrm>
              <a:custGeom>
                <a:avLst/>
                <a:gdLst>
                  <a:gd name="T0" fmla="*/ 0 w 16"/>
                  <a:gd name="T1" fmla="*/ 132 h 9"/>
                  <a:gd name="T2" fmla="*/ 199 w 16"/>
                  <a:gd name="T3" fmla="*/ 42 h 9"/>
                  <a:gd name="T4" fmla="*/ 74 w 16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9">
                    <a:moveTo>
                      <a:pt x="0" y="9"/>
                    </a:moveTo>
                    <a:cubicBezTo>
                      <a:pt x="4" y="3"/>
                      <a:pt x="10" y="4"/>
                      <a:pt x="16" y="3"/>
                    </a:cubicBezTo>
                    <a:cubicBezTo>
                      <a:pt x="13" y="3"/>
                      <a:pt x="8" y="2"/>
                      <a:pt x="6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2" name="Freeform 1005">
                <a:extLst>
                  <a:ext uri="{FF2B5EF4-FFF2-40B4-BE49-F238E27FC236}">
                    <a16:creationId xmlns:a16="http://schemas.microsoft.com/office/drawing/2014/main" id="{20004281-8AD8-4009-8A02-91AB67E9A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" y="1864"/>
                <a:ext cx="21" cy="30"/>
              </a:xfrm>
              <a:custGeom>
                <a:avLst/>
                <a:gdLst>
                  <a:gd name="T0" fmla="*/ 114 w 9"/>
                  <a:gd name="T1" fmla="*/ 0 h 12"/>
                  <a:gd name="T2" fmla="*/ 77 w 9"/>
                  <a:gd name="T3" fmla="*/ 188 h 12"/>
                  <a:gd name="T4" fmla="*/ 0 w 9"/>
                  <a:gd name="T5" fmla="*/ 11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9" y="0"/>
                    </a:moveTo>
                    <a:cubicBezTo>
                      <a:pt x="6" y="3"/>
                      <a:pt x="5" y="8"/>
                      <a:pt x="6" y="12"/>
                    </a:cubicBezTo>
                    <a:cubicBezTo>
                      <a:pt x="5" y="10"/>
                      <a:pt x="2" y="7"/>
                      <a:pt x="0" y="7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3" name="Freeform 1006">
                <a:extLst>
                  <a:ext uri="{FF2B5EF4-FFF2-40B4-BE49-F238E27FC236}">
                    <a16:creationId xmlns:a16="http://schemas.microsoft.com/office/drawing/2014/main" id="{71B0ABAD-9662-49BA-AAE9-76553D26E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1933"/>
                <a:ext cx="26" cy="28"/>
              </a:xfrm>
              <a:custGeom>
                <a:avLst/>
                <a:gdLst>
                  <a:gd name="T0" fmla="*/ 144 w 11"/>
                  <a:gd name="T1" fmla="*/ 0 h 11"/>
                  <a:gd name="T2" fmla="*/ 118 w 11"/>
                  <a:gd name="T3" fmla="*/ 181 h 11"/>
                  <a:gd name="T4" fmla="*/ 0 w 11"/>
                  <a:gd name="T5" fmla="*/ 84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0"/>
                    </a:moveTo>
                    <a:cubicBezTo>
                      <a:pt x="8" y="3"/>
                      <a:pt x="7" y="8"/>
                      <a:pt x="9" y="11"/>
                    </a:cubicBezTo>
                    <a:cubicBezTo>
                      <a:pt x="8" y="8"/>
                      <a:pt x="3" y="5"/>
                      <a:pt x="0" y="5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4" name="Freeform 1007">
                <a:extLst>
                  <a:ext uri="{FF2B5EF4-FFF2-40B4-BE49-F238E27FC236}">
                    <a16:creationId xmlns:a16="http://schemas.microsoft.com/office/drawing/2014/main" id="{90C978E4-7EBE-4AF8-B20F-6548A9A6C2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1748"/>
                <a:ext cx="24" cy="30"/>
              </a:xfrm>
              <a:custGeom>
                <a:avLst/>
                <a:gdLst>
                  <a:gd name="T0" fmla="*/ 58 w 10"/>
                  <a:gd name="T1" fmla="*/ 188 h 12"/>
                  <a:gd name="T2" fmla="*/ 139 w 10"/>
                  <a:gd name="T3" fmla="*/ 95 h 12"/>
                  <a:gd name="T4" fmla="*/ 0 w 10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4" y="12"/>
                    </a:moveTo>
                    <a:cubicBezTo>
                      <a:pt x="3" y="8"/>
                      <a:pt x="6" y="5"/>
                      <a:pt x="10" y="6"/>
                    </a:cubicBezTo>
                    <a:cubicBezTo>
                      <a:pt x="7" y="5"/>
                      <a:pt x="1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5" name="Freeform 1008">
                <a:extLst>
                  <a:ext uri="{FF2B5EF4-FFF2-40B4-BE49-F238E27FC236}">
                    <a16:creationId xmlns:a16="http://schemas.microsoft.com/office/drawing/2014/main" id="{BCE603C0-848D-4C57-8AC5-5AD134A8F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7" y="2015"/>
                <a:ext cx="25" cy="32"/>
              </a:xfrm>
              <a:custGeom>
                <a:avLst/>
                <a:gdLst>
                  <a:gd name="T0" fmla="*/ 0 w 11"/>
                  <a:gd name="T1" fmla="*/ 194 h 13"/>
                  <a:gd name="T2" fmla="*/ 130 w 11"/>
                  <a:gd name="T3" fmla="*/ 62 h 13"/>
                  <a:gd name="T4" fmla="*/ 36 w 11"/>
                  <a:gd name="T5" fmla="*/ 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13"/>
                    </a:moveTo>
                    <a:cubicBezTo>
                      <a:pt x="4" y="11"/>
                      <a:pt x="6" y="3"/>
                      <a:pt x="11" y="4"/>
                    </a:cubicBezTo>
                    <a:cubicBezTo>
                      <a:pt x="9" y="4"/>
                      <a:pt x="5" y="2"/>
                      <a:pt x="3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6" name="Freeform 1009">
                <a:extLst>
                  <a:ext uri="{FF2B5EF4-FFF2-40B4-BE49-F238E27FC236}">
                    <a16:creationId xmlns:a16="http://schemas.microsoft.com/office/drawing/2014/main" id="{0C9D7AB8-0163-4457-BDA6-E064D8FBB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094"/>
                <a:ext cx="27" cy="30"/>
              </a:xfrm>
              <a:custGeom>
                <a:avLst/>
                <a:gdLst>
                  <a:gd name="T0" fmla="*/ 56 w 12"/>
                  <a:gd name="T1" fmla="*/ 188 h 12"/>
                  <a:gd name="T2" fmla="*/ 137 w 12"/>
                  <a:gd name="T3" fmla="*/ 50 h 12"/>
                  <a:gd name="T4" fmla="*/ 0 w 1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5" y="12"/>
                    </a:moveTo>
                    <a:cubicBezTo>
                      <a:pt x="6" y="6"/>
                      <a:pt x="7" y="5"/>
                      <a:pt x="12" y="3"/>
                    </a:cubicBezTo>
                    <a:cubicBezTo>
                      <a:pt x="8" y="4"/>
                      <a:pt x="2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7" name="Freeform 1010">
                <a:extLst>
                  <a:ext uri="{FF2B5EF4-FFF2-40B4-BE49-F238E27FC236}">
                    <a16:creationId xmlns:a16="http://schemas.microsoft.com/office/drawing/2014/main" id="{A4E5658A-B897-49D6-B088-ABE352774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6" y="2215"/>
                <a:ext cx="30" cy="23"/>
              </a:xfrm>
              <a:custGeom>
                <a:avLst/>
                <a:gdLst>
                  <a:gd name="T0" fmla="*/ 150 w 13"/>
                  <a:gd name="T1" fmla="*/ 20 h 9"/>
                  <a:gd name="T2" fmla="*/ 159 w 13"/>
                  <a:gd name="T3" fmla="*/ 0 h 9"/>
                  <a:gd name="T4" fmla="*/ 97 w 13"/>
                  <a:gd name="T5" fmla="*/ 151 h 9"/>
                  <a:gd name="T6" fmla="*/ 65 w 13"/>
                  <a:gd name="T7" fmla="*/ 84 h 9"/>
                  <a:gd name="T8" fmla="*/ 0 w 13"/>
                  <a:gd name="T9" fmla="*/ 3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12" y="1"/>
                    </a:moveTo>
                    <a:cubicBezTo>
                      <a:pt x="13" y="1"/>
                      <a:pt x="13" y="1"/>
                      <a:pt x="13" y="0"/>
                    </a:cubicBezTo>
                    <a:cubicBezTo>
                      <a:pt x="9" y="0"/>
                      <a:pt x="7" y="6"/>
                      <a:pt x="8" y="9"/>
                    </a:cubicBezTo>
                    <a:cubicBezTo>
                      <a:pt x="7" y="8"/>
                      <a:pt x="7" y="6"/>
                      <a:pt x="5" y="5"/>
                    </a:cubicBezTo>
                    <a:cubicBezTo>
                      <a:pt x="4" y="3"/>
                      <a:pt x="1" y="3"/>
                      <a:pt x="0" y="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8" name="Freeform 1011">
                <a:extLst>
                  <a:ext uri="{FF2B5EF4-FFF2-40B4-BE49-F238E27FC236}">
                    <a16:creationId xmlns:a16="http://schemas.microsoft.com/office/drawing/2014/main" id="{6BEAB782-BC85-4868-852F-18C4F0544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5" y="2327"/>
                <a:ext cx="30" cy="34"/>
              </a:xfrm>
              <a:custGeom>
                <a:avLst/>
                <a:gdLst>
                  <a:gd name="T0" fmla="*/ 0 w 13"/>
                  <a:gd name="T1" fmla="*/ 100 h 14"/>
                  <a:gd name="T2" fmla="*/ 159 w 13"/>
                  <a:gd name="T3" fmla="*/ 12 h 14"/>
                  <a:gd name="T4" fmla="*/ 122 w 13"/>
                  <a:gd name="T5" fmla="*/ 202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4">
                    <a:moveTo>
                      <a:pt x="0" y="7"/>
                    </a:moveTo>
                    <a:cubicBezTo>
                      <a:pt x="5" y="11"/>
                      <a:pt x="9" y="0"/>
                      <a:pt x="13" y="1"/>
                    </a:cubicBezTo>
                    <a:cubicBezTo>
                      <a:pt x="10" y="4"/>
                      <a:pt x="10" y="10"/>
                      <a:pt x="10" y="14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9" name="Freeform 1012">
                <a:extLst>
                  <a:ext uri="{FF2B5EF4-FFF2-40B4-BE49-F238E27FC236}">
                    <a16:creationId xmlns:a16="http://schemas.microsoft.com/office/drawing/2014/main" id="{76A49947-7735-4177-9338-440A3EA7A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40"/>
                <a:ext cx="23" cy="23"/>
              </a:xfrm>
              <a:custGeom>
                <a:avLst/>
                <a:gdLst>
                  <a:gd name="T0" fmla="*/ 37 w 10"/>
                  <a:gd name="T1" fmla="*/ 0 h 9"/>
                  <a:gd name="T2" fmla="*/ 122 w 10"/>
                  <a:gd name="T3" fmla="*/ 118 h 9"/>
                  <a:gd name="T4" fmla="*/ 0 w 10"/>
                  <a:gd name="T5" fmla="*/ 151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3" y="0"/>
                    </a:moveTo>
                    <a:cubicBezTo>
                      <a:pt x="2" y="3"/>
                      <a:pt x="6" y="7"/>
                      <a:pt x="10" y="7"/>
                    </a:cubicBezTo>
                    <a:cubicBezTo>
                      <a:pt x="7" y="6"/>
                      <a:pt x="2" y="7"/>
                      <a:pt x="0" y="9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0" name="Freeform 1013">
                <a:extLst>
                  <a:ext uri="{FF2B5EF4-FFF2-40B4-BE49-F238E27FC236}">
                    <a16:creationId xmlns:a16="http://schemas.microsoft.com/office/drawing/2014/main" id="{FB9DBD17-5C44-495A-9682-A8E5DCBEC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680"/>
                <a:ext cx="28" cy="25"/>
              </a:xfrm>
              <a:custGeom>
                <a:avLst/>
                <a:gdLst>
                  <a:gd name="T0" fmla="*/ 0 w 12"/>
                  <a:gd name="T1" fmla="*/ 83 h 10"/>
                  <a:gd name="T2" fmla="*/ 152 w 12"/>
                  <a:gd name="T3" fmla="*/ 0 h 10"/>
                  <a:gd name="T4" fmla="*/ 77 w 12"/>
                  <a:gd name="T5" fmla="*/ 158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0">
                    <a:moveTo>
                      <a:pt x="0" y="5"/>
                    </a:moveTo>
                    <a:cubicBezTo>
                      <a:pt x="4" y="6"/>
                      <a:pt x="9" y="2"/>
                      <a:pt x="12" y="0"/>
                    </a:cubicBezTo>
                    <a:cubicBezTo>
                      <a:pt x="10" y="3"/>
                      <a:pt x="7" y="6"/>
                      <a:pt x="6" y="1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" name="Freeform 1014">
                <a:extLst>
                  <a:ext uri="{FF2B5EF4-FFF2-40B4-BE49-F238E27FC236}">
                    <a16:creationId xmlns:a16="http://schemas.microsoft.com/office/drawing/2014/main" id="{CEF23CF8-31CB-45F7-816F-A2A9B2127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" y="1869"/>
                <a:ext cx="42" cy="17"/>
              </a:xfrm>
              <a:custGeom>
                <a:avLst/>
                <a:gdLst>
                  <a:gd name="T0" fmla="*/ 0 w 18"/>
                  <a:gd name="T1" fmla="*/ 100 h 7"/>
                  <a:gd name="T2" fmla="*/ 229 w 18"/>
                  <a:gd name="T3" fmla="*/ 100 h 7"/>
                  <a:gd name="T4" fmla="*/ 142 w 18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" h="7">
                    <a:moveTo>
                      <a:pt x="0" y="7"/>
                    </a:moveTo>
                    <a:cubicBezTo>
                      <a:pt x="6" y="5"/>
                      <a:pt x="12" y="2"/>
                      <a:pt x="18" y="7"/>
                    </a:cubicBezTo>
                    <a:cubicBezTo>
                      <a:pt x="15" y="5"/>
                      <a:pt x="14" y="2"/>
                      <a:pt x="11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" name="Freeform 1015">
                <a:extLst>
                  <a:ext uri="{FF2B5EF4-FFF2-40B4-BE49-F238E27FC236}">
                    <a16:creationId xmlns:a16="http://schemas.microsoft.com/office/drawing/2014/main" id="{D327B170-3E49-4881-9E7E-328A703B9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3" y="1938"/>
                <a:ext cx="37" cy="35"/>
              </a:xfrm>
              <a:custGeom>
                <a:avLst/>
                <a:gdLst>
                  <a:gd name="T0" fmla="*/ 0 w 16"/>
                  <a:gd name="T1" fmla="*/ 50 h 14"/>
                  <a:gd name="T2" fmla="*/ 199 w 16"/>
                  <a:gd name="T3" fmla="*/ 220 h 14"/>
                  <a:gd name="T4" fmla="*/ 134 w 16"/>
                  <a:gd name="T5" fmla="*/ 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0" y="3"/>
                    </a:moveTo>
                    <a:cubicBezTo>
                      <a:pt x="6" y="1"/>
                      <a:pt x="12" y="10"/>
                      <a:pt x="16" y="14"/>
                    </a:cubicBezTo>
                    <a:cubicBezTo>
                      <a:pt x="14" y="11"/>
                      <a:pt x="10" y="3"/>
                      <a:pt x="11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" name="Freeform 1016">
                <a:extLst>
                  <a:ext uri="{FF2B5EF4-FFF2-40B4-BE49-F238E27FC236}">
                    <a16:creationId xmlns:a16="http://schemas.microsoft.com/office/drawing/2014/main" id="{CC195637-4912-4A43-BC29-F59E572A0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1795"/>
                <a:ext cx="49" cy="32"/>
              </a:xfrm>
              <a:custGeom>
                <a:avLst/>
                <a:gdLst>
                  <a:gd name="T0" fmla="*/ 266 w 21"/>
                  <a:gd name="T1" fmla="*/ 0 h 13"/>
                  <a:gd name="T2" fmla="*/ 201 w 21"/>
                  <a:gd name="T3" fmla="*/ 194 h 13"/>
                  <a:gd name="T4" fmla="*/ 86 w 21"/>
                  <a:gd name="T5" fmla="*/ 62 h 13"/>
                  <a:gd name="T6" fmla="*/ 0 w 2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" h="13">
                    <a:moveTo>
                      <a:pt x="21" y="0"/>
                    </a:moveTo>
                    <a:cubicBezTo>
                      <a:pt x="18" y="2"/>
                      <a:pt x="13" y="9"/>
                      <a:pt x="16" y="13"/>
                    </a:cubicBezTo>
                    <a:cubicBezTo>
                      <a:pt x="15" y="8"/>
                      <a:pt x="10" y="7"/>
                      <a:pt x="7" y="4"/>
                    </a:cubicBez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" name="Freeform 1017">
                <a:extLst>
                  <a:ext uri="{FF2B5EF4-FFF2-40B4-BE49-F238E27FC236}">
                    <a16:creationId xmlns:a16="http://schemas.microsoft.com/office/drawing/2014/main" id="{F04B665A-48E6-4A8E-8D15-E2C3DA778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9" y="1782"/>
                <a:ext cx="24" cy="35"/>
              </a:xfrm>
              <a:custGeom>
                <a:avLst/>
                <a:gdLst>
                  <a:gd name="T0" fmla="*/ 0 w 10"/>
                  <a:gd name="T1" fmla="*/ 0 h 14"/>
                  <a:gd name="T2" fmla="*/ 82 w 10"/>
                  <a:gd name="T3" fmla="*/ 220 h 14"/>
                  <a:gd name="T4" fmla="*/ 127 w 10"/>
                  <a:gd name="T5" fmla="*/ 2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0" y="0"/>
                    </a:moveTo>
                    <a:cubicBezTo>
                      <a:pt x="4" y="4"/>
                      <a:pt x="8" y="7"/>
                      <a:pt x="6" y="14"/>
                    </a:cubicBezTo>
                    <a:cubicBezTo>
                      <a:pt x="10" y="12"/>
                      <a:pt x="10" y="5"/>
                      <a:pt x="9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" name="Freeform 1018">
                <a:extLst>
                  <a:ext uri="{FF2B5EF4-FFF2-40B4-BE49-F238E27FC236}">
                    <a16:creationId xmlns:a16="http://schemas.microsoft.com/office/drawing/2014/main" id="{11B3BC0E-2D47-4736-8A5E-668BA500B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5" y="1938"/>
                <a:ext cx="51" cy="47"/>
              </a:xfrm>
              <a:custGeom>
                <a:avLst/>
                <a:gdLst>
                  <a:gd name="T0" fmla="*/ 0 w 22"/>
                  <a:gd name="T1" fmla="*/ 104 h 19"/>
                  <a:gd name="T2" fmla="*/ 172 w 22"/>
                  <a:gd name="T3" fmla="*/ 0 h 19"/>
                  <a:gd name="T4" fmla="*/ 274 w 22"/>
                  <a:gd name="T5" fmla="*/ 287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19">
                    <a:moveTo>
                      <a:pt x="0" y="7"/>
                    </a:moveTo>
                    <a:cubicBezTo>
                      <a:pt x="4" y="13"/>
                      <a:pt x="15" y="6"/>
                      <a:pt x="14" y="0"/>
                    </a:cubicBezTo>
                    <a:cubicBezTo>
                      <a:pt x="16" y="7"/>
                      <a:pt x="21" y="12"/>
                      <a:pt x="22" y="19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" name="Freeform 1019">
                <a:extLst>
                  <a:ext uri="{FF2B5EF4-FFF2-40B4-BE49-F238E27FC236}">
                    <a16:creationId xmlns:a16="http://schemas.microsoft.com/office/drawing/2014/main" id="{484A46F0-28FE-4770-9524-FE2878129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3" y="2052"/>
                <a:ext cx="16" cy="72"/>
              </a:xfrm>
              <a:custGeom>
                <a:avLst/>
                <a:gdLst>
                  <a:gd name="T0" fmla="*/ 0 w 7"/>
                  <a:gd name="T1" fmla="*/ 0 h 29"/>
                  <a:gd name="T2" fmla="*/ 11 w 7"/>
                  <a:gd name="T3" fmla="*/ 444 h 29"/>
                  <a:gd name="T4" fmla="*/ 85 w 7"/>
                  <a:gd name="T5" fmla="*/ 290 h 29"/>
                  <a:gd name="T6" fmla="*/ 57 w 7"/>
                  <a:gd name="T7" fmla="*/ 216 h 29"/>
                  <a:gd name="T8" fmla="*/ 11 w 7"/>
                  <a:gd name="T9" fmla="*/ 4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29">
                    <a:moveTo>
                      <a:pt x="0" y="0"/>
                    </a:moveTo>
                    <a:cubicBezTo>
                      <a:pt x="0" y="9"/>
                      <a:pt x="3" y="20"/>
                      <a:pt x="1" y="29"/>
                    </a:cubicBezTo>
                    <a:cubicBezTo>
                      <a:pt x="4" y="26"/>
                      <a:pt x="1" y="19"/>
                      <a:pt x="7" y="19"/>
                    </a:cubicBezTo>
                    <a:cubicBezTo>
                      <a:pt x="6" y="17"/>
                      <a:pt x="5" y="16"/>
                      <a:pt x="5" y="14"/>
                    </a:cubicBezTo>
                    <a:cubicBezTo>
                      <a:pt x="3" y="10"/>
                      <a:pt x="3" y="7"/>
                      <a:pt x="1" y="3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" name="Freeform 1020">
                <a:extLst>
                  <a:ext uri="{FF2B5EF4-FFF2-40B4-BE49-F238E27FC236}">
                    <a16:creationId xmlns:a16="http://schemas.microsoft.com/office/drawing/2014/main" id="{ED5394EB-34FE-408D-92F3-3D108FED1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985"/>
                <a:ext cx="20" cy="27"/>
              </a:xfrm>
              <a:custGeom>
                <a:avLst/>
                <a:gdLst>
                  <a:gd name="T0" fmla="*/ 0 w 9"/>
                  <a:gd name="T1" fmla="*/ 0 h 11"/>
                  <a:gd name="T2" fmla="*/ 64 w 9"/>
                  <a:gd name="T3" fmla="*/ 162 h 11"/>
                  <a:gd name="T4" fmla="*/ 98 w 9"/>
                  <a:gd name="T5" fmla="*/ 12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0" y="0"/>
                    </a:moveTo>
                    <a:cubicBezTo>
                      <a:pt x="3" y="3"/>
                      <a:pt x="5" y="7"/>
                      <a:pt x="6" y="11"/>
                    </a:cubicBezTo>
                    <a:cubicBezTo>
                      <a:pt x="7" y="8"/>
                      <a:pt x="6" y="4"/>
                      <a:pt x="9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" name="Freeform 1021">
                <a:extLst>
                  <a:ext uri="{FF2B5EF4-FFF2-40B4-BE49-F238E27FC236}">
                    <a16:creationId xmlns:a16="http://schemas.microsoft.com/office/drawing/2014/main" id="{1EC1D25B-899E-4F55-9A05-02DBF7876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2225"/>
                <a:ext cx="44" cy="20"/>
              </a:xfrm>
              <a:custGeom>
                <a:avLst/>
                <a:gdLst>
                  <a:gd name="T0" fmla="*/ 28 w 19"/>
                  <a:gd name="T1" fmla="*/ 20 h 8"/>
                  <a:gd name="T2" fmla="*/ 0 w 19"/>
                  <a:gd name="T3" fmla="*/ 125 h 8"/>
                  <a:gd name="T4" fmla="*/ 236 w 19"/>
                  <a:gd name="T5" fmla="*/ 33 h 8"/>
                  <a:gd name="T6" fmla="*/ 134 w 19"/>
                  <a:gd name="T7" fmla="*/ 2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8">
                    <a:moveTo>
                      <a:pt x="2" y="1"/>
                    </a:moveTo>
                    <a:cubicBezTo>
                      <a:pt x="4" y="4"/>
                      <a:pt x="2" y="6"/>
                      <a:pt x="0" y="8"/>
                    </a:cubicBezTo>
                    <a:cubicBezTo>
                      <a:pt x="5" y="3"/>
                      <a:pt x="13" y="4"/>
                      <a:pt x="19" y="2"/>
                    </a:cubicBezTo>
                    <a:cubicBezTo>
                      <a:pt x="16" y="2"/>
                      <a:pt x="13" y="0"/>
                      <a:pt x="11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" name="Freeform 1022">
                <a:extLst>
                  <a:ext uri="{FF2B5EF4-FFF2-40B4-BE49-F238E27FC236}">
                    <a16:creationId xmlns:a16="http://schemas.microsoft.com/office/drawing/2014/main" id="{F3BF34B5-1F6A-4D94-987C-4851D708B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371"/>
                <a:ext cx="37" cy="25"/>
              </a:xfrm>
              <a:custGeom>
                <a:avLst/>
                <a:gdLst>
                  <a:gd name="T0" fmla="*/ 0 w 16"/>
                  <a:gd name="T1" fmla="*/ 0 h 10"/>
                  <a:gd name="T2" fmla="*/ 113 w 16"/>
                  <a:gd name="T3" fmla="*/ 50 h 10"/>
                  <a:gd name="T4" fmla="*/ 199 w 16"/>
                  <a:gd name="T5" fmla="*/ 63 h 10"/>
                  <a:gd name="T6" fmla="*/ 37 w 16"/>
                  <a:gd name="T7" fmla="*/ 158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cubicBezTo>
                      <a:pt x="3" y="2"/>
                      <a:pt x="6" y="3"/>
                      <a:pt x="9" y="3"/>
                    </a:cubicBezTo>
                    <a:cubicBezTo>
                      <a:pt x="12" y="3"/>
                      <a:pt x="14" y="2"/>
                      <a:pt x="16" y="4"/>
                    </a:cubicBezTo>
                    <a:cubicBezTo>
                      <a:pt x="12" y="4"/>
                      <a:pt x="4" y="7"/>
                      <a:pt x="3" y="1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" name="Freeform 1023">
                <a:extLst>
                  <a:ext uri="{FF2B5EF4-FFF2-40B4-BE49-F238E27FC236}">
                    <a16:creationId xmlns:a16="http://schemas.microsoft.com/office/drawing/2014/main" id="{3202EF68-AE3D-437F-A9FC-661A9903A1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602"/>
                <a:ext cx="19" cy="20"/>
              </a:xfrm>
              <a:custGeom>
                <a:avLst/>
                <a:gdLst>
                  <a:gd name="T0" fmla="*/ 57 w 8"/>
                  <a:gd name="T1" fmla="*/ 0 h 8"/>
                  <a:gd name="T2" fmla="*/ 107 w 8"/>
                  <a:gd name="T3" fmla="*/ 95 h 8"/>
                  <a:gd name="T4" fmla="*/ 0 w 8"/>
                  <a:gd name="T5" fmla="*/ 12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cubicBezTo>
                      <a:pt x="2" y="3"/>
                      <a:pt x="5" y="5"/>
                      <a:pt x="8" y="6"/>
                    </a:cubicBezTo>
                    <a:cubicBezTo>
                      <a:pt x="6" y="7"/>
                      <a:pt x="2" y="7"/>
                      <a:pt x="0" y="8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" name="Freeform 1024">
                <a:extLst>
                  <a:ext uri="{FF2B5EF4-FFF2-40B4-BE49-F238E27FC236}">
                    <a16:creationId xmlns:a16="http://schemas.microsoft.com/office/drawing/2014/main" id="{9F821157-7D73-43CA-B9A6-1EAD214F5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1733"/>
                <a:ext cx="23" cy="20"/>
              </a:xfrm>
              <a:custGeom>
                <a:avLst/>
                <a:gdLst>
                  <a:gd name="T0" fmla="*/ 0 w 10"/>
                  <a:gd name="T1" fmla="*/ 0 h 8"/>
                  <a:gd name="T2" fmla="*/ 122 w 10"/>
                  <a:gd name="T3" fmla="*/ 0 h 8"/>
                  <a:gd name="T4" fmla="*/ 74 w 10"/>
                  <a:gd name="T5" fmla="*/ 12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cubicBezTo>
                      <a:pt x="3" y="2"/>
                      <a:pt x="7" y="0"/>
                      <a:pt x="10" y="0"/>
                    </a:cubicBezTo>
                    <a:cubicBezTo>
                      <a:pt x="8" y="2"/>
                      <a:pt x="7" y="5"/>
                      <a:pt x="6" y="8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" name="Freeform 1025">
                <a:extLst>
                  <a:ext uri="{FF2B5EF4-FFF2-40B4-BE49-F238E27FC236}">
                    <a16:creationId xmlns:a16="http://schemas.microsoft.com/office/drawing/2014/main" id="{16508F70-0323-4F58-9383-A958AF3BF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1874"/>
                <a:ext cx="30" cy="15"/>
              </a:xfrm>
              <a:custGeom>
                <a:avLst/>
                <a:gdLst>
                  <a:gd name="T0" fmla="*/ 0 w 13"/>
                  <a:gd name="T1" fmla="*/ 83 h 6"/>
                  <a:gd name="T2" fmla="*/ 111 w 13"/>
                  <a:gd name="T3" fmla="*/ 0 h 6"/>
                  <a:gd name="T4" fmla="*/ 159 w 13"/>
                  <a:gd name="T5" fmla="*/ 95 h 6"/>
                  <a:gd name="T6" fmla="*/ 111 w 13"/>
                  <a:gd name="T7" fmla="*/ 83 h 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6">
                    <a:moveTo>
                      <a:pt x="0" y="5"/>
                    </a:moveTo>
                    <a:cubicBezTo>
                      <a:pt x="3" y="6"/>
                      <a:pt x="6" y="1"/>
                      <a:pt x="9" y="0"/>
                    </a:cubicBezTo>
                    <a:cubicBezTo>
                      <a:pt x="9" y="3"/>
                      <a:pt x="11" y="5"/>
                      <a:pt x="13" y="6"/>
                    </a:cubicBezTo>
                    <a:cubicBezTo>
                      <a:pt x="11" y="6"/>
                      <a:pt x="10" y="5"/>
                      <a:pt x="9" y="5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" name="Freeform 1026">
                <a:extLst>
                  <a:ext uri="{FF2B5EF4-FFF2-40B4-BE49-F238E27FC236}">
                    <a16:creationId xmlns:a16="http://schemas.microsoft.com/office/drawing/2014/main" id="{8421DA38-B28A-4A36-834C-186F71023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544"/>
                <a:ext cx="23" cy="15"/>
              </a:xfrm>
              <a:custGeom>
                <a:avLst/>
                <a:gdLst>
                  <a:gd name="T0" fmla="*/ 0 w 10"/>
                  <a:gd name="T1" fmla="*/ 95 h 6"/>
                  <a:gd name="T2" fmla="*/ 85 w 10"/>
                  <a:gd name="T3" fmla="*/ 0 h 6"/>
                  <a:gd name="T4" fmla="*/ 122 w 10"/>
                  <a:gd name="T5" fmla="*/ 63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cubicBezTo>
                      <a:pt x="3" y="6"/>
                      <a:pt x="5" y="3"/>
                      <a:pt x="7" y="0"/>
                    </a:cubicBezTo>
                    <a:cubicBezTo>
                      <a:pt x="7" y="2"/>
                      <a:pt x="8" y="3"/>
                      <a:pt x="10" y="4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" name="Freeform 1027">
                <a:extLst>
                  <a:ext uri="{FF2B5EF4-FFF2-40B4-BE49-F238E27FC236}">
                    <a16:creationId xmlns:a16="http://schemas.microsoft.com/office/drawing/2014/main" id="{252A36CE-0346-4B04-83D2-4102B91B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472"/>
                <a:ext cx="30" cy="33"/>
              </a:xfrm>
              <a:custGeom>
                <a:avLst/>
                <a:gdLst>
                  <a:gd name="T0" fmla="*/ 12 w 13"/>
                  <a:gd name="T1" fmla="*/ 0 h 13"/>
                  <a:gd name="T2" fmla="*/ 0 w 13"/>
                  <a:gd name="T3" fmla="*/ 213 h 13"/>
                  <a:gd name="T4" fmla="*/ 159 w 13"/>
                  <a:gd name="T5" fmla="*/ 193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3">
                    <a:moveTo>
                      <a:pt x="1" y="0"/>
                    </a:moveTo>
                    <a:cubicBezTo>
                      <a:pt x="3" y="4"/>
                      <a:pt x="6" y="9"/>
                      <a:pt x="0" y="13"/>
                    </a:cubicBezTo>
                    <a:cubicBezTo>
                      <a:pt x="4" y="10"/>
                      <a:pt x="9" y="13"/>
                      <a:pt x="13" y="1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" name="Freeform 1028">
                <a:extLst>
                  <a:ext uri="{FF2B5EF4-FFF2-40B4-BE49-F238E27FC236}">
                    <a16:creationId xmlns:a16="http://schemas.microsoft.com/office/drawing/2014/main" id="{65FEE88C-640F-48B2-9780-273773104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" y="2035"/>
                <a:ext cx="33" cy="37"/>
              </a:xfrm>
              <a:custGeom>
                <a:avLst/>
                <a:gdLst>
                  <a:gd name="T0" fmla="*/ 184 w 14"/>
                  <a:gd name="T1" fmla="*/ 104 h 15"/>
                  <a:gd name="T2" fmla="*/ 184 w 14"/>
                  <a:gd name="T3" fmla="*/ 224 h 15"/>
                  <a:gd name="T4" fmla="*/ 94 w 14"/>
                  <a:gd name="T5" fmla="*/ 121 h 15"/>
                  <a:gd name="T6" fmla="*/ 0 w 1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2" y="10"/>
                      <a:pt x="12" y="12"/>
                      <a:pt x="14" y="15"/>
                    </a:cubicBezTo>
                    <a:cubicBezTo>
                      <a:pt x="11" y="14"/>
                      <a:pt x="9" y="10"/>
                      <a:pt x="7" y="8"/>
                    </a:cubicBezTo>
                    <a:cubicBezTo>
                      <a:pt x="4" y="5"/>
                      <a:pt x="2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" name="Freeform 1029">
                <a:extLst>
                  <a:ext uri="{FF2B5EF4-FFF2-40B4-BE49-F238E27FC236}">
                    <a16:creationId xmlns:a16="http://schemas.microsoft.com/office/drawing/2014/main" id="{D4577E27-39DA-451D-935A-DC9FF4016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3" y="2658"/>
                <a:ext cx="23" cy="30"/>
              </a:xfrm>
              <a:custGeom>
                <a:avLst/>
                <a:gdLst>
                  <a:gd name="T0" fmla="*/ 94 w 10"/>
                  <a:gd name="T1" fmla="*/ 188 h 12"/>
                  <a:gd name="T2" fmla="*/ 0 w 10"/>
                  <a:gd name="T3" fmla="*/ 33 h 12"/>
                  <a:gd name="T4" fmla="*/ 122 w 10"/>
                  <a:gd name="T5" fmla="*/ 2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8" y="12"/>
                    </a:moveTo>
                    <a:cubicBezTo>
                      <a:pt x="8" y="7"/>
                      <a:pt x="5" y="3"/>
                      <a:pt x="0" y="2"/>
                    </a:cubicBezTo>
                    <a:cubicBezTo>
                      <a:pt x="3" y="1"/>
                      <a:pt x="6" y="0"/>
                      <a:pt x="10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" name="Freeform 1030">
                <a:extLst>
                  <a:ext uri="{FF2B5EF4-FFF2-40B4-BE49-F238E27FC236}">
                    <a16:creationId xmlns:a16="http://schemas.microsoft.com/office/drawing/2014/main" id="{A5AAEEB8-7FE5-4F31-AD39-0391654B85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1876"/>
                <a:ext cx="320" cy="65"/>
              </a:xfrm>
              <a:custGeom>
                <a:avLst/>
                <a:gdLst>
                  <a:gd name="T0" fmla="*/ 1721 w 138"/>
                  <a:gd name="T1" fmla="*/ 0 h 26"/>
                  <a:gd name="T2" fmla="*/ 359 w 138"/>
                  <a:gd name="T3" fmla="*/ 175 h 26"/>
                  <a:gd name="T4" fmla="*/ 0 w 138"/>
                  <a:gd name="T5" fmla="*/ 408 h 2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8" h="26">
                    <a:moveTo>
                      <a:pt x="138" y="0"/>
                    </a:moveTo>
                    <a:cubicBezTo>
                      <a:pt x="113" y="25"/>
                      <a:pt x="61" y="3"/>
                      <a:pt x="29" y="11"/>
                    </a:cubicBezTo>
                    <a:cubicBezTo>
                      <a:pt x="17" y="14"/>
                      <a:pt x="11" y="25"/>
                      <a:pt x="0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" name="Freeform 1031">
                <a:extLst>
                  <a:ext uri="{FF2B5EF4-FFF2-40B4-BE49-F238E27FC236}">
                    <a16:creationId xmlns:a16="http://schemas.microsoft.com/office/drawing/2014/main" id="{3FAF15DB-3B50-48C4-B4A6-DF6C87E56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" y="1459"/>
                <a:ext cx="76" cy="98"/>
              </a:xfrm>
              <a:custGeom>
                <a:avLst/>
                <a:gdLst>
                  <a:gd name="T0" fmla="*/ 0 w 33"/>
                  <a:gd name="T1" fmla="*/ 0 h 40"/>
                  <a:gd name="T2" fmla="*/ 74 w 33"/>
                  <a:gd name="T3" fmla="*/ 397 h 40"/>
                  <a:gd name="T4" fmla="*/ 403 w 33"/>
                  <a:gd name="T5" fmla="*/ 588 h 4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40">
                    <a:moveTo>
                      <a:pt x="0" y="0"/>
                    </a:moveTo>
                    <a:cubicBezTo>
                      <a:pt x="1" y="9"/>
                      <a:pt x="0" y="21"/>
                      <a:pt x="6" y="27"/>
                    </a:cubicBezTo>
                    <a:cubicBezTo>
                      <a:pt x="12" y="35"/>
                      <a:pt x="25" y="35"/>
                      <a:pt x="33" y="4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" name="Freeform 1032">
                <a:extLst>
                  <a:ext uri="{FF2B5EF4-FFF2-40B4-BE49-F238E27FC236}">
                    <a16:creationId xmlns:a16="http://schemas.microsoft.com/office/drawing/2014/main" id="{0FC8259F-0C8C-4CDF-834E-B0A25719F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510"/>
                <a:ext cx="54" cy="75"/>
              </a:xfrm>
              <a:custGeom>
                <a:avLst/>
                <a:gdLst>
                  <a:gd name="T0" fmla="*/ 298 w 23"/>
                  <a:gd name="T1" fmla="*/ 0 h 30"/>
                  <a:gd name="T2" fmla="*/ 193 w 23"/>
                  <a:gd name="T3" fmla="*/ 363 h 30"/>
                  <a:gd name="T4" fmla="*/ 0 w 23"/>
                  <a:gd name="T5" fmla="*/ 470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30">
                    <a:moveTo>
                      <a:pt x="23" y="0"/>
                    </a:moveTo>
                    <a:cubicBezTo>
                      <a:pt x="18" y="7"/>
                      <a:pt x="22" y="16"/>
                      <a:pt x="15" y="23"/>
                    </a:cubicBezTo>
                    <a:cubicBezTo>
                      <a:pt x="11" y="27"/>
                      <a:pt x="5" y="27"/>
                      <a:pt x="0" y="3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" name="Freeform 1033">
                <a:extLst>
                  <a:ext uri="{FF2B5EF4-FFF2-40B4-BE49-F238E27FC236}">
                    <a16:creationId xmlns:a16="http://schemas.microsoft.com/office/drawing/2014/main" id="{F63FB030-A61F-4D9F-B7C2-7F0505309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2" y="1533"/>
                <a:ext cx="75" cy="74"/>
              </a:xfrm>
              <a:custGeom>
                <a:avLst/>
                <a:gdLst>
                  <a:gd name="T0" fmla="*/ 413 w 32"/>
                  <a:gd name="T1" fmla="*/ 0 h 30"/>
                  <a:gd name="T2" fmla="*/ 246 w 32"/>
                  <a:gd name="T3" fmla="*/ 377 h 30"/>
                  <a:gd name="T4" fmla="*/ 0 w 32"/>
                  <a:gd name="T5" fmla="*/ 439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30">
                    <a:moveTo>
                      <a:pt x="32" y="0"/>
                    </a:moveTo>
                    <a:cubicBezTo>
                      <a:pt x="30" y="8"/>
                      <a:pt x="26" y="20"/>
                      <a:pt x="19" y="25"/>
                    </a:cubicBezTo>
                    <a:cubicBezTo>
                      <a:pt x="12" y="30"/>
                      <a:pt x="7" y="27"/>
                      <a:pt x="0" y="2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" name="Freeform 1034">
                <a:extLst>
                  <a:ext uri="{FF2B5EF4-FFF2-40B4-BE49-F238E27FC236}">
                    <a16:creationId xmlns:a16="http://schemas.microsoft.com/office/drawing/2014/main" id="{458CA8AF-E351-4A3B-820B-C956E1BAF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" y="1758"/>
                <a:ext cx="65" cy="27"/>
              </a:xfrm>
              <a:custGeom>
                <a:avLst/>
                <a:gdLst>
                  <a:gd name="T0" fmla="*/ 351 w 28"/>
                  <a:gd name="T1" fmla="*/ 162 h 11"/>
                  <a:gd name="T2" fmla="*/ 0 w 28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8" h="11">
                    <a:moveTo>
                      <a:pt x="28" y="11"/>
                    </a:moveTo>
                    <a:cubicBezTo>
                      <a:pt x="19" y="9"/>
                      <a:pt x="7" y="8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" name="Freeform 1035">
                <a:extLst>
                  <a:ext uri="{FF2B5EF4-FFF2-40B4-BE49-F238E27FC236}">
                    <a16:creationId xmlns:a16="http://schemas.microsoft.com/office/drawing/2014/main" id="{965D38AF-39BA-46ED-B338-219DB0AEB4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186"/>
                <a:ext cx="93" cy="44"/>
              </a:xfrm>
              <a:custGeom>
                <a:avLst/>
                <a:gdLst>
                  <a:gd name="T0" fmla="*/ 502 w 40"/>
                  <a:gd name="T1" fmla="*/ 264 h 18"/>
                  <a:gd name="T2" fmla="*/ 188 w 40"/>
                  <a:gd name="T3" fmla="*/ 220 h 18"/>
                  <a:gd name="T4" fmla="*/ 0 w 40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" h="18">
                    <a:moveTo>
                      <a:pt x="40" y="18"/>
                    </a:moveTo>
                    <a:cubicBezTo>
                      <a:pt x="32" y="16"/>
                      <a:pt x="21" y="18"/>
                      <a:pt x="15" y="15"/>
                    </a:cubicBezTo>
                    <a:cubicBezTo>
                      <a:pt x="8" y="12"/>
                      <a:pt x="6" y="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" name="Freeform 1036">
                <a:extLst>
                  <a:ext uri="{FF2B5EF4-FFF2-40B4-BE49-F238E27FC236}">
                    <a16:creationId xmlns:a16="http://schemas.microsoft.com/office/drawing/2014/main" id="{0341CEED-0D96-4FC1-9D79-17381A13D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1483"/>
                <a:ext cx="67" cy="119"/>
              </a:xfrm>
              <a:custGeom>
                <a:avLst/>
                <a:gdLst>
                  <a:gd name="T0" fmla="*/ 49 w 29"/>
                  <a:gd name="T1" fmla="*/ 0 h 48"/>
                  <a:gd name="T2" fmla="*/ 358 w 29"/>
                  <a:gd name="T3" fmla="*/ 731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9" h="48">
                    <a:moveTo>
                      <a:pt x="4" y="0"/>
                    </a:moveTo>
                    <a:cubicBezTo>
                      <a:pt x="0" y="16"/>
                      <a:pt x="15" y="39"/>
                      <a:pt x="29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" name="Freeform 1037">
                <a:extLst>
                  <a:ext uri="{FF2B5EF4-FFF2-40B4-BE49-F238E27FC236}">
                    <a16:creationId xmlns:a16="http://schemas.microsoft.com/office/drawing/2014/main" id="{28FD0824-7BEE-4C91-B99D-BC2641162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671"/>
                <a:ext cx="116" cy="119"/>
              </a:xfrm>
              <a:custGeom>
                <a:avLst/>
                <a:gdLst>
                  <a:gd name="T0" fmla="*/ 0 w 50"/>
                  <a:gd name="T1" fmla="*/ 0 h 48"/>
                  <a:gd name="T2" fmla="*/ 248 w 50"/>
                  <a:gd name="T3" fmla="*/ 412 h 48"/>
                  <a:gd name="T4" fmla="*/ 624 w 50"/>
                  <a:gd name="T5" fmla="*/ 731 h 4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0" h="48">
                    <a:moveTo>
                      <a:pt x="0" y="0"/>
                    </a:moveTo>
                    <a:cubicBezTo>
                      <a:pt x="9" y="7"/>
                      <a:pt x="12" y="18"/>
                      <a:pt x="20" y="27"/>
                    </a:cubicBezTo>
                    <a:cubicBezTo>
                      <a:pt x="28" y="36"/>
                      <a:pt x="43" y="37"/>
                      <a:pt x="50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" name="Freeform 1038">
                <a:extLst>
                  <a:ext uri="{FF2B5EF4-FFF2-40B4-BE49-F238E27FC236}">
                    <a16:creationId xmlns:a16="http://schemas.microsoft.com/office/drawing/2014/main" id="{CE1DE2B4-86B6-4D37-8DB8-BD42E4E55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2" y="1728"/>
                <a:ext cx="35" cy="67"/>
              </a:xfrm>
              <a:custGeom>
                <a:avLst/>
                <a:gdLst>
                  <a:gd name="T0" fmla="*/ 0 w 15"/>
                  <a:gd name="T1" fmla="*/ 0 h 27"/>
                  <a:gd name="T2" fmla="*/ 77 w 15"/>
                  <a:gd name="T3" fmla="*/ 412 h 2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" h="27">
                    <a:moveTo>
                      <a:pt x="0" y="0"/>
                    </a:moveTo>
                    <a:cubicBezTo>
                      <a:pt x="6" y="8"/>
                      <a:pt x="15" y="19"/>
                      <a:pt x="6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" name="Freeform 1039">
                <a:extLst>
                  <a:ext uri="{FF2B5EF4-FFF2-40B4-BE49-F238E27FC236}">
                    <a16:creationId xmlns:a16="http://schemas.microsoft.com/office/drawing/2014/main" id="{DAA9928F-3C66-4EA3-B370-F08EDF4FD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6" y="2208"/>
                <a:ext cx="58" cy="84"/>
              </a:xfrm>
              <a:custGeom>
                <a:avLst/>
                <a:gdLst>
                  <a:gd name="T0" fmla="*/ 0 w 25"/>
                  <a:gd name="T1" fmla="*/ 0 h 34"/>
                  <a:gd name="T2" fmla="*/ 313 w 25"/>
                  <a:gd name="T3" fmla="*/ 514 h 3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34">
                    <a:moveTo>
                      <a:pt x="0" y="0"/>
                    </a:moveTo>
                    <a:cubicBezTo>
                      <a:pt x="13" y="9"/>
                      <a:pt x="19" y="19"/>
                      <a:pt x="25" y="3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" name="Freeform 1040">
                <a:extLst>
                  <a:ext uri="{FF2B5EF4-FFF2-40B4-BE49-F238E27FC236}">
                    <a16:creationId xmlns:a16="http://schemas.microsoft.com/office/drawing/2014/main" id="{FFAD42F0-C2D9-4D2D-B0D9-976D32138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2596"/>
                <a:ext cx="9" cy="32"/>
              </a:xfrm>
              <a:custGeom>
                <a:avLst/>
                <a:gdLst>
                  <a:gd name="T0" fmla="*/ 0 w 4"/>
                  <a:gd name="T1" fmla="*/ 0 h 13"/>
                  <a:gd name="T2" fmla="*/ 45 w 4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3"/>
                      <a:pt x="2" y="10"/>
                      <a:pt x="4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" name="Freeform 1041">
                <a:extLst>
                  <a:ext uri="{FF2B5EF4-FFF2-40B4-BE49-F238E27FC236}">
                    <a16:creationId xmlns:a16="http://schemas.microsoft.com/office/drawing/2014/main" id="{F56FF490-28E3-4B99-9670-DAD0EE972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4" y="2307"/>
                <a:ext cx="60" cy="67"/>
              </a:xfrm>
              <a:custGeom>
                <a:avLst/>
                <a:gdLst>
                  <a:gd name="T0" fmla="*/ 309 w 26"/>
                  <a:gd name="T1" fmla="*/ 0 h 27"/>
                  <a:gd name="T2" fmla="*/ 0 w 26"/>
                  <a:gd name="T3" fmla="*/ 412 h 2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6" h="27">
                    <a:moveTo>
                      <a:pt x="25" y="0"/>
                    </a:moveTo>
                    <a:cubicBezTo>
                      <a:pt x="26" y="12"/>
                      <a:pt x="9" y="24"/>
                      <a:pt x="0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" name="Freeform 1042">
                <a:extLst>
                  <a:ext uri="{FF2B5EF4-FFF2-40B4-BE49-F238E27FC236}">
                    <a16:creationId xmlns:a16="http://schemas.microsoft.com/office/drawing/2014/main" id="{554FDACE-60BC-43BE-AD93-A4219AAF9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2383"/>
                <a:ext cx="58" cy="15"/>
              </a:xfrm>
              <a:custGeom>
                <a:avLst/>
                <a:gdLst>
                  <a:gd name="T0" fmla="*/ 313 w 25"/>
                  <a:gd name="T1" fmla="*/ 95 h 6"/>
                  <a:gd name="T2" fmla="*/ 0 w 25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6">
                    <a:moveTo>
                      <a:pt x="25" y="6"/>
                    </a:moveTo>
                    <a:cubicBezTo>
                      <a:pt x="14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" name="Freeform 1043">
                <a:extLst>
                  <a:ext uri="{FF2B5EF4-FFF2-40B4-BE49-F238E27FC236}">
                    <a16:creationId xmlns:a16="http://schemas.microsoft.com/office/drawing/2014/main" id="{9A8B0FF3-4391-4C91-AE95-EC9BA96D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2796"/>
                <a:ext cx="118" cy="55"/>
              </a:xfrm>
              <a:custGeom>
                <a:avLst/>
                <a:gdLst>
                  <a:gd name="T0" fmla="*/ 632 w 51"/>
                  <a:gd name="T1" fmla="*/ 345 h 22"/>
                  <a:gd name="T2" fmla="*/ 0 w 51"/>
                  <a:gd name="T3" fmla="*/ 63 h 2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1" h="22">
                    <a:moveTo>
                      <a:pt x="51" y="22"/>
                    </a:moveTo>
                    <a:cubicBezTo>
                      <a:pt x="31" y="15"/>
                      <a:pt x="23" y="0"/>
                      <a:pt x="0" y="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" name="Freeform 1044">
                <a:extLst>
                  <a:ext uri="{FF2B5EF4-FFF2-40B4-BE49-F238E27FC236}">
                    <a16:creationId xmlns:a16="http://schemas.microsoft.com/office/drawing/2014/main" id="{C7D0A0E4-52E6-4A30-BD24-4E8A3D54D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2903"/>
                <a:ext cx="32" cy="76"/>
              </a:xfrm>
              <a:custGeom>
                <a:avLst/>
                <a:gdLst>
                  <a:gd name="T0" fmla="*/ 0 w 14"/>
                  <a:gd name="T1" fmla="*/ 0 h 31"/>
                  <a:gd name="T2" fmla="*/ 158 w 14"/>
                  <a:gd name="T3" fmla="*/ 456 h 3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31">
                    <a:moveTo>
                      <a:pt x="0" y="0"/>
                    </a:moveTo>
                    <a:cubicBezTo>
                      <a:pt x="10" y="6"/>
                      <a:pt x="14" y="19"/>
                      <a:pt x="13" y="3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" name="Freeform 1045">
                <a:extLst>
                  <a:ext uri="{FF2B5EF4-FFF2-40B4-BE49-F238E27FC236}">
                    <a16:creationId xmlns:a16="http://schemas.microsoft.com/office/drawing/2014/main" id="{31B6979F-0519-410A-B8A8-C2489A0F2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7" y="1424"/>
                <a:ext cx="58" cy="161"/>
              </a:xfrm>
              <a:custGeom>
                <a:avLst/>
                <a:gdLst>
                  <a:gd name="T0" fmla="*/ 0 w 25"/>
                  <a:gd name="T1" fmla="*/ 0 h 65"/>
                  <a:gd name="T2" fmla="*/ 313 w 25"/>
                  <a:gd name="T3" fmla="*/ 988 h 6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65">
                    <a:moveTo>
                      <a:pt x="0" y="0"/>
                    </a:moveTo>
                    <a:cubicBezTo>
                      <a:pt x="5" y="17"/>
                      <a:pt x="1" y="61"/>
                      <a:pt x="25" y="6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" name="Freeform 1046">
                <a:extLst>
                  <a:ext uri="{FF2B5EF4-FFF2-40B4-BE49-F238E27FC236}">
                    <a16:creationId xmlns:a16="http://schemas.microsoft.com/office/drawing/2014/main" id="{79C4C91B-3C94-47A6-9488-DF8297AFB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1609"/>
                <a:ext cx="141" cy="30"/>
              </a:xfrm>
              <a:custGeom>
                <a:avLst/>
                <a:gdLst>
                  <a:gd name="T0" fmla="*/ 754 w 61"/>
                  <a:gd name="T1" fmla="*/ 20 h 12"/>
                  <a:gd name="T2" fmla="*/ 0 w 61"/>
                  <a:gd name="T3" fmla="*/ 188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1" h="12">
                    <a:moveTo>
                      <a:pt x="61" y="1"/>
                    </a:moveTo>
                    <a:cubicBezTo>
                      <a:pt x="36" y="0"/>
                      <a:pt x="23" y="4"/>
                      <a:pt x="0" y="1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" name="Freeform 1047">
                <a:extLst>
                  <a:ext uri="{FF2B5EF4-FFF2-40B4-BE49-F238E27FC236}">
                    <a16:creationId xmlns:a16="http://schemas.microsoft.com/office/drawing/2014/main" id="{9CF30283-E8E5-4D7D-8E03-28C3EA455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562"/>
                <a:ext cx="19" cy="60"/>
              </a:xfrm>
              <a:custGeom>
                <a:avLst/>
                <a:gdLst>
                  <a:gd name="T0" fmla="*/ 95 w 8"/>
                  <a:gd name="T1" fmla="*/ 0 h 24"/>
                  <a:gd name="T2" fmla="*/ 0 w 8"/>
                  <a:gd name="T3" fmla="*/ 375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24">
                    <a:moveTo>
                      <a:pt x="7" y="0"/>
                    </a:moveTo>
                    <a:cubicBezTo>
                      <a:pt x="8" y="9"/>
                      <a:pt x="1" y="21"/>
                      <a:pt x="0" y="2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" name="Freeform 1048">
                <a:extLst>
                  <a:ext uri="{FF2B5EF4-FFF2-40B4-BE49-F238E27FC236}">
                    <a16:creationId xmlns:a16="http://schemas.microsoft.com/office/drawing/2014/main" id="{E14EF144-94E8-44D8-8D15-6D2F4A9C2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2638"/>
                <a:ext cx="72" cy="116"/>
              </a:xfrm>
              <a:custGeom>
                <a:avLst/>
                <a:gdLst>
                  <a:gd name="T0" fmla="*/ 388 w 31"/>
                  <a:gd name="T1" fmla="*/ 0 h 47"/>
                  <a:gd name="T2" fmla="*/ 86 w 31"/>
                  <a:gd name="T3" fmla="*/ 316 h 47"/>
                  <a:gd name="T4" fmla="*/ 0 w 31"/>
                  <a:gd name="T5" fmla="*/ 706 h 4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" h="47">
                    <a:moveTo>
                      <a:pt x="31" y="0"/>
                    </a:moveTo>
                    <a:cubicBezTo>
                      <a:pt x="25" y="9"/>
                      <a:pt x="13" y="11"/>
                      <a:pt x="7" y="21"/>
                    </a:cubicBezTo>
                    <a:cubicBezTo>
                      <a:pt x="2" y="29"/>
                      <a:pt x="3" y="38"/>
                      <a:pt x="0" y="4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" name="Freeform 1049">
                <a:extLst>
                  <a:ext uri="{FF2B5EF4-FFF2-40B4-BE49-F238E27FC236}">
                    <a16:creationId xmlns:a16="http://schemas.microsoft.com/office/drawing/2014/main" id="{27E32C94-D0D2-435F-90AD-D4483DA04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9" y="2688"/>
                <a:ext cx="46" cy="12"/>
              </a:xfrm>
              <a:custGeom>
                <a:avLst/>
                <a:gdLst>
                  <a:gd name="T0" fmla="*/ 244 w 20"/>
                  <a:gd name="T1" fmla="*/ 70 h 5"/>
                  <a:gd name="T2" fmla="*/ 0 w 20"/>
                  <a:gd name="T3" fmla="*/ 12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0" h="5">
                    <a:moveTo>
                      <a:pt x="20" y="5"/>
                    </a:moveTo>
                    <a:cubicBezTo>
                      <a:pt x="15" y="0"/>
                      <a:pt x="7" y="1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" name="Freeform 1050">
                <a:extLst>
                  <a:ext uri="{FF2B5EF4-FFF2-40B4-BE49-F238E27FC236}">
                    <a16:creationId xmlns:a16="http://schemas.microsoft.com/office/drawing/2014/main" id="{E703155C-5135-452F-BD69-CB554F4C0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418"/>
                <a:ext cx="40" cy="64"/>
              </a:xfrm>
              <a:custGeom>
                <a:avLst/>
                <a:gdLst>
                  <a:gd name="T0" fmla="*/ 221 w 17"/>
                  <a:gd name="T1" fmla="*/ 0 h 26"/>
                  <a:gd name="T2" fmla="*/ 0 w 17"/>
                  <a:gd name="T3" fmla="*/ 389 h 2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7" h="26">
                    <a:moveTo>
                      <a:pt x="17" y="0"/>
                    </a:moveTo>
                    <a:cubicBezTo>
                      <a:pt x="16" y="11"/>
                      <a:pt x="9" y="20"/>
                      <a:pt x="0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" name="Freeform 1051">
                <a:extLst>
                  <a:ext uri="{FF2B5EF4-FFF2-40B4-BE49-F238E27FC236}">
                    <a16:creationId xmlns:a16="http://schemas.microsoft.com/office/drawing/2014/main" id="{E7013754-751E-4700-B862-9369CB638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45"/>
                <a:ext cx="83" cy="27"/>
              </a:xfrm>
              <a:custGeom>
                <a:avLst/>
                <a:gdLst>
                  <a:gd name="T0" fmla="*/ 440 w 36"/>
                  <a:gd name="T1" fmla="*/ 162 h 11"/>
                  <a:gd name="T2" fmla="*/ 0 w 36"/>
                  <a:gd name="T3" fmla="*/ 91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" h="11">
                    <a:moveTo>
                      <a:pt x="36" y="11"/>
                    </a:moveTo>
                    <a:cubicBezTo>
                      <a:pt x="24" y="0"/>
                      <a:pt x="14" y="4"/>
                      <a:pt x="0" y="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" name="Freeform 1052">
                <a:extLst>
                  <a:ext uri="{FF2B5EF4-FFF2-40B4-BE49-F238E27FC236}">
                    <a16:creationId xmlns:a16="http://schemas.microsoft.com/office/drawing/2014/main" id="{FDDBFB76-BA7C-4AC8-9EC9-473E46FB1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" y="1716"/>
                <a:ext cx="21" cy="42"/>
              </a:xfrm>
              <a:custGeom>
                <a:avLst/>
                <a:gdLst>
                  <a:gd name="T0" fmla="*/ 114 w 9"/>
                  <a:gd name="T1" fmla="*/ 0 h 17"/>
                  <a:gd name="T2" fmla="*/ 0 w 9"/>
                  <a:gd name="T3" fmla="*/ 183 h 17"/>
                  <a:gd name="T4" fmla="*/ 0 w 9"/>
                  <a:gd name="T5" fmla="*/ 257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7">
                    <a:moveTo>
                      <a:pt x="9" y="0"/>
                    </a:moveTo>
                    <a:cubicBezTo>
                      <a:pt x="3" y="3"/>
                      <a:pt x="1" y="7"/>
                      <a:pt x="0" y="12"/>
                    </a:cubicBezTo>
                    <a:cubicBezTo>
                      <a:pt x="0" y="14"/>
                      <a:pt x="0" y="16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" name="Freeform 1053">
                <a:extLst>
                  <a:ext uri="{FF2B5EF4-FFF2-40B4-BE49-F238E27FC236}">
                    <a16:creationId xmlns:a16="http://schemas.microsoft.com/office/drawing/2014/main" id="{B7499837-620F-49B6-94EB-00094627B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1862"/>
                <a:ext cx="27" cy="24"/>
              </a:xfrm>
              <a:custGeom>
                <a:avLst/>
                <a:gdLst>
                  <a:gd name="T0" fmla="*/ 0 w 12"/>
                  <a:gd name="T1" fmla="*/ 139 h 10"/>
                  <a:gd name="T2" fmla="*/ 137 w 12"/>
                  <a:gd name="T3" fmla="*/ 0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10">
                    <a:moveTo>
                      <a:pt x="0" y="10"/>
                    </a:moveTo>
                    <a:cubicBezTo>
                      <a:pt x="6" y="9"/>
                      <a:pt x="10" y="5"/>
                      <a:pt x="12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1" name="Freeform 1054">
                <a:extLst>
                  <a:ext uri="{FF2B5EF4-FFF2-40B4-BE49-F238E27FC236}">
                    <a16:creationId xmlns:a16="http://schemas.microsoft.com/office/drawing/2014/main" id="{52B33C24-78DB-433F-B15D-B2BA6583D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2557"/>
                <a:ext cx="111" cy="12"/>
              </a:xfrm>
              <a:custGeom>
                <a:avLst/>
                <a:gdLst>
                  <a:gd name="T0" fmla="*/ 0 w 48"/>
                  <a:gd name="T1" fmla="*/ 12 h 5"/>
                  <a:gd name="T2" fmla="*/ 199 w 48"/>
                  <a:gd name="T3" fmla="*/ 70 h 5"/>
                  <a:gd name="T4" fmla="*/ 444 w 48"/>
                  <a:gd name="T5" fmla="*/ 12 h 5"/>
                  <a:gd name="T6" fmla="*/ 594 w 48"/>
                  <a:gd name="T7" fmla="*/ 12 h 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" h="5">
                    <a:moveTo>
                      <a:pt x="0" y="1"/>
                    </a:moveTo>
                    <a:cubicBezTo>
                      <a:pt x="3" y="5"/>
                      <a:pt x="12" y="5"/>
                      <a:pt x="16" y="5"/>
                    </a:cubicBezTo>
                    <a:cubicBezTo>
                      <a:pt x="23" y="5"/>
                      <a:pt x="29" y="2"/>
                      <a:pt x="36" y="1"/>
                    </a:cubicBezTo>
                    <a:cubicBezTo>
                      <a:pt x="40" y="0"/>
                      <a:pt x="44" y="1"/>
                      <a:pt x="48" y="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2" name="Freeform 1055">
                <a:extLst>
                  <a:ext uri="{FF2B5EF4-FFF2-40B4-BE49-F238E27FC236}">
                    <a16:creationId xmlns:a16="http://schemas.microsoft.com/office/drawing/2014/main" id="{DA9E3F51-44BF-478E-A78F-E52615352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3" y="2247"/>
                <a:ext cx="195" cy="280"/>
              </a:xfrm>
              <a:custGeom>
                <a:avLst/>
                <a:gdLst>
                  <a:gd name="T0" fmla="*/ 1052 w 84"/>
                  <a:gd name="T1" fmla="*/ 1720 h 113"/>
                  <a:gd name="T2" fmla="*/ 0 w 84"/>
                  <a:gd name="T3" fmla="*/ 0 h 1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4" h="113">
                    <a:moveTo>
                      <a:pt x="84" y="113"/>
                    </a:moveTo>
                    <a:cubicBezTo>
                      <a:pt x="35" y="109"/>
                      <a:pt x="22" y="3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3" name="Freeform 1056">
                <a:extLst>
                  <a:ext uri="{FF2B5EF4-FFF2-40B4-BE49-F238E27FC236}">
                    <a16:creationId xmlns:a16="http://schemas.microsoft.com/office/drawing/2014/main" id="{DBCEB3D1-5A77-41D8-9305-16BDCDA2E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495"/>
                <a:ext cx="350" cy="163"/>
              </a:xfrm>
              <a:custGeom>
                <a:avLst/>
                <a:gdLst>
                  <a:gd name="T0" fmla="*/ 1880 w 151"/>
                  <a:gd name="T1" fmla="*/ 74 h 66"/>
                  <a:gd name="T2" fmla="*/ 0 w 151"/>
                  <a:gd name="T3" fmla="*/ 995 h 6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1" h="66">
                    <a:moveTo>
                      <a:pt x="151" y="5"/>
                    </a:moveTo>
                    <a:cubicBezTo>
                      <a:pt x="121" y="0"/>
                      <a:pt x="41" y="9"/>
                      <a:pt x="0" y="6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4" name="Freeform 1057">
                <a:extLst>
                  <a:ext uri="{FF2B5EF4-FFF2-40B4-BE49-F238E27FC236}">
                    <a16:creationId xmlns:a16="http://schemas.microsoft.com/office/drawing/2014/main" id="{A595F7FA-C989-4797-83EC-9D7BC8857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7" y="1520"/>
                <a:ext cx="61" cy="47"/>
              </a:xfrm>
              <a:custGeom>
                <a:avLst/>
                <a:gdLst>
                  <a:gd name="T0" fmla="*/ 258 w 26"/>
                  <a:gd name="T1" fmla="*/ 257 h 19"/>
                  <a:gd name="T2" fmla="*/ 307 w 26"/>
                  <a:gd name="T3" fmla="*/ 42 h 19"/>
                  <a:gd name="T4" fmla="*/ 155 w 26"/>
                  <a:gd name="T5" fmla="*/ 287 h 19"/>
                  <a:gd name="T6" fmla="*/ 155 w 26"/>
                  <a:gd name="T7" fmla="*/ 0 h 19"/>
                  <a:gd name="T8" fmla="*/ 0 w 26"/>
                  <a:gd name="T9" fmla="*/ 25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0" y="17"/>
                    </a:moveTo>
                    <a:cubicBezTo>
                      <a:pt x="24" y="13"/>
                      <a:pt x="26" y="8"/>
                      <a:pt x="24" y="3"/>
                    </a:cubicBezTo>
                    <a:cubicBezTo>
                      <a:pt x="18" y="5"/>
                      <a:pt x="13" y="13"/>
                      <a:pt x="12" y="19"/>
                    </a:cubicBezTo>
                    <a:cubicBezTo>
                      <a:pt x="16" y="15"/>
                      <a:pt x="15" y="4"/>
                      <a:pt x="12" y="0"/>
                    </a:cubicBezTo>
                    <a:cubicBezTo>
                      <a:pt x="7" y="4"/>
                      <a:pt x="4" y="11"/>
                      <a:pt x="0" y="1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5" name="Freeform 1058">
                <a:extLst>
                  <a:ext uri="{FF2B5EF4-FFF2-40B4-BE49-F238E27FC236}">
                    <a16:creationId xmlns:a16="http://schemas.microsoft.com/office/drawing/2014/main" id="{D9F95249-4DE0-4401-84FE-480105984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0" y="1572"/>
                <a:ext cx="28" cy="37"/>
              </a:xfrm>
              <a:custGeom>
                <a:avLst/>
                <a:gdLst>
                  <a:gd name="T0" fmla="*/ 142 w 12"/>
                  <a:gd name="T1" fmla="*/ 224 h 15"/>
                  <a:gd name="T2" fmla="*/ 142 w 12"/>
                  <a:gd name="T3" fmla="*/ 104 h 15"/>
                  <a:gd name="T4" fmla="*/ 28 w 12"/>
                  <a:gd name="T5" fmla="*/ 183 h 15"/>
                  <a:gd name="T6" fmla="*/ 65 w 12"/>
                  <a:gd name="T7" fmla="*/ 12 h 15"/>
                  <a:gd name="T8" fmla="*/ 0 w 12"/>
                  <a:gd name="T9" fmla="*/ 4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15">
                    <a:moveTo>
                      <a:pt x="11" y="15"/>
                    </a:moveTo>
                    <a:cubicBezTo>
                      <a:pt x="12" y="12"/>
                      <a:pt x="12" y="9"/>
                      <a:pt x="11" y="7"/>
                    </a:cubicBezTo>
                    <a:cubicBezTo>
                      <a:pt x="7" y="7"/>
                      <a:pt x="4" y="9"/>
                      <a:pt x="2" y="12"/>
                    </a:cubicBezTo>
                    <a:cubicBezTo>
                      <a:pt x="5" y="9"/>
                      <a:pt x="7" y="5"/>
                      <a:pt x="5" y="1"/>
                    </a:cubicBezTo>
                    <a:cubicBezTo>
                      <a:pt x="3" y="0"/>
                      <a:pt x="2" y="2"/>
                      <a:pt x="0" y="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6" name="Freeform 1059">
                <a:extLst>
                  <a:ext uri="{FF2B5EF4-FFF2-40B4-BE49-F238E27FC236}">
                    <a16:creationId xmlns:a16="http://schemas.microsoft.com/office/drawing/2014/main" id="{4E4F192D-9662-4C0E-89B9-4E59EEF98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" y="1617"/>
                <a:ext cx="26" cy="25"/>
              </a:xfrm>
              <a:custGeom>
                <a:avLst/>
                <a:gdLst>
                  <a:gd name="T0" fmla="*/ 0 w 11"/>
                  <a:gd name="T1" fmla="*/ 95 h 10"/>
                  <a:gd name="T2" fmla="*/ 144 w 11"/>
                  <a:gd name="T3" fmla="*/ 145 h 10"/>
                  <a:gd name="T4" fmla="*/ 0 w 11"/>
                  <a:gd name="T5" fmla="*/ 2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0" y="6"/>
                    </a:moveTo>
                    <a:cubicBezTo>
                      <a:pt x="4" y="8"/>
                      <a:pt x="7" y="10"/>
                      <a:pt x="11" y="9"/>
                    </a:cubicBezTo>
                    <a:cubicBezTo>
                      <a:pt x="11" y="4"/>
                      <a:pt x="5" y="0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7" name="Freeform 1060">
                <a:extLst>
                  <a:ext uri="{FF2B5EF4-FFF2-40B4-BE49-F238E27FC236}">
                    <a16:creationId xmlns:a16="http://schemas.microsoft.com/office/drawing/2014/main" id="{D4D98A72-D40A-421E-AC2C-2BAD4E31C3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637"/>
                <a:ext cx="49" cy="32"/>
              </a:xfrm>
              <a:custGeom>
                <a:avLst/>
                <a:gdLst>
                  <a:gd name="T0" fmla="*/ 37 w 21"/>
                  <a:gd name="T1" fmla="*/ 42 h 13"/>
                  <a:gd name="T2" fmla="*/ 266 w 21"/>
                  <a:gd name="T3" fmla="*/ 42 h 13"/>
                  <a:gd name="T4" fmla="*/ 0 w 21"/>
                  <a:gd name="T5" fmla="*/ 194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3" y="3"/>
                    </a:moveTo>
                    <a:cubicBezTo>
                      <a:pt x="8" y="3"/>
                      <a:pt x="16" y="0"/>
                      <a:pt x="21" y="3"/>
                    </a:cubicBezTo>
                    <a:cubicBezTo>
                      <a:pt x="20" y="10"/>
                      <a:pt x="7" y="13"/>
                      <a:pt x="0" y="1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8" name="Freeform 1061">
                <a:extLst>
                  <a:ext uri="{FF2B5EF4-FFF2-40B4-BE49-F238E27FC236}">
                    <a16:creationId xmlns:a16="http://schemas.microsoft.com/office/drawing/2014/main" id="{BB22957F-70CD-4D4F-8CBE-1D0401A77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" y="1590"/>
                <a:ext cx="9" cy="32"/>
              </a:xfrm>
              <a:custGeom>
                <a:avLst/>
                <a:gdLst>
                  <a:gd name="T0" fmla="*/ 36 w 4"/>
                  <a:gd name="T1" fmla="*/ 0 h 13"/>
                  <a:gd name="T2" fmla="*/ 36 w 4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3" y="0"/>
                    </a:moveTo>
                    <a:cubicBezTo>
                      <a:pt x="4" y="4"/>
                      <a:pt x="0" y="9"/>
                      <a:pt x="3" y="1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9" name="Freeform 1062">
                <a:extLst>
                  <a:ext uri="{FF2B5EF4-FFF2-40B4-BE49-F238E27FC236}">
                    <a16:creationId xmlns:a16="http://schemas.microsoft.com/office/drawing/2014/main" id="{67AB7BB6-977E-4C39-A869-786DAD94E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654"/>
                <a:ext cx="30" cy="7"/>
              </a:xfrm>
              <a:custGeom>
                <a:avLst/>
                <a:gdLst>
                  <a:gd name="T0" fmla="*/ 0 w 13"/>
                  <a:gd name="T1" fmla="*/ 12 h 3"/>
                  <a:gd name="T2" fmla="*/ 159 w 13"/>
                  <a:gd name="T3" fmla="*/ 37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3">
                    <a:moveTo>
                      <a:pt x="0" y="1"/>
                    </a:moveTo>
                    <a:cubicBezTo>
                      <a:pt x="4" y="2"/>
                      <a:pt x="9" y="0"/>
                      <a:pt x="13" y="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0" name="Freeform 1063">
                <a:extLst>
                  <a:ext uri="{FF2B5EF4-FFF2-40B4-BE49-F238E27FC236}">
                    <a16:creationId xmlns:a16="http://schemas.microsoft.com/office/drawing/2014/main" id="{A8043936-15F4-4364-B1A6-F44664452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" y="1753"/>
                <a:ext cx="28" cy="27"/>
              </a:xfrm>
              <a:custGeom>
                <a:avLst/>
                <a:gdLst>
                  <a:gd name="T0" fmla="*/ 28 w 12"/>
                  <a:gd name="T1" fmla="*/ 162 h 11"/>
                  <a:gd name="T2" fmla="*/ 152 w 12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cubicBezTo>
                      <a:pt x="0" y="7"/>
                      <a:pt x="8" y="2"/>
                      <a:pt x="12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1" name="Freeform 1064">
                <a:extLst>
                  <a:ext uri="{FF2B5EF4-FFF2-40B4-BE49-F238E27FC236}">
                    <a16:creationId xmlns:a16="http://schemas.microsoft.com/office/drawing/2014/main" id="{E9C87099-26D7-4318-9CA0-69EF4829C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4" y="1760"/>
                <a:ext cx="27" cy="20"/>
              </a:xfrm>
              <a:custGeom>
                <a:avLst/>
                <a:gdLst>
                  <a:gd name="T0" fmla="*/ 0 w 12"/>
                  <a:gd name="T1" fmla="*/ 0 h 8"/>
                  <a:gd name="T2" fmla="*/ 137 w 12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cubicBezTo>
                      <a:pt x="3" y="4"/>
                      <a:pt x="7" y="7"/>
                      <a:pt x="12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2" name="Freeform 1065">
                <a:extLst>
                  <a:ext uri="{FF2B5EF4-FFF2-40B4-BE49-F238E27FC236}">
                    <a16:creationId xmlns:a16="http://schemas.microsoft.com/office/drawing/2014/main" id="{1E85E584-5B88-449E-85D7-61E3820B7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525"/>
                <a:ext cx="11" cy="20"/>
              </a:xfrm>
              <a:custGeom>
                <a:avLst/>
                <a:gdLst>
                  <a:gd name="T0" fmla="*/ 0 w 5"/>
                  <a:gd name="T1" fmla="*/ 0 h 8"/>
                  <a:gd name="T2" fmla="*/ 53 w 5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8">
                    <a:moveTo>
                      <a:pt x="0" y="0"/>
                    </a:moveTo>
                    <a:cubicBezTo>
                      <a:pt x="3" y="2"/>
                      <a:pt x="4" y="5"/>
                      <a:pt x="5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3" name="Freeform 1066">
                <a:extLst>
                  <a:ext uri="{FF2B5EF4-FFF2-40B4-BE49-F238E27FC236}">
                    <a16:creationId xmlns:a16="http://schemas.microsoft.com/office/drawing/2014/main" id="{281F2923-851E-4809-BDAA-23552A1A5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" y="1565"/>
                <a:ext cx="20" cy="27"/>
              </a:xfrm>
              <a:custGeom>
                <a:avLst/>
                <a:gdLst>
                  <a:gd name="T0" fmla="*/ 64 w 9"/>
                  <a:gd name="T1" fmla="*/ 162 h 11"/>
                  <a:gd name="T2" fmla="*/ 98 w 9"/>
                  <a:gd name="T3" fmla="*/ 0 h 11"/>
                  <a:gd name="T4" fmla="*/ 9 w 9"/>
                  <a:gd name="T5" fmla="*/ 91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6" y="11"/>
                    </a:moveTo>
                    <a:cubicBezTo>
                      <a:pt x="8" y="8"/>
                      <a:pt x="9" y="4"/>
                      <a:pt x="9" y="0"/>
                    </a:cubicBezTo>
                    <a:cubicBezTo>
                      <a:pt x="4" y="0"/>
                      <a:pt x="0" y="2"/>
                      <a:pt x="1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4" name="Freeform 1067">
                <a:extLst>
                  <a:ext uri="{FF2B5EF4-FFF2-40B4-BE49-F238E27FC236}">
                    <a16:creationId xmlns:a16="http://schemas.microsoft.com/office/drawing/2014/main" id="{1AB03C31-75C3-4DA1-9CA2-DB7DB4848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1711"/>
                <a:ext cx="14" cy="20"/>
              </a:xfrm>
              <a:custGeom>
                <a:avLst/>
                <a:gdLst>
                  <a:gd name="T0" fmla="*/ 0 w 6"/>
                  <a:gd name="T1" fmla="*/ 0 h 8"/>
                  <a:gd name="T2" fmla="*/ 77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0" y="4"/>
                      <a:pt x="3" y="7"/>
                      <a:pt x="6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5" name="Freeform 1068">
                <a:extLst>
                  <a:ext uri="{FF2B5EF4-FFF2-40B4-BE49-F238E27FC236}">
                    <a16:creationId xmlns:a16="http://schemas.microsoft.com/office/drawing/2014/main" id="{1A586D1B-A690-4D95-8327-42E8C7960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1602"/>
                <a:ext cx="1" cy="15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9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6" name="Freeform 1069">
                <a:extLst>
                  <a:ext uri="{FF2B5EF4-FFF2-40B4-BE49-F238E27FC236}">
                    <a16:creationId xmlns:a16="http://schemas.microsoft.com/office/drawing/2014/main" id="{3734A37E-3B78-41C4-8949-B1FF3DCF7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1627"/>
                <a:ext cx="3" cy="17"/>
              </a:xfrm>
              <a:custGeom>
                <a:avLst/>
                <a:gdLst>
                  <a:gd name="T0" fmla="*/ 27 w 1"/>
                  <a:gd name="T1" fmla="*/ 100 h 7"/>
                  <a:gd name="T2" fmla="*/ 27 w 1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1" y="7"/>
                    </a:moveTo>
                    <a:cubicBezTo>
                      <a:pt x="0" y="4"/>
                      <a:pt x="0" y="1"/>
                      <a:pt x="1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7" name="Freeform 1070">
                <a:extLst>
                  <a:ext uri="{FF2B5EF4-FFF2-40B4-BE49-F238E27FC236}">
                    <a16:creationId xmlns:a16="http://schemas.microsoft.com/office/drawing/2014/main" id="{31A6B321-8FE9-4803-A582-EA1B0B6E7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7" y="1716"/>
                <a:ext cx="60" cy="42"/>
              </a:xfrm>
              <a:custGeom>
                <a:avLst/>
                <a:gdLst>
                  <a:gd name="T0" fmla="*/ 0 w 26"/>
                  <a:gd name="T1" fmla="*/ 257 h 17"/>
                  <a:gd name="T2" fmla="*/ 74 w 26"/>
                  <a:gd name="T3" fmla="*/ 30 h 17"/>
                  <a:gd name="T4" fmla="*/ 159 w 26"/>
                  <a:gd name="T5" fmla="*/ 225 h 17"/>
                  <a:gd name="T6" fmla="*/ 282 w 26"/>
                  <a:gd name="T7" fmla="*/ 12 h 17"/>
                  <a:gd name="T8" fmla="*/ 318 w 2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7">
                    <a:moveTo>
                      <a:pt x="0" y="17"/>
                    </a:moveTo>
                    <a:cubicBezTo>
                      <a:pt x="3" y="12"/>
                      <a:pt x="2" y="5"/>
                      <a:pt x="6" y="2"/>
                    </a:cubicBezTo>
                    <a:cubicBezTo>
                      <a:pt x="10" y="6"/>
                      <a:pt x="9" y="11"/>
                      <a:pt x="13" y="15"/>
                    </a:cubicBezTo>
                    <a:cubicBezTo>
                      <a:pt x="20" y="15"/>
                      <a:pt x="21" y="6"/>
                      <a:pt x="23" y="1"/>
                    </a:cubicBezTo>
                    <a:cubicBezTo>
                      <a:pt x="24" y="0"/>
                      <a:pt x="25" y="0"/>
                      <a:pt x="26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8" name="Freeform 1071">
                <a:extLst>
                  <a:ext uri="{FF2B5EF4-FFF2-40B4-BE49-F238E27FC236}">
                    <a16:creationId xmlns:a16="http://schemas.microsoft.com/office/drawing/2014/main" id="{A0C5AEF5-37B4-4EC1-A369-2BE0D57EB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" y="1787"/>
                <a:ext cx="16" cy="3"/>
              </a:xfrm>
              <a:custGeom>
                <a:avLst/>
                <a:gdLst>
                  <a:gd name="T0" fmla="*/ 0 w 7"/>
                  <a:gd name="T1" fmla="*/ 0 h 1"/>
                  <a:gd name="T2" fmla="*/ 85 w 7"/>
                  <a:gd name="T3" fmla="*/ 27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cubicBezTo>
                      <a:pt x="2" y="1"/>
                      <a:pt x="4" y="1"/>
                      <a:pt x="7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9" name="Freeform 1072">
                <a:extLst>
                  <a:ext uri="{FF2B5EF4-FFF2-40B4-BE49-F238E27FC236}">
                    <a16:creationId xmlns:a16="http://schemas.microsoft.com/office/drawing/2014/main" id="{53328145-389E-4A5F-93E2-8D0CC6AE2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2" y="1780"/>
                <a:ext cx="21" cy="10"/>
              </a:xfrm>
              <a:custGeom>
                <a:avLst/>
                <a:gdLst>
                  <a:gd name="T0" fmla="*/ 114 w 9"/>
                  <a:gd name="T1" fmla="*/ 0 h 4"/>
                  <a:gd name="T2" fmla="*/ 0 w 9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1"/>
                      <a:pt x="3" y="2"/>
                      <a:pt x="0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0" name="Freeform 1073">
                <a:extLst>
                  <a:ext uri="{FF2B5EF4-FFF2-40B4-BE49-F238E27FC236}">
                    <a16:creationId xmlns:a16="http://schemas.microsoft.com/office/drawing/2014/main" id="{A3E511C5-5BD3-4A35-A6E1-AD290C882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0" y="1849"/>
                <a:ext cx="11" cy="15"/>
              </a:xfrm>
              <a:custGeom>
                <a:avLst/>
                <a:gdLst>
                  <a:gd name="T0" fmla="*/ 53 w 5"/>
                  <a:gd name="T1" fmla="*/ 95 h 6"/>
                  <a:gd name="T2" fmla="*/ 0 w 5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cubicBezTo>
                      <a:pt x="3" y="4"/>
                      <a:pt x="2" y="2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1" name="Freeform 1074">
                <a:extLst>
                  <a:ext uri="{FF2B5EF4-FFF2-40B4-BE49-F238E27FC236}">
                    <a16:creationId xmlns:a16="http://schemas.microsoft.com/office/drawing/2014/main" id="{0B7B4321-76E7-4891-9674-5DAE0DD30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3" y="1901"/>
                <a:ext cx="25" cy="13"/>
              </a:xfrm>
              <a:custGeom>
                <a:avLst/>
                <a:gdLst>
                  <a:gd name="T0" fmla="*/ 0 w 11"/>
                  <a:gd name="T1" fmla="*/ 88 h 5"/>
                  <a:gd name="T2" fmla="*/ 130 w 11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0" y="5"/>
                    </a:moveTo>
                    <a:cubicBezTo>
                      <a:pt x="3" y="3"/>
                      <a:pt x="7" y="1"/>
                      <a:pt x="11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2" name="Freeform 1075">
                <a:extLst>
                  <a:ext uri="{FF2B5EF4-FFF2-40B4-BE49-F238E27FC236}">
                    <a16:creationId xmlns:a16="http://schemas.microsoft.com/office/drawing/2014/main" id="{EBE20893-F37C-4C87-9465-99095BC31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2109"/>
                <a:ext cx="35" cy="49"/>
              </a:xfrm>
              <a:custGeom>
                <a:avLst/>
                <a:gdLst>
                  <a:gd name="T0" fmla="*/ 28 w 15"/>
                  <a:gd name="T1" fmla="*/ 294 h 20"/>
                  <a:gd name="T2" fmla="*/ 142 w 15"/>
                  <a:gd name="T3" fmla="*/ 235 h 20"/>
                  <a:gd name="T4" fmla="*/ 0 w 15"/>
                  <a:gd name="T5" fmla="*/ 132 h 20"/>
                  <a:gd name="T6" fmla="*/ 28 w 15"/>
                  <a:gd name="T7" fmla="*/ 0 h 20"/>
                  <a:gd name="T8" fmla="*/ 163 w 15"/>
                  <a:gd name="T9" fmla="*/ 61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2" y="20"/>
                    </a:moveTo>
                    <a:cubicBezTo>
                      <a:pt x="3" y="15"/>
                      <a:pt x="10" y="19"/>
                      <a:pt x="11" y="16"/>
                    </a:cubicBezTo>
                    <a:cubicBezTo>
                      <a:pt x="15" y="10"/>
                      <a:pt x="3" y="10"/>
                      <a:pt x="0" y="9"/>
                    </a:cubicBezTo>
                    <a:cubicBezTo>
                      <a:pt x="1" y="6"/>
                      <a:pt x="1" y="3"/>
                      <a:pt x="2" y="0"/>
                    </a:cubicBezTo>
                    <a:cubicBezTo>
                      <a:pt x="6" y="2"/>
                      <a:pt x="9" y="5"/>
                      <a:pt x="13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3" name="Freeform 1076">
                <a:extLst>
                  <a:ext uri="{FF2B5EF4-FFF2-40B4-BE49-F238E27FC236}">
                    <a16:creationId xmlns:a16="http://schemas.microsoft.com/office/drawing/2014/main" id="{7BD0CC1D-75AC-4B7A-AD24-22FB7FE4D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9" y="2114"/>
                <a:ext cx="28" cy="49"/>
              </a:xfrm>
              <a:custGeom>
                <a:avLst/>
                <a:gdLst>
                  <a:gd name="T0" fmla="*/ 152 w 12"/>
                  <a:gd name="T1" fmla="*/ 91 h 20"/>
                  <a:gd name="T2" fmla="*/ 103 w 12"/>
                  <a:gd name="T3" fmla="*/ 265 h 20"/>
                  <a:gd name="T4" fmla="*/ 49 w 12"/>
                  <a:gd name="T5" fmla="*/ 0 h 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20">
                    <a:moveTo>
                      <a:pt x="12" y="6"/>
                    </a:moveTo>
                    <a:cubicBezTo>
                      <a:pt x="11" y="9"/>
                      <a:pt x="12" y="17"/>
                      <a:pt x="8" y="18"/>
                    </a:cubicBezTo>
                    <a:cubicBezTo>
                      <a:pt x="0" y="20"/>
                      <a:pt x="3" y="3"/>
                      <a:pt x="4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4" name="Freeform 1077">
                <a:extLst>
                  <a:ext uri="{FF2B5EF4-FFF2-40B4-BE49-F238E27FC236}">
                    <a16:creationId xmlns:a16="http://schemas.microsoft.com/office/drawing/2014/main" id="{4708E435-7AAB-487B-8815-72553FA27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195"/>
                <a:ext cx="30" cy="28"/>
              </a:xfrm>
              <a:custGeom>
                <a:avLst/>
                <a:gdLst>
                  <a:gd name="T0" fmla="*/ 12 w 13"/>
                  <a:gd name="T1" fmla="*/ 181 h 11"/>
                  <a:gd name="T2" fmla="*/ 111 w 13"/>
                  <a:gd name="T3" fmla="*/ 0 h 11"/>
                  <a:gd name="T4" fmla="*/ 0 w 13"/>
                  <a:gd name="T5" fmla="*/ 97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1" y="11"/>
                    </a:moveTo>
                    <a:cubicBezTo>
                      <a:pt x="6" y="11"/>
                      <a:pt x="13" y="6"/>
                      <a:pt x="9" y="0"/>
                    </a:cubicBezTo>
                    <a:cubicBezTo>
                      <a:pt x="5" y="1"/>
                      <a:pt x="3" y="3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5" name="Freeform 1078">
                <a:extLst>
                  <a:ext uri="{FF2B5EF4-FFF2-40B4-BE49-F238E27FC236}">
                    <a16:creationId xmlns:a16="http://schemas.microsoft.com/office/drawing/2014/main" id="{BFA41437-20D9-4BEB-85E4-AD383213A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2042"/>
                <a:ext cx="18" cy="10"/>
              </a:xfrm>
              <a:custGeom>
                <a:avLst/>
                <a:gdLst>
                  <a:gd name="T0" fmla="*/ 0 w 8"/>
                  <a:gd name="T1" fmla="*/ 20 h 4"/>
                  <a:gd name="T2" fmla="*/ 92 w 8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4">
                    <a:moveTo>
                      <a:pt x="0" y="1"/>
                    </a:moveTo>
                    <a:cubicBezTo>
                      <a:pt x="3" y="0"/>
                      <a:pt x="6" y="2"/>
                      <a:pt x="8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6" name="Freeform 1079">
                <a:extLst>
                  <a:ext uri="{FF2B5EF4-FFF2-40B4-BE49-F238E27FC236}">
                    <a16:creationId xmlns:a16="http://schemas.microsoft.com/office/drawing/2014/main" id="{627DDA61-66DF-4A89-B50D-9D76D8E08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8" y="1961"/>
                <a:ext cx="40" cy="22"/>
              </a:xfrm>
              <a:custGeom>
                <a:avLst/>
                <a:gdLst>
                  <a:gd name="T0" fmla="*/ 0 w 17"/>
                  <a:gd name="T1" fmla="*/ 132 h 9"/>
                  <a:gd name="T2" fmla="*/ 221 w 17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7" h="9">
                    <a:moveTo>
                      <a:pt x="0" y="9"/>
                    </a:moveTo>
                    <a:cubicBezTo>
                      <a:pt x="6" y="8"/>
                      <a:pt x="11" y="3"/>
                      <a:pt x="17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7" name="Freeform 1080">
                <a:extLst>
                  <a:ext uri="{FF2B5EF4-FFF2-40B4-BE49-F238E27FC236}">
                    <a16:creationId xmlns:a16="http://schemas.microsoft.com/office/drawing/2014/main" id="{E8C4557B-ABD3-40B0-96B8-540FCB1EE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2250"/>
                <a:ext cx="37" cy="37"/>
              </a:xfrm>
              <a:custGeom>
                <a:avLst/>
                <a:gdLst>
                  <a:gd name="T0" fmla="*/ 74 w 16"/>
                  <a:gd name="T1" fmla="*/ 224 h 15"/>
                  <a:gd name="T2" fmla="*/ 0 w 16"/>
                  <a:gd name="T3" fmla="*/ 183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5">
                    <a:moveTo>
                      <a:pt x="6" y="15"/>
                    </a:moveTo>
                    <a:cubicBezTo>
                      <a:pt x="16" y="14"/>
                      <a:pt x="12" y="0"/>
                      <a:pt x="0" y="1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8" name="Freeform 1081">
                <a:extLst>
                  <a:ext uri="{FF2B5EF4-FFF2-40B4-BE49-F238E27FC236}">
                    <a16:creationId xmlns:a16="http://schemas.microsoft.com/office/drawing/2014/main" id="{E77FB86C-C362-4E88-9C35-A272517B3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1" y="2186"/>
                <a:ext cx="47" cy="34"/>
              </a:xfrm>
              <a:custGeom>
                <a:avLst/>
                <a:gdLst>
                  <a:gd name="T0" fmla="*/ 233 w 20"/>
                  <a:gd name="T1" fmla="*/ 141 h 14"/>
                  <a:gd name="T2" fmla="*/ 233 w 20"/>
                  <a:gd name="T3" fmla="*/ 170 h 14"/>
                  <a:gd name="T4" fmla="*/ 209 w 20"/>
                  <a:gd name="T5" fmla="*/ 0 h 14"/>
                  <a:gd name="T6" fmla="*/ 115 w 20"/>
                  <a:gd name="T7" fmla="*/ 189 h 14"/>
                  <a:gd name="T8" fmla="*/ 38 w 20"/>
                  <a:gd name="T9" fmla="*/ 29 h 14"/>
                  <a:gd name="T10" fmla="*/ 0 w 20"/>
                  <a:gd name="T11" fmla="*/ 202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4">
                    <a:moveTo>
                      <a:pt x="18" y="10"/>
                    </a:moveTo>
                    <a:cubicBezTo>
                      <a:pt x="17" y="11"/>
                      <a:pt x="17" y="11"/>
                      <a:pt x="18" y="12"/>
                    </a:cubicBezTo>
                    <a:cubicBezTo>
                      <a:pt x="20" y="8"/>
                      <a:pt x="19" y="3"/>
                      <a:pt x="16" y="0"/>
                    </a:cubicBezTo>
                    <a:cubicBezTo>
                      <a:pt x="11" y="2"/>
                      <a:pt x="8" y="8"/>
                      <a:pt x="9" y="13"/>
                    </a:cubicBezTo>
                    <a:cubicBezTo>
                      <a:pt x="9" y="9"/>
                      <a:pt x="7" y="5"/>
                      <a:pt x="3" y="2"/>
                    </a:cubicBezTo>
                    <a:cubicBezTo>
                      <a:pt x="0" y="5"/>
                      <a:pt x="0" y="9"/>
                      <a:pt x="0" y="1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9" name="Freeform 1082">
                <a:extLst>
                  <a:ext uri="{FF2B5EF4-FFF2-40B4-BE49-F238E27FC236}">
                    <a16:creationId xmlns:a16="http://schemas.microsoft.com/office/drawing/2014/main" id="{6CC2213A-3C29-4AE0-B901-BAF192765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2139"/>
                <a:ext cx="14" cy="2"/>
              </a:xfrm>
              <a:custGeom>
                <a:avLst/>
                <a:gdLst>
                  <a:gd name="T0" fmla="*/ 0 w 6"/>
                  <a:gd name="T1" fmla="*/ 8 h 1"/>
                  <a:gd name="T2" fmla="*/ 77 w 6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">
                    <a:moveTo>
                      <a:pt x="0" y="1"/>
                    </a:moveTo>
                    <a:cubicBezTo>
                      <a:pt x="2" y="0"/>
                      <a:pt x="4" y="0"/>
                      <a:pt x="6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0" name="Freeform 1083">
                <a:extLst>
                  <a:ext uri="{FF2B5EF4-FFF2-40B4-BE49-F238E27FC236}">
                    <a16:creationId xmlns:a16="http://schemas.microsoft.com/office/drawing/2014/main" id="{5B185556-9865-465D-877A-C2AA5566C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2" y="2327"/>
                <a:ext cx="18" cy="44"/>
              </a:xfrm>
              <a:custGeom>
                <a:avLst/>
                <a:gdLst>
                  <a:gd name="T0" fmla="*/ 0 w 8"/>
                  <a:gd name="T1" fmla="*/ 144 h 18"/>
                  <a:gd name="T2" fmla="*/ 72 w 8"/>
                  <a:gd name="T3" fmla="*/ 0 h 18"/>
                  <a:gd name="T4" fmla="*/ 45 w 8"/>
                  <a:gd name="T5" fmla="*/ 264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0" y="10"/>
                    </a:moveTo>
                    <a:cubicBezTo>
                      <a:pt x="0" y="6"/>
                      <a:pt x="2" y="2"/>
                      <a:pt x="6" y="0"/>
                    </a:cubicBezTo>
                    <a:cubicBezTo>
                      <a:pt x="8" y="5"/>
                      <a:pt x="6" y="12"/>
                      <a:pt x="4" y="1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1" name="Freeform 1084">
                <a:extLst>
                  <a:ext uri="{FF2B5EF4-FFF2-40B4-BE49-F238E27FC236}">
                    <a16:creationId xmlns:a16="http://schemas.microsoft.com/office/drawing/2014/main" id="{4FF68763-161C-4157-A3F8-095ED225C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2292"/>
                <a:ext cx="35" cy="42"/>
              </a:xfrm>
              <a:custGeom>
                <a:avLst/>
                <a:gdLst>
                  <a:gd name="T0" fmla="*/ 49 w 15"/>
                  <a:gd name="T1" fmla="*/ 0 h 17"/>
                  <a:gd name="T2" fmla="*/ 180 w 15"/>
                  <a:gd name="T3" fmla="*/ 133 h 17"/>
                  <a:gd name="T4" fmla="*/ 0 w 15"/>
                  <a:gd name="T5" fmla="*/ 91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7">
                    <a:moveTo>
                      <a:pt x="4" y="0"/>
                    </a:moveTo>
                    <a:cubicBezTo>
                      <a:pt x="7" y="2"/>
                      <a:pt x="15" y="5"/>
                      <a:pt x="14" y="9"/>
                    </a:cubicBezTo>
                    <a:cubicBezTo>
                      <a:pt x="13" y="17"/>
                      <a:pt x="2" y="9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2" name="Freeform 1085">
                <a:extLst>
                  <a:ext uri="{FF2B5EF4-FFF2-40B4-BE49-F238E27FC236}">
                    <a16:creationId xmlns:a16="http://schemas.microsoft.com/office/drawing/2014/main" id="{7E048A61-54D7-4FDE-8C6F-11362548B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2388"/>
                <a:ext cx="48" cy="52"/>
              </a:xfrm>
              <a:custGeom>
                <a:avLst/>
                <a:gdLst>
                  <a:gd name="T0" fmla="*/ 73 w 21"/>
                  <a:gd name="T1" fmla="*/ 319 h 21"/>
                  <a:gd name="T2" fmla="*/ 0 w 21"/>
                  <a:gd name="T3" fmla="*/ 245 h 2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1" h="21">
                    <a:moveTo>
                      <a:pt x="6" y="21"/>
                    </a:moveTo>
                    <a:cubicBezTo>
                      <a:pt x="21" y="9"/>
                      <a:pt x="7" y="0"/>
                      <a:pt x="0" y="1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3" name="Freeform 1086">
                <a:extLst>
                  <a:ext uri="{FF2B5EF4-FFF2-40B4-BE49-F238E27FC236}">
                    <a16:creationId xmlns:a16="http://schemas.microsoft.com/office/drawing/2014/main" id="{1C4BB9C5-4A0B-4E71-A36C-762D51F60B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25"/>
                <a:ext cx="21" cy="3"/>
              </a:xfrm>
              <a:custGeom>
                <a:avLst/>
                <a:gdLst>
                  <a:gd name="T0" fmla="*/ 0 w 9"/>
                  <a:gd name="T1" fmla="*/ 0 h 1"/>
                  <a:gd name="T2" fmla="*/ 114 w 9"/>
                  <a:gd name="T3" fmla="*/ 27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1">
                    <a:moveTo>
                      <a:pt x="0" y="0"/>
                    </a:moveTo>
                    <a:cubicBezTo>
                      <a:pt x="3" y="1"/>
                      <a:pt x="6" y="1"/>
                      <a:pt x="9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4" name="Freeform 1087">
                <a:extLst>
                  <a:ext uri="{FF2B5EF4-FFF2-40B4-BE49-F238E27FC236}">
                    <a16:creationId xmlns:a16="http://schemas.microsoft.com/office/drawing/2014/main" id="{F69E3941-1F44-493C-9B32-239EFE83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" y="2467"/>
                <a:ext cx="14" cy="20"/>
              </a:xfrm>
              <a:custGeom>
                <a:avLst/>
                <a:gdLst>
                  <a:gd name="T0" fmla="*/ 0 w 6"/>
                  <a:gd name="T1" fmla="*/ 0 h 8"/>
                  <a:gd name="T2" fmla="*/ 77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1" y="3"/>
                      <a:pt x="3" y="6"/>
                      <a:pt x="6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5" name="Freeform 1088">
                <a:extLst>
                  <a:ext uri="{FF2B5EF4-FFF2-40B4-BE49-F238E27FC236}">
                    <a16:creationId xmlns:a16="http://schemas.microsoft.com/office/drawing/2014/main" id="{4100B727-251A-4501-B23A-7243363AD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1" y="2673"/>
                <a:ext cx="23" cy="34"/>
              </a:xfrm>
              <a:custGeom>
                <a:avLst/>
                <a:gdLst>
                  <a:gd name="T0" fmla="*/ 0 w 10"/>
                  <a:gd name="T1" fmla="*/ 202 h 14"/>
                  <a:gd name="T2" fmla="*/ 94 w 10"/>
                  <a:gd name="T3" fmla="*/ 0 h 14"/>
                  <a:gd name="T4" fmla="*/ 94 w 10"/>
                  <a:gd name="T5" fmla="*/ 17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0" y="14"/>
                    </a:moveTo>
                    <a:cubicBezTo>
                      <a:pt x="2" y="9"/>
                      <a:pt x="3" y="2"/>
                      <a:pt x="8" y="0"/>
                    </a:cubicBezTo>
                    <a:cubicBezTo>
                      <a:pt x="10" y="4"/>
                      <a:pt x="9" y="8"/>
                      <a:pt x="8" y="1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6" name="Freeform 1089">
                <a:extLst>
                  <a:ext uri="{FF2B5EF4-FFF2-40B4-BE49-F238E27FC236}">
                    <a16:creationId xmlns:a16="http://schemas.microsoft.com/office/drawing/2014/main" id="{5B457A35-4A27-4F4B-8F22-68A2D476E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633"/>
                <a:ext cx="11" cy="17"/>
              </a:xfrm>
              <a:custGeom>
                <a:avLst/>
                <a:gdLst>
                  <a:gd name="T0" fmla="*/ 53 w 5"/>
                  <a:gd name="T1" fmla="*/ 100 h 7"/>
                  <a:gd name="T2" fmla="*/ 0 w 5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cubicBezTo>
                      <a:pt x="5" y="3"/>
                      <a:pt x="4" y="1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7" name="Freeform 1090">
                <a:extLst>
                  <a:ext uri="{FF2B5EF4-FFF2-40B4-BE49-F238E27FC236}">
                    <a16:creationId xmlns:a16="http://schemas.microsoft.com/office/drawing/2014/main" id="{1E24C051-6348-4365-AC9E-AE275B23B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742"/>
                <a:ext cx="19" cy="5"/>
              </a:xfrm>
              <a:custGeom>
                <a:avLst/>
                <a:gdLst>
                  <a:gd name="T0" fmla="*/ 107 w 8"/>
                  <a:gd name="T1" fmla="*/ 33 h 2"/>
                  <a:gd name="T2" fmla="*/ 0 w 8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2">
                    <a:moveTo>
                      <a:pt x="8" y="2"/>
                    </a:moveTo>
                    <a:cubicBezTo>
                      <a:pt x="5" y="1"/>
                      <a:pt x="3" y="1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8" name="Freeform 1091">
                <a:extLst>
                  <a:ext uri="{FF2B5EF4-FFF2-40B4-BE49-F238E27FC236}">
                    <a16:creationId xmlns:a16="http://schemas.microsoft.com/office/drawing/2014/main" id="{5F95EFE2-36D1-4F6A-817A-CFFD9222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2539"/>
                <a:ext cx="39" cy="40"/>
              </a:xfrm>
              <a:custGeom>
                <a:avLst/>
                <a:gdLst>
                  <a:gd name="T0" fmla="*/ 0 w 17"/>
                  <a:gd name="T1" fmla="*/ 208 h 16"/>
                  <a:gd name="T2" fmla="*/ 57 w 17"/>
                  <a:gd name="T3" fmla="*/ 83 h 16"/>
                  <a:gd name="T4" fmla="*/ 122 w 17"/>
                  <a:gd name="T5" fmla="*/ 250 h 16"/>
                  <a:gd name="T6" fmla="*/ 179 w 1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6">
                    <a:moveTo>
                      <a:pt x="0" y="13"/>
                    </a:moveTo>
                    <a:cubicBezTo>
                      <a:pt x="0" y="9"/>
                      <a:pt x="1" y="6"/>
                      <a:pt x="5" y="5"/>
                    </a:cubicBezTo>
                    <a:cubicBezTo>
                      <a:pt x="5" y="8"/>
                      <a:pt x="4" y="16"/>
                      <a:pt x="10" y="16"/>
                    </a:cubicBezTo>
                    <a:cubicBezTo>
                      <a:pt x="17" y="16"/>
                      <a:pt x="14" y="4"/>
                      <a:pt x="15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9" name="Freeform 1092">
                <a:extLst>
                  <a:ext uri="{FF2B5EF4-FFF2-40B4-BE49-F238E27FC236}">
                    <a16:creationId xmlns:a16="http://schemas.microsoft.com/office/drawing/2014/main" id="{3832C83B-19A0-45BE-9E28-82DFAA66F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2453"/>
                <a:ext cx="23" cy="27"/>
              </a:xfrm>
              <a:custGeom>
                <a:avLst/>
                <a:gdLst>
                  <a:gd name="T0" fmla="*/ 64 w 10"/>
                  <a:gd name="T1" fmla="*/ 12 h 11"/>
                  <a:gd name="T2" fmla="*/ 0 w 10"/>
                  <a:gd name="T3" fmla="*/ 150 h 11"/>
                  <a:gd name="T4" fmla="*/ 122 w 10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5" y="1"/>
                    </a:moveTo>
                    <a:cubicBezTo>
                      <a:pt x="2" y="3"/>
                      <a:pt x="0" y="6"/>
                      <a:pt x="0" y="10"/>
                    </a:cubicBezTo>
                    <a:cubicBezTo>
                      <a:pt x="5" y="11"/>
                      <a:pt x="10" y="5"/>
                      <a:pt x="1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0" name="Freeform 1093">
                <a:extLst>
                  <a:ext uri="{FF2B5EF4-FFF2-40B4-BE49-F238E27FC236}">
                    <a16:creationId xmlns:a16="http://schemas.microsoft.com/office/drawing/2014/main" id="{C4A48DFD-6B88-48F9-A690-8464793A5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2361"/>
                <a:ext cx="14" cy="20"/>
              </a:xfrm>
              <a:custGeom>
                <a:avLst/>
                <a:gdLst>
                  <a:gd name="T0" fmla="*/ 77 w 6"/>
                  <a:gd name="T1" fmla="*/ 0 h 8"/>
                  <a:gd name="T2" fmla="*/ 0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6" y="0"/>
                    </a:moveTo>
                    <a:cubicBezTo>
                      <a:pt x="4" y="3"/>
                      <a:pt x="2" y="6"/>
                      <a:pt x="0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1" name="Freeform 1094">
                <a:extLst>
                  <a:ext uri="{FF2B5EF4-FFF2-40B4-BE49-F238E27FC236}">
                    <a16:creationId xmlns:a16="http://schemas.microsoft.com/office/drawing/2014/main" id="{6C30113B-3AA0-4543-BEDE-9DF6CDBAD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188"/>
                <a:ext cx="25" cy="27"/>
              </a:xfrm>
              <a:custGeom>
                <a:avLst/>
                <a:gdLst>
                  <a:gd name="T0" fmla="*/ 102 w 11"/>
                  <a:gd name="T1" fmla="*/ 12 h 11"/>
                  <a:gd name="T2" fmla="*/ 11 w 11"/>
                  <a:gd name="T3" fmla="*/ 150 h 11"/>
                  <a:gd name="T4" fmla="*/ 130 w 11"/>
                  <a:gd name="T5" fmla="*/ 103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9" y="1"/>
                    </a:moveTo>
                    <a:cubicBezTo>
                      <a:pt x="4" y="0"/>
                      <a:pt x="0" y="5"/>
                      <a:pt x="1" y="10"/>
                    </a:cubicBezTo>
                    <a:cubicBezTo>
                      <a:pt x="4" y="11"/>
                      <a:pt x="8" y="10"/>
                      <a:pt x="1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2" name="Freeform 1095">
                <a:extLst>
                  <a:ext uri="{FF2B5EF4-FFF2-40B4-BE49-F238E27FC236}">
                    <a16:creationId xmlns:a16="http://schemas.microsoft.com/office/drawing/2014/main" id="{C3AD1ABE-8999-4A50-986F-FC42B1A6A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7"/>
                <a:ext cx="17" cy="18"/>
              </a:xfrm>
              <a:custGeom>
                <a:avLst/>
                <a:gdLst>
                  <a:gd name="T0" fmla="*/ 0 w 7"/>
                  <a:gd name="T1" fmla="*/ 0 h 7"/>
                  <a:gd name="T2" fmla="*/ 100 w 7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cubicBezTo>
                      <a:pt x="4" y="1"/>
                      <a:pt x="5" y="4"/>
                      <a:pt x="7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3" name="Freeform 1096">
                <a:extLst>
                  <a:ext uri="{FF2B5EF4-FFF2-40B4-BE49-F238E27FC236}">
                    <a16:creationId xmlns:a16="http://schemas.microsoft.com/office/drawing/2014/main" id="{C0C455A0-EC16-41CD-8AF2-BCA899B8D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8" y="2126"/>
                <a:ext cx="23" cy="25"/>
              </a:xfrm>
              <a:custGeom>
                <a:avLst/>
                <a:gdLst>
                  <a:gd name="T0" fmla="*/ 122 w 10"/>
                  <a:gd name="T1" fmla="*/ 0 h 10"/>
                  <a:gd name="T2" fmla="*/ 122 w 10"/>
                  <a:gd name="T3" fmla="*/ 145 h 10"/>
                  <a:gd name="T4" fmla="*/ 37 w 10"/>
                  <a:gd name="T5" fmla="*/ 3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cubicBezTo>
                      <a:pt x="10" y="3"/>
                      <a:pt x="10" y="6"/>
                      <a:pt x="10" y="9"/>
                    </a:cubicBezTo>
                    <a:cubicBezTo>
                      <a:pt x="5" y="10"/>
                      <a:pt x="0" y="5"/>
                      <a:pt x="3" y="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4" name="Freeform 1097">
                <a:extLst>
                  <a:ext uri="{FF2B5EF4-FFF2-40B4-BE49-F238E27FC236}">
                    <a16:creationId xmlns:a16="http://schemas.microsoft.com/office/drawing/2014/main" id="{9FFE1713-83B9-4090-9C05-F231B6F8B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" y="1958"/>
                <a:ext cx="11" cy="22"/>
              </a:xfrm>
              <a:custGeom>
                <a:avLst/>
                <a:gdLst>
                  <a:gd name="T0" fmla="*/ 53 w 5"/>
                  <a:gd name="T1" fmla="*/ 0 h 9"/>
                  <a:gd name="T2" fmla="*/ 0 w 5"/>
                  <a:gd name="T3" fmla="*/ 132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9">
                    <a:moveTo>
                      <a:pt x="5" y="0"/>
                    </a:moveTo>
                    <a:cubicBezTo>
                      <a:pt x="3" y="3"/>
                      <a:pt x="1" y="6"/>
                      <a:pt x="0" y="9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5" name="Freeform 1098">
                <a:extLst>
                  <a:ext uri="{FF2B5EF4-FFF2-40B4-BE49-F238E27FC236}">
                    <a16:creationId xmlns:a16="http://schemas.microsoft.com/office/drawing/2014/main" id="{78D7C05F-48BE-4E9D-ACF2-928A2EC7C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5" y="1894"/>
                <a:ext cx="21" cy="10"/>
              </a:xfrm>
              <a:custGeom>
                <a:avLst/>
                <a:gdLst>
                  <a:gd name="T0" fmla="*/ 0 w 9"/>
                  <a:gd name="T1" fmla="*/ 0 h 4"/>
                  <a:gd name="T2" fmla="*/ 114 w 9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cubicBezTo>
                      <a:pt x="2" y="3"/>
                      <a:pt x="5" y="4"/>
                      <a:pt x="9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6" name="Freeform 1099">
                <a:extLst>
                  <a:ext uri="{FF2B5EF4-FFF2-40B4-BE49-F238E27FC236}">
                    <a16:creationId xmlns:a16="http://schemas.microsoft.com/office/drawing/2014/main" id="{766A7A52-0088-477A-8171-C662D2A27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1852"/>
                <a:ext cx="21" cy="12"/>
              </a:xfrm>
              <a:custGeom>
                <a:avLst/>
                <a:gdLst>
                  <a:gd name="T0" fmla="*/ 0 w 9"/>
                  <a:gd name="T1" fmla="*/ 0 h 5"/>
                  <a:gd name="T2" fmla="*/ 114 w 9"/>
                  <a:gd name="T3" fmla="*/ 7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cubicBezTo>
                      <a:pt x="3" y="2"/>
                      <a:pt x="5" y="4"/>
                      <a:pt x="9" y="5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7" name="Freeform 1100">
                <a:extLst>
                  <a:ext uri="{FF2B5EF4-FFF2-40B4-BE49-F238E27FC236}">
                    <a16:creationId xmlns:a16="http://schemas.microsoft.com/office/drawing/2014/main" id="{3264578D-BA04-4452-8EEA-A78F55F32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1919"/>
                <a:ext cx="25" cy="17"/>
              </a:xfrm>
              <a:custGeom>
                <a:avLst/>
                <a:gdLst>
                  <a:gd name="T0" fmla="*/ 0 w 11"/>
                  <a:gd name="T1" fmla="*/ 0 h 7"/>
                  <a:gd name="T2" fmla="*/ 130 w 11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cubicBezTo>
                      <a:pt x="1" y="5"/>
                      <a:pt x="6" y="7"/>
                      <a:pt x="1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8" name="Freeform 1101">
                <a:extLst>
                  <a:ext uri="{FF2B5EF4-FFF2-40B4-BE49-F238E27FC236}">
                    <a16:creationId xmlns:a16="http://schemas.microsoft.com/office/drawing/2014/main" id="{1C0F851B-6CB8-4550-9990-323EF67B9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" y="1859"/>
                <a:ext cx="12" cy="13"/>
              </a:xfrm>
              <a:custGeom>
                <a:avLst/>
                <a:gdLst>
                  <a:gd name="T0" fmla="*/ 0 w 5"/>
                  <a:gd name="T1" fmla="*/ 0 h 5"/>
                  <a:gd name="T2" fmla="*/ 70 w 5"/>
                  <a:gd name="T3" fmla="*/ 88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1" y="2"/>
                      <a:pt x="3" y="4"/>
                      <a:pt x="5" y="5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9" name="Freeform 1102">
                <a:extLst>
                  <a:ext uri="{FF2B5EF4-FFF2-40B4-BE49-F238E27FC236}">
                    <a16:creationId xmlns:a16="http://schemas.microsoft.com/office/drawing/2014/main" id="{4DD45D5A-F19B-4EF5-BCB7-DEF62A41EB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1562"/>
                <a:ext cx="27" cy="35"/>
              </a:xfrm>
              <a:custGeom>
                <a:avLst/>
                <a:gdLst>
                  <a:gd name="T0" fmla="*/ 56 w 12"/>
                  <a:gd name="T1" fmla="*/ 220 h 14"/>
                  <a:gd name="T2" fmla="*/ 45 w 12"/>
                  <a:gd name="T3" fmla="*/ 50 h 14"/>
                  <a:gd name="T4" fmla="*/ 137 w 12"/>
                  <a:gd name="T5" fmla="*/ 158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4">
                    <a:moveTo>
                      <a:pt x="5" y="14"/>
                    </a:moveTo>
                    <a:cubicBezTo>
                      <a:pt x="3" y="12"/>
                      <a:pt x="0" y="5"/>
                      <a:pt x="4" y="3"/>
                    </a:cubicBezTo>
                    <a:cubicBezTo>
                      <a:pt x="7" y="0"/>
                      <a:pt x="10" y="8"/>
                      <a:pt x="12" y="1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0" name="Freeform 1103">
                <a:extLst>
                  <a:ext uri="{FF2B5EF4-FFF2-40B4-BE49-F238E27FC236}">
                    <a16:creationId xmlns:a16="http://schemas.microsoft.com/office/drawing/2014/main" id="{D11B5234-EC9B-49AA-845B-90BACCDE0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1886"/>
                <a:ext cx="9" cy="18"/>
              </a:xfrm>
              <a:custGeom>
                <a:avLst/>
                <a:gdLst>
                  <a:gd name="T0" fmla="*/ 45 w 4"/>
                  <a:gd name="T1" fmla="*/ 0 h 7"/>
                  <a:gd name="T2" fmla="*/ 11 w 4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cubicBezTo>
                      <a:pt x="1" y="1"/>
                      <a:pt x="0" y="4"/>
                      <a:pt x="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1" name="Freeform 1104">
                <a:extLst>
                  <a:ext uri="{FF2B5EF4-FFF2-40B4-BE49-F238E27FC236}">
                    <a16:creationId xmlns:a16="http://schemas.microsoft.com/office/drawing/2014/main" id="{23F00BFA-09AC-4922-A8F8-29A8F4EB0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567"/>
                <a:ext cx="35" cy="23"/>
              </a:xfrm>
              <a:custGeom>
                <a:avLst/>
                <a:gdLst>
                  <a:gd name="T0" fmla="*/ 126 w 15"/>
                  <a:gd name="T1" fmla="*/ 20 h 9"/>
                  <a:gd name="T2" fmla="*/ 0 w 15"/>
                  <a:gd name="T3" fmla="*/ 84 h 9"/>
                  <a:gd name="T4" fmla="*/ 191 w 15"/>
                  <a:gd name="T5" fmla="*/ 97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10" y="1"/>
                    </a:moveTo>
                    <a:cubicBezTo>
                      <a:pt x="6" y="0"/>
                      <a:pt x="2" y="1"/>
                      <a:pt x="0" y="5"/>
                    </a:cubicBezTo>
                    <a:cubicBezTo>
                      <a:pt x="4" y="9"/>
                      <a:pt x="10" y="6"/>
                      <a:pt x="15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2" name="Freeform 1105">
                <a:extLst>
                  <a:ext uri="{FF2B5EF4-FFF2-40B4-BE49-F238E27FC236}">
                    <a16:creationId xmlns:a16="http://schemas.microsoft.com/office/drawing/2014/main" id="{77A0B360-889D-4E01-9C27-C2327FFB9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2791"/>
                <a:ext cx="81" cy="67"/>
              </a:xfrm>
              <a:custGeom>
                <a:avLst/>
                <a:gdLst>
                  <a:gd name="T0" fmla="*/ 12 w 35"/>
                  <a:gd name="T1" fmla="*/ 136 h 27"/>
                  <a:gd name="T2" fmla="*/ 37 w 35"/>
                  <a:gd name="T3" fmla="*/ 12 h 27"/>
                  <a:gd name="T4" fmla="*/ 160 w 35"/>
                  <a:gd name="T5" fmla="*/ 184 h 27"/>
                  <a:gd name="T6" fmla="*/ 208 w 35"/>
                  <a:gd name="T7" fmla="*/ 0 h 27"/>
                  <a:gd name="T8" fmla="*/ 285 w 35"/>
                  <a:gd name="T9" fmla="*/ 154 h 27"/>
                  <a:gd name="T10" fmla="*/ 424 w 35"/>
                  <a:gd name="T11" fmla="*/ 0 h 27"/>
                  <a:gd name="T12" fmla="*/ 347 w 35"/>
                  <a:gd name="T13" fmla="*/ 412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5" h="27">
                    <a:moveTo>
                      <a:pt x="1" y="9"/>
                    </a:moveTo>
                    <a:cubicBezTo>
                      <a:pt x="0" y="6"/>
                      <a:pt x="1" y="3"/>
                      <a:pt x="3" y="1"/>
                    </a:cubicBezTo>
                    <a:cubicBezTo>
                      <a:pt x="9" y="1"/>
                      <a:pt x="12" y="7"/>
                      <a:pt x="13" y="12"/>
                    </a:cubicBezTo>
                    <a:cubicBezTo>
                      <a:pt x="12" y="8"/>
                      <a:pt x="14" y="3"/>
                      <a:pt x="17" y="0"/>
                    </a:cubicBezTo>
                    <a:cubicBezTo>
                      <a:pt x="21" y="2"/>
                      <a:pt x="22" y="6"/>
                      <a:pt x="23" y="10"/>
                    </a:cubicBezTo>
                    <a:cubicBezTo>
                      <a:pt x="25" y="5"/>
                      <a:pt x="28" y="1"/>
                      <a:pt x="34" y="0"/>
                    </a:cubicBezTo>
                    <a:cubicBezTo>
                      <a:pt x="35" y="9"/>
                      <a:pt x="32" y="19"/>
                      <a:pt x="28" y="2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3" name="Freeform 1106">
                <a:extLst>
                  <a:ext uri="{FF2B5EF4-FFF2-40B4-BE49-F238E27FC236}">
                    <a16:creationId xmlns:a16="http://schemas.microsoft.com/office/drawing/2014/main" id="{7E18A822-1322-4F91-B106-13E6CACF24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885"/>
                <a:ext cx="37" cy="47"/>
              </a:xfrm>
              <a:custGeom>
                <a:avLst/>
                <a:gdLst>
                  <a:gd name="T0" fmla="*/ 0 w 16"/>
                  <a:gd name="T1" fmla="*/ 166 h 19"/>
                  <a:gd name="T2" fmla="*/ 49 w 16"/>
                  <a:gd name="T3" fmla="*/ 287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9">
                    <a:moveTo>
                      <a:pt x="0" y="11"/>
                    </a:moveTo>
                    <a:cubicBezTo>
                      <a:pt x="10" y="0"/>
                      <a:pt x="16" y="13"/>
                      <a:pt x="4" y="19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4" name="Freeform 1107">
                <a:extLst>
                  <a:ext uri="{FF2B5EF4-FFF2-40B4-BE49-F238E27FC236}">
                    <a16:creationId xmlns:a16="http://schemas.microsoft.com/office/drawing/2014/main" id="{47C9EDA1-4D4E-4047-9907-40A9E515F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3242"/>
                <a:ext cx="37" cy="46"/>
              </a:xfrm>
              <a:custGeom>
                <a:avLst/>
                <a:gdLst>
                  <a:gd name="T0" fmla="*/ 171 w 16"/>
                  <a:gd name="T1" fmla="*/ 70 h 19"/>
                  <a:gd name="T2" fmla="*/ 12 w 16"/>
                  <a:gd name="T3" fmla="*/ 99 h 19"/>
                  <a:gd name="T4" fmla="*/ 12 w 16"/>
                  <a:gd name="T5" fmla="*/ 199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9">
                    <a:moveTo>
                      <a:pt x="14" y="5"/>
                    </a:moveTo>
                    <a:cubicBezTo>
                      <a:pt x="10" y="1"/>
                      <a:pt x="0" y="0"/>
                      <a:pt x="1" y="7"/>
                    </a:cubicBezTo>
                    <a:cubicBezTo>
                      <a:pt x="16" y="9"/>
                      <a:pt x="7" y="19"/>
                      <a:pt x="1" y="14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5" name="Freeform 1108">
                <a:extLst>
                  <a:ext uri="{FF2B5EF4-FFF2-40B4-BE49-F238E27FC236}">
                    <a16:creationId xmlns:a16="http://schemas.microsoft.com/office/drawing/2014/main" id="{CA85E41E-2138-4CD9-A26F-CE9193C84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3227"/>
                <a:ext cx="30" cy="44"/>
              </a:xfrm>
              <a:custGeom>
                <a:avLst/>
                <a:gdLst>
                  <a:gd name="T0" fmla="*/ 85 w 13"/>
                  <a:gd name="T1" fmla="*/ 59 h 18"/>
                  <a:gd name="T2" fmla="*/ 0 w 13"/>
                  <a:gd name="T3" fmla="*/ 90 h 18"/>
                  <a:gd name="T4" fmla="*/ 134 w 13"/>
                  <a:gd name="T5" fmla="*/ 144 h 18"/>
                  <a:gd name="T6" fmla="*/ 28 w 13"/>
                  <a:gd name="T7" fmla="*/ 264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8">
                    <a:moveTo>
                      <a:pt x="7" y="4"/>
                    </a:moveTo>
                    <a:cubicBezTo>
                      <a:pt x="7" y="0"/>
                      <a:pt x="0" y="3"/>
                      <a:pt x="0" y="6"/>
                    </a:cubicBezTo>
                    <a:cubicBezTo>
                      <a:pt x="0" y="11"/>
                      <a:pt x="8" y="9"/>
                      <a:pt x="11" y="10"/>
                    </a:cubicBezTo>
                    <a:cubicBezTo>
                      <a:pt x="13" y="14"/>
                      <a:pt x="6" y="18"/>
                      <a:pt x="2" y="18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6" name="Freeform 1109">
                <a:extLst>
                  <a:ext uri="{FF2B5EF4-FFF2-40B4-BE49-F238E27FC236}">
                    <a16:creationId xmlns:a16="http://schemas.microsoft.com/office/drawing/2014/main" id="{416E71FB-C0F6-4499-B059-8B57BEB54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3185"/>
                <a:ext cx="30" cy="29"/>
              </a:xfrm>
              <a:custGeom>
                <a:avLst/>
                <a:gdLst>
                  <a:gd name="T0" fmla="*/ 159 w 13"/>
                  <a:gd name="T1" fmla="*/ 29 h 12"/>
                  <a:gd name="T2" fmla="*/ 37 w 13"/>
                  <a:gd name="T3" fmla="*/ 58 h 12"/>
                  <a:gd name="T4" fmla="*/ 122 w 13"/>
                  <a:gd name="T5" fmla="*/ 111 h 12"/>
                  <a:gd name="T6" fmla="*/ 0 w 13"/>
                  <a:gd name="T7" fmla="*/ 99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2">
                    <a:moveTo>
                      <a:pt x="13" y="2"/>
                    </a:moveTo>
                    <a:cubicBezTo>
                      <a:pt x="9" y="1"/>
                      <a:pt x="4" y="0"/>
                      <a:pt x="3" y="4"/>
                    </a:cubicBezTo>
                    <a:cubicBezTo>
                      <a:pt x="5" y="5"/>
                      <a:pt x="13" y="4"/>
                      <a:pt x="10" y="8"/>
                    </a:cubicBezTo>
                    <a:cubicBezTo>
                      <a:pt x="9" y="12"/>
                      <a:pt x="2" y="9"/>
                      <a:pt x="0" y="7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7" name="Freeform 1110">
                <a:extLst>
                  <a:ext uri="{FF2B5EF4-FFF2-40B4-BE49-F238E27FC236}">
                    <a16:creationId xmlns:a16="http://schemas.microsoft.com/office/drawing/2014/main" id="{392DAC84-F58D-4930-94DC-6EAF8FBF2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" y="3209"/>
                <a:ext cx="37" cy="60"/>
              </a:xfrm>
              <a:custGeom>
                <a:avLst/>
                <a:gdLst>
                  <a:gd name="T0" fmla="*/ 199 w 16"/>
                  <a:gd name="T1" fmla="*/ 83 h 24"/>
                  <a:gd name="T2" fmla="*/ 74 w 16"/>
                  <a:gd name="T3" fmla="*/ 83 h 24"/>
                  <a:gd name="T4" fmla="*/ 160 w 16"/>
                  <a:gd name="T5" fmla="*/ 188 h 24"/>
                  <a:gd name="T6" fmla="*/ 187 w 16"/>
                  <a:gd name="T7" fmla="*/ 363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24">
                    <a:moveTo>
                      <a:pt x="16" y="5"/>
                    </a:moveTo>
                    <a:cubicBezTo>
                      <a:pt x="13" y="3"/>
                      <a:pt x="7" y="0"/>
                      <a:pt x="6" y="5"/>
                    </a:cubicBezTo>
                    <a:cubicBezTo>
                      <a:pt x="4" y="9"/>
                      <a:pt x="11" y="10"/>
                      <a:pt x="13" y="12"/>
                    </a:cubicBezTo>
                    <a:cubicBezTo>
                      <a:pt x="0" y="12"/>
                      <a:pt x="5" y="24"/>
                      <a:pt x="15" y="23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8" name="Freeform 1111">
                <a:extLst>
                  <a:ext uri="{FF2B5EF4-FFF2-40B4-BE49-F238E27FC236}">
                    <a16:creationId xmlns:a16="http://schemas.microsoft.com/office/drawing/2014/main" id="{1D151A01-7651-42ED-9377-A2F7CAEB7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3217"/>
                <a:ext cx="25" cy="15"/>
              </a:xfrm>
              <a:custGeom>
                <a:avLst/>
                <a:gdLst>
                  <a:gd name="T0" fmla="*/ 130 w 11"/>
                  <a:gd name="T1" fmla="*/ 63 h 6"/>
                  <a:gd name="T2" fmla="*/ 11 w 11"/>
                  <a:gd name="T3" fmla="*/ 9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cubicBezTo>
                      <a:pt x="9" y="1"/>
                      <a:pt x="0" y="0"/>
                      <a:pt x="1" y="6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27" name="Freeform 1113">
              <a:extLst>
                <a:ext uri="{FF2B5EF4-FFF2-40B4-BE49-F238E27FC236}">
                  <a16:creationId xmlns:a16="http://schemas.microsoft.com/office/drawing/2014/main" id="{FCC1EB09-2662-4860-ABD4-7D9334A18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" y="3232"/>
              <a:ext cx="30" cy="19"/>
            </a:xfrm>
            <a:custGeom>
              <a:avLst/>
              <a:gdLst>
                <a:gd name="T0" fmla="*/ 134 w 13"/>
                <a:gd name="T1" fmla="*/ 69 h 8"/>
                <a:gd name="T2" fmla="*/ 0 w 13"/>
                <a:gd name="T3" fmla="*/ 57 h 8"/>
                <a:gd name="T4" fmla="*/ 159 w 13"/>
                <a:gd name="T5" fmla="*/ 107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8">
                  <a:moveTo>
                    <a:pt x="11" y="5"/>
                  </a:moveTo>
                  <a:cubicBezTo>
                    <a:pt x="9" y="1"/>
                    <a:pt x="2" y="0"/>
                    <a:pt x="0" y="4"/>
                  </a:cubicBezTo>
                  <a:cubicBezTo>
                    <a:pt x="2" y="7"/>
                    <a:pt x="9" y="7"/>
                    <a:pt x="13" y="8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" name="Freeform 1114">
              <a:extLst>
                <a:ext uri="{FF2B5EF4-FFF2-40B4-BE49-F238E27FC236}">
                  <a16:creationId xmlns:a16="http://schemas.microsoft.com/office/drawing/2014/main" id="{082351BD-52E1-4A24-A5CE-D384F3082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" y="3242"/>
              <a:ext cx="30" cy="51"/>
            </a:xfrm>
            <a:custGeom>
              <a:avLst/>
              <a:gdLst>
                <a:gd name="T0" fmla="*/ 150 w 13"/>
                <a:gd name="T1" fmla="*/ 29 h 21"/>
                <a:gd name="T2" fmla="*/ 12 w 13"/>
                <a:gd name="T3" fmla="*/ 41 h 21"/>
                <a:gd name="T4" fmla="*/ 122 w 13"/>
                <a:gd name="T5" fmla="*/ 129 h 21"/>
                <a:gd name="T6" fmla="*/ 0 w 13"/>
                <a:gd name="T7" fmla="*/ 202 h 21"/>
                <a:gd name="T8" fmla="*/ 159 w 13"/>
                <a:gd name="T9" fmla="*/ 260 h 21"/>
                <a:gd name="T10" fmla="*/ 65 w 13"/>
                <a:gd name="T11" fmla="*/ 30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" h="21">
                  <a:moveTo>
                    <a:pt x="12" y="2"/>
                  </a:moveTo>
                  <a:cubicBezTo>
                    <a:pt x="9" y="1"/>
                    <a:pt x="3" y="0"/>
                    <a:pt x="1" y="3"/>
                  </a:cubicBezTo>
                  <a:cubicBezTo>
                    <a:pt x="3" y="6"/>
                    <a:pt x="8" y="6"/>
                    <a:pt x="10" y="9"/>
                  </a:cubicBezTo>
                  <a:cubicBezTo>
                    <a:pt x="7" y="10"/>
                    <a:pt x="2" y="11"/>
                    <a:pt x="0" y="14"/>
                  </a:cubicBezTo>
                  <a:cubicBezTo>
                    <a:pt x="4" y="16"/>
                    <a:pt x="9" y="14"/>
                    <a:pt x="13" y="18"/>
                  </a:cubicBezTo>
                  <a:cubicBezTo>
                    <a:pt x="11" y="20"/>
                    <a:pt x="8" y="21"/>
                    <a:pt x="5" y="2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" name="Freeform 1115">
              <a:extLst>
                <a:ext uri="{FF2B5EF4-FFF2-40B4-BE49-F238E27FC236}">
                  <a16:creationId xmlns:a16="http://schemas.microsoft.com/office/drawing/2014/main" id="{5B76B800-E18A-4174-A869-1CCDA633C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5" y="2940"/>
              <a:ext cx="20" cy="29"/>
            </a:xfrm>
            <a:custGeom>
              <a:avLst/>
              <a:gdLst>
                <a:gd name="T0" fmla="*/ 9 w 9"/>
                <a:gd name="T1" fmla="*/ 41 h 12"/>
                <a:gd name="T2" fmla="*/ 36 w 9"/>
                <a:gd name="T3" fmla="*/ 169 h 12"/>
                <a:gd name="T4" fmla="*/ 53 w 9"/>
                <a:gd name="T5" fmla="*/ 12 h 12"/>
                <a:gd name="T6" fmla="*/ 89 w 9"/>
                <a:gd name="T7" fmla="*/ 128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12">
                  <a:moveTo>
                    <a:pt x="1" y="3"/>
                  </a:moveTo>
                  <a:cubicBezTo>
                    <a:pt x="0" y="6"/>
                    <a:pt x="0" y="10"/>
                    <a:pt x="3" y="12"/>
                  </a:cubicBezTo>
                  <a:cubicBezTo>
                    <a:pt x="5" y="10"/>
                    <a:pt x="3" y="2"/>
                    <a:pt x="5" y="1"/>
                  </a:cubicBezTo>
                  <a:cubicBezTo>
                    <a:pt x="9" y="0"/>
                    <a:pt x="9" y="7"/>
                    <a:pt x="8" y="9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" name="Freeform 1116">
              <a:extLst>
                <a:ext uri="{FF2B5EF4-FFF2-40B4-BE49-F238E27FC236}">
                  <a16:creationId xmlns:a16="http://schemas.microsoft.com/office/drawing/2014/main" id="{65341843-B4FE-4E57-AC12-9B2FAED83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" y="2989"/>
              <a:ext cx="58" cy="47"/>
            </a:xfrm>
            <a:custGeom>
              <a:avLst/>
              <a:gdLst>
                <a:gd name="T0" fmla="*/ 0 w 25"/>
                <a:gd name="T1" fmla="*/ 275 h 19"/>
                <a:gd name="T2" fmla="*/ 65 w 25"/>
                <a:gd name="T3" fmla="*/ 121 h 19"/>
                <a:gd name="T4" fmla="*/ 123 w 25"/>
                <a:gd name="T5" fmla="*/ 275 h 19"/>
                <a:gd name="T6" fmla="*/ 172 w 25"/>
                <a:gd name="T7" fmla="*/ 104 h 19"/>
                <a:gd name="T8" fmla="*/ 248 w 25"/>
                <a:gd name="T9" fmla="*/ 245 h 19"/>
                <a:gd name="T10" fmla="*/ 285 w 2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0" y="18"/>
                  </a:moveTo>
                  <a:cubicBezTo>
                    <a:pt x="3" y="15"/>
                    <a:pt x="2" y="10"/>
                    <a:pt x="5" y="8"/>
                  </a:cubicBezTo>
                  <a:cubicBezTo>
                    <a:pt x="6" y="10"/>
                    <a:pt x="7" y="19"/>
                    <a:pt x="10" y="18"/>
                  </a:cubicBezTo>
                  <a:cubicBezTo>
                    <a:pt x="13" y="18"/>
                    <a:pt x="13" y="9"/>
                    <a:pt x="14" y="7"/>
                  </a:cubicBezTo>
                  <a:cubicBezTo>
                    <a:pt x="15" y="8"/>
                    <a:pt x="17" y="16"/>
                    <a:pt x="20" y="16"/>
                  </a:cubicBezTo>
                  <a:cubicBezTo>
                    <a:pt x="25" y="16"/>
                    <a:pt x="23" y="3"/>
                    <a:pt x="23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" name="Freeform 1117">
              <a:extLst>
                <a:ext uri="{FF2B5EF4-FFF2-40B4-BE49-F238E27FC236}">
                  <a16:creationId xmlns:a16="http://schemas.microsoft.com/office/drawing/2014/main" id="{99E6D8F9-EE0C-435B-8F8C-B6943D823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" y="3054"/>
              <a:ext cx="21" cy="27"/>
            </a:xfrm>
            <a:custGeom>
              <a:avLst/>
              <a:gdLst>
                <a:gd name="T0" fmla="*/ 114 w 9"/>
                <a:gd name="T1" fmla="*/ 91 h 11"/>
                <a:gd name="T2" fmla="*/ 12 w 9"/>
                <a:gd name="T3" fmla="*/ 0 h 11"/>
                <a:gd name="T4" fmla="*/ 65 w 9"/>
                <a:gd name="T5" fmla="*/ 16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1">
                  <a:moveTo>
                    <a:pt x="9" y="6"/>
                  </a:moveTo>
                  <a:cubicBezTo>
                    <a:pt x="6" y="4"/>
                    <a:pt x="5" y="0"/>
                    <a:pt x="1" y="0"/>
                  </a:cubicBezTo>
                  <a:cubicBezTo>
                    <a:pt x="0" y="4"/>
                    <a:pt x="2" y="8"/>
                    <a:pt x="5" y="1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" name="Freeform 1118">
              <a:extLst>
                <a:ext uri="{FF2B5EF4-FFF2-40B4-BE49-F238E27FC236}">
                  <a16:creationId xmlns:a16="http://schemas.microsoft.com/office/drawing/2014/main" id="{64598DCE-1AEF-4B70-A62C-B50851358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" y="3088"/>
              <a:ext cx="25" cy="17"/>
            </a:xfrm>
            <a:custGeom>
              <a:avLst/>
              <a:gdLst>
                <a:gd name="T0" fmla="*/ 130 w 11"/>
                <a:gd name="T1" fmla="*/ 29 h 7"/>
                <a:gd name="T2" fmla="*/ 0 w 11"/>
                <a:gd name="T3" fmla="*/ 12 h 7"/>
                <a:gd name="T4" fmla="*/ 57 w 11"/>
                <a:gd name="T5" fmla="*/ 10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7" y="3"/>
                    <a:pt x="4" y="0"/>
                    <a:pt x="0" y="1"/>
                  </a:cubicBezTo>
                  <a:cubicBezTo>
                    <a:pt x="1" y="4"/>
                    <a:pt x="3" y="6"/>
                    <a:pt x="5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" name="Freeform 1119">
              <a:extLst>
                <a:ext uri="{FF2B5EF4-FFF2-40B4-BE49-F238E27FC236}">
                  <a16:creationId xmlns:a16="http://schemas.microsoft.com/office/drawing/2014/main" id="{6F68D597-ADDE-4E7B-8E3A-5BFF694BF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" y="3103"/>
              <a:ext cx="40" cy="30"/>
            </a:xfrm>
            <a:custGeom>
              <a:avLst/>
              <a:gdLst>
                <a:gd name="T0" fmla="*/ 221 w 17"/>
                <a:gd name="T1" fmla="*/ 63 h 12"/>
                <a:gd name="T2" fmla="*/ 106 w 17"/>
                <a:gd name="T3" fmla="*/ 0 h 12"/>
                <a:gd name="T4" fmla="*/ 155 w 17"/>
                <a:gd name="T5" fmla="*/ 175 h 12"/>
                <a:gd name="T6" fmla="*/ 0 w 17"/>
                <a:gd name="T7" fmla="*/ 95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12">
                  <a:moveTo>
                    <a:pt x="17" y="4"/>
                  </a:moveTo>
                  <a:cubicBezTo>
                    <a:pt x="14" y="3"/>
                    <a:pt x="11" y="0"/>
                    <a:pt x="8" y="0"/>
                  </a:cubicBezTo>
                  <a:cubicBezTo>
                    <a:pt x="7" y="3"/>
                    <a:pt x="15" y="10"/>
                    <a:pt x="12" y="11"/>
                  </a:cubicBezTo>
                  <a:cubicBezTo>
                    <a:pt x="10" y="12"/>
                    <a:pt x="0" y="8"/>
                    <a:pt x="0" y="6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" name="Freeform 1120">
              <a:extLst>
                <a:ext uri="{FF2B5EF4-FFF2-40B4-BE49-F238E27FC236}">
                  <a16:creationId xmlns:a16="http://schemas.microsoft.com/office/drawing/2014/main" id="{5CC7B813-23E5-41D7-A1AA-B9D2B7029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707"/>
              <a:ext cx="16" cy="23"/>
            </a:xfrm>
            <a:custGeom>
              <a:avLst/>
              <a:gdLst>
                <a:gd name="T0" fmla="*/ 0 w 7"/>
                <a:gd name="T1" fmla="*/ 151 h 9"/>
                <a:gd name="T2" fmla="*/ 85 w 7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cubicBezTo>
                    <a:pt x="1" y="4"/>
                    <a:pt x="4" y="2"/>
                    <a:pt x="7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" name="Freeform 1121">
              <a:extLst>
                <a:ext uri="{FF2B5EF4-FFF2-40B4-BE49-F238E27FC236}">
                  <a16:creationId xmlns:a16="http://schemas.microsoft.com/office/drawing/2014/main" id="{1782A308-7F44-4FB4-9EDA-AB47AD7E5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2660"/>
              <a:ext cx="12" cy="8"/>
            </a:xfrm>
            <a:custGeom>
              <a:avLst/>
              <a:gdLst>
                <a:gd name="T0" fmla="*/ 0 w 5"/>
                <a:gd name="T1" fmla="*/ 56 h 3"/>
                <a:gd name="T2" fmla="*/ 70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2" y="2"/>
                    <a:pt x="3" y="1"/>
                    <a:pt x="5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" name="Freeform 1122">
              <a:extLst>
                <a:ext uri="{FF2B5EF4-FFF2-40B4-BE49-F238E27FC236}">
                  <a16:creationId xmlns:a16="http://schemas.microsoft.com/office/drawing/2014/main" id="{DAF60FA4-2E7F-449E-BF9B-F39FDF230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2603"/>
              <a:ext cx="11" cy="8"/>
            </a:xfrm>
            <a:custGeom>
              <a:avLst/>
              <a:gdLst>
                <a:gd name="T0" fmla="*/ 0 w 5"/>
                <a:gd name="T1" fmla="*/ 56 h 3"/>
                <a:gd name="T2" fmla="*/ 53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1" y="1"/>
                    <a:pt x="3" y="0"/>
                    <a:pt x="5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" name="Freeform 1123">
              <a:extLst>
                <a:ext uri="{FF2B5EF4-FFF2-40B4-BE49-F238E27FC236}">
                  <a16:creationId xmlns:a16="http://schemas.microsoft.com/office/drawing/2014/main" id="{8CF57DBC-2D0A-4FD2-B78F-88E353A7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6" y="2861"/>
              <a:ext cx="28" cy="32"/>
            </a:xfrm>
            <a:custGeom>
              <a:avLst/>
              <a:gdLst>
                <a:gd name="T0" fmla="*/ 152 w 12"/>
                <a:gd name="T1" fmla="*/ 12 h 13"/>
                <a:gd name="T2" fmla="*/ 86 w 12"/>
                <a:gd name="T3" fmla="*/ 182 h 13"/>
                <a:gd name="T4" fmla="*/ 103 w 12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3">
                  <a:moveTo>
                    <a:pt x="12" y="1"/>
                  </a:moveTo>
                  <a:cubicBezTo>
                    <a:pt x="12" y="3"/>
                    <a:pt x="10" y="11"/>
                    <a:pt x="7" y="12"/>
                  </a:cubicBezTo>
                  <a:cubicBezTo>
                    <a:pt x="0" y="13"/>
                    <a:pt x="8" y="2"/>
                    <a:pt x="8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" name="Freeform 1124">
              <a:extLst>
                <a:ext uri="{FF2B5EF4-FFF2-40B4-BE49-F238E27FC236}">
                  <a16:creationId xmlns:a16="http://schemas.microsoft.com/office/drawing/2014/main" id="{4BE920E5-0398-4EB6-A7E4-7AF76B194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" y="2791"/>
              <a:ext cx="42" cy="38"/>
            </a:xfrm>
            <a:custGeom>
              <a:avLst/>
              <a:gdLst>
                <a:gd name="T0" fmla="*/ 229 w 18"/>
                <a:gd name="T1" fmla="*/ 0 h 15"/>
                <a:gd name="T2" fmla="*/ 103 w 18"/>
                <a:gd name="T3" fmla="*/ 213 h 15"/>
                <a:gd name="T4" fmla="*/ 126 w 18"/>
                <a:gd name="T5" fmla="*/ 117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5">
                  <a:moveTo>
                    <a:pt x="18" y="0"/>
                  </a:moveTo>
                  <a:cubicBezTo>
                    <a:pt x="15" y="3"/>
                    <a:pt x="12" y="12"/>
                    <a:pt x="8" y="13"/>
                  </a:cubicBezTo>
                  <a:cubicBezTo>
                    <a:pt x="0" y="15"/>
                    <a:pt x="7" y="9"/>
                    <a:pt x="10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" name="Freeform 1125">
              <a:extLst>
                <a:ext uri="{FF2B5EF4-FFF2-40B4-BE49-F238E27FC236}">
                  <a16:creationId xmlns:a16="http://schemas.microsoft.com/office/drawing/2014/main" id="{3DDDFECE-993F-473C-A46D-3B4114CE9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900"/>
              <a:ext cx="26" cy="32"/>
            </a:xfrm>
            <a:custGeom>
              <a:avLst/>
              <a:gdLst>
                <a:gd name="T0" fmla="*/ 144 w 11"/>
                <a:gd name="T1" fmla="*/ 0 h 13"/>
                <a:gd name="T2" fmla="*/ 78 w 11"/>
                <a:gd name="T3" fmla="*/ 182 h 13"/>
                <a:gd name="T4" fmla="*/ 50 w 11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cubicBezTo>
                    <a:pt x="10" y="3"/>
                    <a:pt x="11" y="12"/>
                    <a:pt x="6" y="12"/>
                  </a:cubicBezTo>
                  <a:cubicBezTo>
                    <a:pt x="0" y="13"/>
                    <a:pt x="4" y="2"/>
                    <a:pt x="4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" name="Freeform 1126">
              <a:extLst>
                <a:ext uri="{FF2B5EF4-FFF2-40B4-BE49-F238E27FC236}">
                  <a16:creationId xmlns:a16="http://schemas.microsoft.com/office/drawing/2014/main" id="{6910B996-77FC-4EC1-97E8-F0B706F4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7" y="3212"/>
              <a:ext cx="28" cy="22"/>
            </a:xfrm>
            <a:custGeom>
              <a:avLst/>
              <a:gdLst>
                <a:gd name="T0" fmla="*/ 126 w 12"/>
                <a:gd name="T1" fmla="*/ 0 h 9"/>
                <a:gd name="T2" fmla="*/ 49 w 12"/>
                <a:gd name="T3" fmla="*/ 120 h 9"/>
                <a:gd name="T4" fmla="*/ 152 w 12"/>
                <a:gd name="T5" fmla="*/ 103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7" y="0"/>
                    <a:pt x="0" y="4"/>
                    <a:pt x="4" y="8"/>
                  </a:cubicBezTo>
                  <a:cubicBezTo>
                    <a:pt x="6" y="9"/>
                    <a:pt x="11" y="7"/>
                    <a:pt x="12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" name="Freeform 1127">
              <a:extLst>
                <a:ext uri="{FF2B5EF4-FFF2-40B4-BE49-F238E27FC236}">
                  <a16:creationId xmlns:a16="http://schemas.microsoft.com/office/drawing/2014/main" id="{5726BE60-9E79-44AF-8497-38E657D2F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3266"/>
              <a:ext cx="14" cy="5"/>
            </a:xfrm>
            <a:custGeom>
              <a:avLst/>
              <a:gdLst>
                <a:gd name="T0" fmla="*/ 77 w 6"/>
                <a:gd name="T1" fmla="*/ 20 h 2"/>
                <a:gd name="T2" fmla="*/ 0 w 6"/>
                <a:gd name="T3" fmla="*/ 33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3" y="0"/>
                    <a:pt x="1" y="0"/>
                    <a:pt x="0" y="2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" name="Freeform 1128">
              <a:extLst>
                <a:ext uri="{FF2B5EF4-FFF2-40B4-BE49-F238E27FC236}">
                  <a16:creationId xmlns:a16="http://schemas.microsoft.com/office/drawing/2014/main" id="{63AC589A-B688-467E-9F07-486C79A07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" y="3242"/>
              <a:ext cx="28" cy="59"/>
            </a:xfrm>
            <a:custGeom>
              <a:avLst/>
              <a:gdLst>
                <a:gd name="T0" fmla="*/ 142 w 12"/>
                <a:gd name="T1" fmla="*/ 30 h 24"/>
                <a:gd name="T2" fmla="*/ 152 w 12"/>
                <a:gd name="T3" fmla="*/ 150 h 24"/>
                <a:gd name="T4" fmla="*/ 152 w 12"/>
                <a:gd name="T5" fmla="*/ 327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24">
                  <a:moveTo>
                    <a:pt x="11" y="2"/>
                  </a:moveTo>
                  <a:cubicBezTo>
                    <a:pt x="0" y="0"/>
                    <a:pt x="5" y="12"/>
                    <a:pt x="12" y="10"/>
                  </a:cubicBezTo>
                  <a:cubicBezTo>
                    <a:pt x="5" y="13"/>
                    <a:pt x="1" y="24"/>
                    <a:pt x="12" y="22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" name="Freeform 1129">
              <a:extLst>
                <a:ext uri="{FF2B5EF4-FFF2-40B4-BE49-F238E27FC236}">
                  <a16:creationId xmlns:a16="http://schemas.microsoft.com/office/drawing/2014/main" id="{57E93B6A-CAA4-4555-98E9-5FB8BC336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" y="3271"/>
              <a:ext cx="37" cy="42"/>
            </a:xfrm>
            <a:custGeom>
              <a:avLst/>
              <a:gdLst>
                <a:gd name="T0" fmla="*/ 150 w 16"/>
                <a:gd name="T1" fmla="*/ 74 h 17"/>
                <a:gd name="T2" fmla="*/ 0 w 16"/>
                <a:gd name="T3" fmla="*/ 121 h 17"/>
                <a:gd name="T4" fmla="*/ 150 w 16"/>
                <a:gd name="T5" fmla="*/ 166 h 17"/>
                <a:gd name="T6" fmla="*/ 12 w 16"/>
                <a:gd name="T7" fmla="*/ 245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17">
                  <a:moveTo>
                    <a:pt x="12" y="5"/>
                  </a:moveTo>
                  <a:cubicBezTo>
                    <a:pt x="10" y="0"/>
                    <a:pt x="1" y="4"/>
                    <a:pt x="0" y="8"/>
                  </a:cubicBezTo>
                  <a:cubicBezTo>
                    <a:pt x="3" y="11"/>
                    <a:pt x="10" y="8"/>
                    <a:pt x="12" y="11"/>
                  </a:cubicBezTo>
                  <a:cubicBezTo>
                    <a:pt x="16" y="17"/>
                    <a:pt x="4" y="17"/>
                    <a:pt x="1" y="16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" name="Freeform 1130">
              <a:extLst>
                <a:ext uri="{FF2B5EF4-FFF2-40B4-BE49-F238E27FC236}">
                  <a16:creationId xmlns:a16="http://schemas.microsoft.com/office/drawing/2014/main" id="{96CD951B-DF18-4245-A86A-747C250C9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56"/>
              <a:ext cx="14" cy="1"/>
            </a:xfrm>
            <a:custGeom>
              <a:avLst/>
              <a:gdLst>
                <a:gd name="T0" fmla="*/ 77 w 6"/>
                <a:gd name="T1" fmla="*/ 0 h 1"/>
                <a:gd name="T2" fmla="*/ 0 w 6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" name="Freeform 1131">
              <a:extLst>
                <a:ext uri="{FF2B5EF4-FFF2-40B4-BE49-F238E27FC236}">
                  <a16:creationId xmlns:a16="http://schemas.microsoft.com/office/drawing/2014/main" id="{EB79301C-C5CC-4557-90F9-2091E4DBC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" y="3239"/>
              <a:ext cx="14" cy="3"/>
            </a:xfrm>
            <a:custGeom>
              <a:avLst/>
              <a:gdLst>
                <a:gd name="T0" fmla="*/ 77 w 6"/>
                <a:gd name="T1" fmla="*/ 27 h 1"/>
                <a:gd name="T2" fmla="*/ 0 w 6"/>
                <a:gd name="T3" fmla="*/ 27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cubicBezTo>
                    <a:pt x="4" y="0"/>
                    <a:pt x="2" y="0"/>
                    <a:pt x="0" y="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" name="Freeform 1132">
              <a:extLst>
                <a:ext uri="{FF2B5EF4-FFF2-40B4-BE49-F238E27FC236}">
                  <a16:creationId xmlns:a16="http://schemas.microsoft.com/office/drawing/2014/main" id="{4A9BF400-D7D3-4E36-9419-9EF69D9ED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" y="2594"/>
              <a:ext cx="21" cy="2"/>
            </a:xfrm>
            <a:custGeom>
              <a:avLst/>
              <a:gdLst>
                <a:gd name="T0" fmla="*/ 114 w 9"/>
                <a:gd name="T1" fmla="*/ 0 h 1"/>
                <a:gd name="T2" fmla="*/ 0 w 9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cubicBezTo>
                    <a:pt x="6" y="1"/>
                    <a:pt x="3" y="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" name="Freeform 1133">
              <a:extLst>
                <a:ext uri="{FF2B5EF4-FFF2-40B4-BE49-F238E27FC236}">
                  <a16:creationId xmlns:a16="http://schemas.microsoft.com/office/drawing/2014/main" id="{847B41A7-E411-4101-A43D-807C6A507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4" y="2754"/>
              <a:ext cx="12" cy="8"/>
            </a:xfrm>
            <a:custGeom>
              <a:avLst/>
              <a:gdLst>
                <a:gd name="T0" fmla="*/ 0 w 5"/>
                <a:gd name="T1" fmla="*/ 56 h 3"/>
                <a:gd name="T2" fmla="*/ 70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2" y="3"/>
                    <a:pt x="3" y="1"/>
                    <a:pt x="5" y="0"/>
                  </a:cubicBezTo>
                </a:path>
              </a:pathLst>
            </a:custGeom>
            <a:noFill/>
            <a:ln w="7938" cap="rnd">
              <a:solidFill>
                <a:srgbClr val="6DAA6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" name="Freeform 1134">
              <a:extLst>
                <a:ext uri="{FF2B5EF4-FFF2-40B4-BE49-F238E27FC236}">
                  <a16:creationId xmlns:a16="http://schemas.microsoft.com/office/drawing/2014/main" id="{32665313-A98D-4B36-B869-A8244F782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" y="2307"/>
              <a:ext cx="23" cy="32"/>
            </a:xfrm>
            <a:custGeom>
              <a:avLst/>
              <a:gdLst>
                <a:gd name="T0" fmla="*/ 122 w 10"/>
                <a:gd name="T1" fmla="*/ 12 h 13"/>
                <a:gd name="T2" fmla="*/ 28 w 10"/>
                <a:gd name="T3" fmla="*/ 30 h 13"/>
                <a:gd name="T4" fmla="*/ 122 w 10"/>
                <a:gd name="T5" fmla="*/ 162 h 13"/>
                <a:gd name="T6" fmla="*/ 0 w 10"/>
                <a:gd name="T7" fmla="*/ 121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13">
                  <a:moveTo>
                    <a:pt x="10" y="1"/>
                  </a:moveTo>
                  <a:cubicBezTo>
                    <a:pt x="7" y="1"/>
                    <a:pt x="4" y="0"/>
                    <a:pt x="2" y="2"/>
                  </a:cubicBezTo>
                  <a:cubicBezTo>
                    <a:pt x="3" y="6"/>
                    <a:pt x="10" y="5"/>
                    <a:pt x="10" y="11"/>
                  </a:cubicBezTo>
                  <a:cubicBezTo>
                    <a:pt x="6" y="13"/>
                    <a:pt x="4" y="8"/>
                    <a:pt x="0" y="8"/>
                  </a:cubicBezTo>
                </a:path>
              </a:pathLst>
            </a:custGeom>
            <a:noFill/>
            <a:ln w="7938" cap="flat">
              <a:solidFill>
                <a:srgbClr val="DF797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cxnSp>
        <p:nvCxnSpPr>
          <p:cNvPr id="449" name="Conector: curvado 448">
            <a:extLst>
              <a:ext uri="{FF2B5EF4-FFF2-40B4-BE49-F238E27FC236}">
                <a16:creationId xmlns:a16="http://schemas.microsoft.com/office/drawing/2014/main" id="{B27E8297-1DA8-447A-B826-6FDDDA5C41B8}"/>
              </a:ext>
            </a:extLst>
          </p:cNvPr>
          <p:cNvCxnSpPr>
            <a:cxnSpLocks/>
            <a:stCxn id="22" idx="0"/>
          </p:cNvCxnSpPr>
          <p:nvPr/>
        </p:nvCxnSpPr>
        <p:spPr>
          <a:xfrm rot="5400000" flipH="1" flipV="1">
            <a:off x="5225691" y="1690342"/>
            <a:ext cx="1563590" cy="2403690"/>
          </a:xfrm>
          <a:prstGeom prst="curvedConnector2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2" name="Imagen 451">
            <a:extLst>
              <a:ext uri="{FF2B5EF4-FFF2-40B4-BE49-F238E27FC236}">
                <a16:creationId xmlns:a16="http://schemas.microsoft.com/office/drawing/2014/main" id="{BEF6D0A6-3458-4D4E-98B8-3A0032BDE6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79" r="16579" b="55291"/>
          <a:stretch/>
        </p:blipFill>
        <p:spPr>
          <a:xfrm>
            <a:off x="7272163" y="2006608"/>
            <a:ext cx="652489" cy="429221"/>
          </a:xfrm>
          <a:prstGeom prst="rect">
            <a:avLst/>
          </a:prstGeom>
        </p:spPr>
      </p:pic>
      <p:sp>
        <p:nvSpPr>
          <p:cNvPr id="453" name="Título 3">
            <a:extLst>
              <a:ext uri="{FF2B5EF4-FFF2-40B4-BE49-F238E27FC236}">
                <a16:creationId xmlns:a16="http://schemas.microsoft.com/office/drawing/2014/main" id="{AC2FB5AB-5F64-4A25-9793-5160AD22B691}"/>
              </a:ext>
            </a:extLst>
          </p:cNvPr>
          <p:cNvSpPr txBox="1">
            <a:spLocks/>
          </p:cNvSpPr>
          <p:nvPr/>
        </p:nvSpPr>
        <p:spPr>
          <a:xfrm>
            <a:off x="6231343" y="1134117"/>
            <a:ext cx="209902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arvel"/>
              <a:buNone/>
              <a:defRPr sz="3200" b="0" i="0" u="none" strike="noStrike" cap="none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1800" dirty="0">
                <a:solidFill>
                  <a:schemeClr val="accent2">
                    <a:lumMod val="50000"/>
                  </a:schemeClr>
                </a:solidFill>
              </a:rPr>
              <a:t>Dopa decarboxilasa</a:t>
            </a:r>
            <a:endParaRPr lang="es-CO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54" name="Título 3">
            <a:extLst>
              <a:ext uri="{FF2B5EF4-FFF2-40B4-BE49-F238E27FC236}">
                <a16:creationId xmlns:a16="http://schemas.microsoft.com/office/drawing/2014/main" id="{B0EF68C3-5957-4FFB-AF89-3AB02CDD9713}"/>
              </a:ext>
            </a:extLst>
          </p:cNvPr>
          <p:cNvSpPr txBox="1">
            <a:spLocks/>
          </p:cNvSpPr>
          <p:nvPr/>
        </p:nvSpPr>
        <p:spPr>
          <a:xfrm>
            <a:off x="486629" y="1482649"/>
            <a:ext cx="186297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arvel"/>
              <a:buNone/>
              <a:defRPr sz="3200" b="0" i="0" u="none" strike="noStrike" cap="none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1800" dirty="0">
                <a:solidFill>
                  <a:schemeClr val="accent2">
                    <a:lumMod val="50000"/>
                  </a:schemeClr>
                </a:solidFill>
              </a:rPr>
              <a:t>Dopa decarboxilasa periférica</a:t>
            </a:r>
            <a:endParaRPr lang="es-CO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455" name="Conector: curvado 454">
            <a:extLst>
              <a:ext uri="{FF2B5EF4-FFF2-40B4-BE49-F238E27FC236}">
                <a16:creationId xmlns:a16="http://schemas.microsoft.com/office/drawing/2014/main" id="{7FED6D74-7FDB-4B40-9999-F054E6EC175E}"/>
              </a:ext>
            </a:extLst>
          </p:cNvPr>
          <p:cNvCxnSpPr>
            <a:cxnSpLocks/>
            <a:endCxn id="454" idx="2"/>
          </p:cNvCxnSpPr>
          <p:nvPr/>
        </p:nvCxnSpPr>
        <p:spPr>
          <a:xfrm rot="10800000">
            <a:off x="1418115" y="2055350"/>
            <a:ext cx="2906790" cy="1892629"/>
          </a:xfrm>
          <a:prstGeom prst="curvedConnector2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7" name="Imagen 456">
            <a:extLst>
              <a:ext uri="{FF2B5EF4-FFF2-40B4-BE49-F238E27FC236}">
                <a16:creationId xmlns:a16="http://schemas.microsoft.com/office/drawing/2014/main" id="{F7403667-9F3C-4748-9E3B-1BAF9AB988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79" r="16579" b="55291"/>
          <a:stretch/>
        </p:blipFill>
        <p:spPr>
          <a:xfrm>
            <a:off x="486629" y="2841382"/>
            <a:ext cx="652489" cy="429221"/>
          </a:xfrm>
          <a:prstGeom prst="rect">
            <a:avLst/>
          </a:prstGeom>
        </p:spPr>
      </p:pic>
      <p:cxnSp>
        <p:nvCxnSpPr>
          <p:cNvPr id="458" name="Conector: curvado 457">
            <a:extLst>
              <a:ext uri="{FF2B5EF4-FFF2-40B4-BE49-F238E27FC236}">
                <a16:creationId xmlns:a16="http://schemas.microsoft.com/office/drawing/2014/main" id="{08B64338-5E7C-4ACF-A70C-30B668C8554D}"/>
              </a:ext>
            </a:extLst>
          </p:cNvPr>
          <p:cNvCxnSpPr>
            <a:cxnSpLocks/>
            <a:stCxn id="457" idx="2"/>
            <a:endCxn id="461" idx="0"/>
          </p:cNvCxnSpPr>
          <p:nvPr/>
        </p:nvCxnSpPr>
        <p:spPr>
          <a:xfrm rot="16200000" flipH="1">
            <a:off x="767920" y="3315557"/>
            <a:ext cx="529108" cy="439200"/>
          </a:xfrm>
          <a:prstGeom prst="curvedConnector3">
            <a:avLst>
              <a:gd name="adj1" fmla="val 50000"/>
            </a:avLst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Título 3">
            <a:extLst>
              <a:ext uri="{FF2B5EF4-FFF2-40B4-BE49-F238E27FC236}">
                <a16:creationId xmlns:a16="http://schemas.microsoft.com/office/drawing/2014/main" id="{A5C0C1C1-70DE-408B-8BFD-8DE16EECC4AE}"/>
              </a:ext>
            </a:extLst>
          </p:cNvPr>
          <p:cNvSpPr txBox="1">
            <a:spLocks/>
          </p:cNvSpPr>
          <p:nvPr/>
        </p:nvSpPr>
        <p:spPr>
          <a:xfrm>
            <a:off x="202561" y="3799711"/>
            <a:ext cx="209902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arvel"/>
              <a:buNone/>
              <a:defRPr sz="3200" b="0" i="0" u="none" strike="noStrike" cap="none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1800" dirty="0">
                <a:solidFill>
                  <a:schemeClr val="accent3">
                    <a:lumMod val="25000"/>
                  </a:schemeClr>
                </a:solidFill>
              </a:rPr>
              <a:t>Epinefrina</a:t>
            </a:r>
            <a:endParaRPr lang="es-CO" sz="1800" dirty="0">
              <a:solidFill>
                <a:schemeClr val="accent3">
                  <a:lumMod val="25000"/>
                </a:schemeClr>
              </a:solidFill>
            </a:endParaRPr>
          </a:p>
        </p:txBody>
      </p:sp>
      <p:cxnSp>
        <p:nvCxnSpPr>
          <p:cNvPr id="463" name="Conector: curvado 462">
            <a:extLst>
              <a:ext uri="{FF2B5EF4-FFF2-40B4-BE49-F238E27FC236}">
                <a16:creationId xmlns:a16="http://schemas.microsoft.com/office/drawing/2014/main" id="{96429662-B36F-4281-A2F3-C9D6834A6FF3}"/>
              </a:ext>
            </a:extLst>
          </p:cNvPr>
          <p:cNvCxnSpPr>
            <a:cxnSpLocks/>
            <a:stCxn id="454" idx="1"/>
            <a:endCxn id="457" idx="0"/>
          </p:cNvCxnSpPr>
          <p:nvPr/>
        </p:nvCxnSpPr>
        <p:spPr>
          <a:xfrm rot="10800000" flipH="1" flipV="1">
            <a:off x="486628" y="1768998"/>
            <a:ext cx="326245" cy="1072383"/>
          </a:xfrm>
          <a:prstGeom prst="curvedConnector4">
            <a:avLst>
              <a:gd name="adj1" fmla="val -70070"/>
              <a:gd name="adj2" fmla="val 63351"/>
            </a:avLst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8" name="Imagen 467">
            <a:extLst>
              <a:ext uri="{FF2B5EF4-FFF2-40B4-BE49-F238E27FC236}">
                <a16:creationId xmlns:a16="http://schemas.microsoft.com/office/drawing/2014/main" id="{C7363501-1327-44DA-8007-0BA384407E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2559" y="4178373"/>
            <a:ext cx="939966" cy="725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" grpId="0"/>
      <p:bldP spid="454" grpId="0"/>
      <p:bldP spid="4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Google Shape;1394;p66"/>
          <p:cNvSpPr txBox="1">
            <a:spLocks noGrp="1"/>
          </p:cNvSpPr>
          <p:nvPr>
            <p:ph type="title"/>
          </p:nvPr>
        </p:nvSpPr>
        <p:spPr>
          <a:xfrm>
            <a:off x="1267371" y="1643067"/>
            <a:ext cx="6171254" cy="14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7’000.000</a:t>
            </a:r>
            <a:endParaRPr dirty="0"/>
          </a:p>
        </p:txBody>
      </p:sp>
      <p:grpSp>
        <p:nvGrpSpPr>
          <p:cNvPr id="1395" name="Google Shape;1395;p66"/>
          <p:cNvGrpSpPr/>
          <p:nvPr/>
        </p:nvGrpSpPr>
        <p:grpSpPr>
          <a:xfrm>
            <a:off x="6670492" y="324142"/>
            <a:ext cx="1753496" cy="1247567"/>
            <a:chOff x="5822025" y="337912"/>
            <a:chExt cx="1954192" cy="1390357"/>
          </a:xfrm>
        </p:grpSpPr>
        <p:sp>
          <p:nvSpPr>
            <p:cNvPr id="1396" name="Google Shape;1396;p66"/>
            <p:cNvSpPr/>
            <p:nvPr/>
          </p:nvSpPr>
          <p:spPr>
            <a:xfrm>
              <a:off x="6678074" y="856099"/>
              <a:ext cx="338258" cy="463123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66"/>
            <p:cNvSpPr/>
            <p:nvPr/>
          </p:nvSpPr>
          <p:spPr>
            <a:xfrm>
              <a:off x="5822025" y="1404942"/>
              <a:ext cx="270215" cy="323327"/>
            </a:xfrm>
            <a:custGeom>
              <a:avLst/>
              <a:gdLst/>
              <a:ahLst/>
              <a:cxnLst/>
              <a:rect l="l" t="t" r="r" b="b"/>
              <a:pathLst>
                <a:path w="4238" h="5071" extrusionOk="0">
                  <a:moveTo>
                    <a:pt x="2136" y="0"/>
                  </a:moveTo>
                  <a:lnTo>
                    <a:pt x="1369" y="1768"/>
                  </a:lnTo>
                  <a:lnTo>
                    <a:pt x="1" y="2535"/>
                  </a:lnTo>
                  <a:lnTo>
                    <a:pt x="1369" y="3269"/>
                  </a:lnTo>
                  <a:lnTo>
                    <a:pt x="2136" y="5071"/>
                  </a:lnTo>
                  <a:lnTo>
                    <a:pt x="2870" y="3269"/>
                  </a:lnTo>
                  <a:lnTo>
                    <a:pt x="4237" y="2535"/>
                  </a:lnTo>
                  <a:lnTo>
                    <a:pt x="2870" y="1768"/>
                  </a:lnTo>
                  <a:lnTo>
                    <a:pt x="21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66"/>
            <p:cNvSpPr/>
            <p:nvPr/>
          </p:nvSpPr>
          <p:spPr>
            <a:xfrm>
              <a:off x="7213271" y="337912"/>
              <a:ext cx="338247" cy="404175"/>
            </a:xfrm>
            <a:custGeom>
              <a:avLst/>
              <a:gdLst/>
              <a:ahLst/>
              <a:cxnLst/>
              <a:rect l="l" t="t" r="r" b="b"/>
              <a:pathLst>
                <a:path w="5305" h="6339" extrusionOk="0">
                  <a:moveTo>
                    <a:pt x="2636" y="1"/>
                  </a:moveTo>
                  <a:lnTo>
                    <a:pt x="1702" y="2236"/>
                  </a:lnTo>
                  <a:lnTo>
                    <a:pt x="0" y="3170"/>
                  </a:lnTo>
                  <a:lnTo>
                    <a:pt x="1702" y="4104"/>
                  </a:lnTo>
                  <a:lnTo>
                    <a:pt x="2636" y="6339"/>
                  </a:lnTo>
                  <a:lnTo>
                    <a:pt x="3570" y="4104"/>
                  </a:lnTo>
                  <a:lnTo>
                    <a:pt x="5304" y="3170"/>
                  </a:lnTo>
                  <a:lnTo>
                    <a:pt x="3570" y="2236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66"/>
            <p:cNvSpPr/>
            <p:nvPr/>
          </p:nvSpPr>
          <p:spPr>
            <a:xfrm>
              <a:off x="7342267" y="1121451"/>
              <a:ext cx="433951" cy="521110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Google Shape;1212;p61"/>
          <p:cNvSpPr txBox="1">
            <a:spLocks noGrp="1"/>
          </p:cNvSpPr>
          <p:nvPr>
            <p:ph type="title"/>
          </p:nvPr>
        </p:nvSpPr>
        <p:spPr>
          <a:xfrm>
            <a:off x="341376" y="938250"/>
            <a:ext cx="4230624" cy="32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1 de cada 100 personas mayores de 60 años</a:t>
            </a:r>
            <a:endParaRPr b="1" dirty="0"/>
          </a:p>
        </p:txBody>
      </p:sp>
      <p:pic>
        <p:nvPicPr>
          <p:cNvPr id="1213" name="Google Shape;1213;p61"/>
          <p:cNvPicPr preferRelativeResize="0"/>
          <p:nvPr/>
        </p:nvPicPr>
        <p:blipFill rotWithShape="1">
          <a:blip r:embed="rId3">
            <a:alphaModFix/>
          </a:blip>
          <a:srcRect l="21214" t="1969" r="25036" b="1959"/>
          <a:stretch/>
        </p:blipFill>
        <p:spPr>
          <a:xfrm>
            <a:off x="4714875" y="541675"/>
            <a:ext cx="3743400" cy="3763800"/>
          </a:xfrm>
          <a:prstGeom prst="flowChartConnector">
            <a:avLst/>
          </a:prstGeom>
          <a:noFill/>
          <a:ln>
            <a:noFill/>
          </a:ln>
        </p:spPr>
      </p:pic>
      <p:grpSp>
        <p:nvGrpSpPr>
          <p:cNvPr id="1214" name="Google Shape;1214;p61"/>
          <p:cNvGrpSpPr/>
          <p:nvPr/>
        </p:nvGrpSpPr>
        <p:grpSpPr>
          <a:xfrm>
            <a:off x="5822025" y="130012"/>
            <a:ext cx="1954192" cy="1390357"/>
            <a:chOff x="5822025" y="337912"/>
            <a:chExt cx="1954192" cy="1390357"/>
          </a:xfrm>
        </p:grpSpPr>
        <p:sp>
          <p:nvSpPr>
            <p:cNvPr id="1215" name="Google Shape;1215;p61"/>
            <p:cNvSpPr/>
            <p:nvPr/>
          </p:nvSpPr>
          <p:spPr>
            <a:xfrm>
              <a:off x="6678074" y="856099"/>
              <a:ext cx="338258" cy="463123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61"/>
            <p:cNvSpPr/>
            <p:nvPr/>
          </p:nvSpPr>
          <p:spPr>
            <a:xfrm>
              <a:off x="5822025" y="1404942"/>
              <a:ext cx="270215" cy="323327"/>
            </a:xfrm>
            <a:custGeom>
              <a:avLst/>
              <a:gdLst/>
              <a:ahLst/>
              <a:cxnLst/>
              <a:rect l="l" t="t" r="r" b="b"/>
              <a:pathLst>
                <a:path w="4238" h="5071" extrusionOk="0">
                  <a:moveTo>
                    <a:pt x="2136" y="0"/>
                  </a:moveTo>
                  <a:lnTo>
                    <a:pt x="1369" y="1768"/>
                  </a:lnTo>
                  <a:lnTo>
                    <a:pt x="1" y="2535"/>
                  </a:lnTo>
                  <a:lnTo>
                    <a:pt x="1369" y="3269"/>
                  </a:lnTo>
                  <a:lnTo>
                    <a:pt x="2136" y="5071"/>
                  </a:lnTo>
                  <a:lnTo>
                    <a:pt x="2870" y="3269"/>
                  </a:lnTo>
                  <a:lnTo>
                    <a:pt x="4237" y="2535"/>
                  </a:lnTo>
                  <a:lnTo>
                    <a:pt x="2870" y="1768"/>
                  </a:lnTo>
                  <a:lnTo>
                    <a:pt x="21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61"/>
            <p:cNvSpPr/>
            <p:nvPr/>
          </p:nvSpPr>
          <p:spPr>
            <a:xfrm>
              <a:off x="7213271" y="337912"/>
              <a:ext cx="338247" cy="404175"/>
            </a:xfrm>
            <a:custGeom>
              <a:avLst/>
              <a:gdLst/>
              <a:ahLst/>
              <a:cxnLst/>
              <a:rect l="l" t="t" r="r" b="b"/>
              <a:pathLst>
                <a:path w="5305" h="6339" extrusionOk="0">
                  <a:moveTo>
                    <a:pt x="2636" y="1"/>
                  </a:moveTo>
                  <a:lnTo>
                    <a:pt x="1702" y="2236"/>
                  </a:lnTo>
                  <a:lnTo>
                    <a:pt x="0" y="3170"/>
                  </a:lnTo>
                  <a:lnTo>
                    <a:pt x="1702" y="4104"/>
                  </a:lnTo>
                  <a:lnTo>
                    <a:pt x="2636" y="6339"/>
                  </a:lnTo>
                  <a:lnTo>
                    <a:pt x="3570" y="4104"/>
                  </a:lnTo>
                  <a:lnTo>
                    <a:pt x="5304" y="3170"/>
                  </a:lnTo>
                  <a:lnTo>
                    <a:pt x="3570" y="2236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61"/>
            <p:cNvSpPr/>
            <p:nvPr/>
          </p:nvSpPr>
          <p:spPr>
            <a:xfrm>
              <a:off x="7342267" y="1121451"/>
              <a:ext cx="433951" cy="521110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4" name="Google Shape;1974;p72"/>
          <p:cNvSpPr txBox="1">
            <a:spLocks noGrp="1"/>
          </p:cNvSpPr>
          <p:nvPr>
            <p:ph type="ctrTitle"/>
          </p:nvPr>
        </p:nvSpPr>
        <p:spPr>
          <a:xfrm rot="299">
            <a:off x="576593" y="1844913"/>
            <a:ext cx="3454500" cy="10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</a:t>
            </a:r>
            <a:endParaRPr dirty="0"/>
          </a:p>
        </p:txBody>
      </p:sp>
      <p:sp>
        <p:nvSpPr>
          <p:cNvPr id="1976" name="Google Shape;1976;p72"/>
          <p:cNvSpPr txBox="1"/>
          <p:nvPr/>
        </p:nvSpPr>
        <p:spPr>
          <a:xfrm>
            <a:off x="612650" y="4422273"/>
            <a:ext cx="36264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Please keep this slide for attribution</a:t>
            </a:r>
            <a:endParaRPr sz="12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977" name="Google Shape;1977;p72"/>
          <p:cNvGrpSpPr/>
          <p:nvPr/>
        </p:nvGrpSpPr>
        <p:grpSpPr>
          <a:xfrm>
            <a:off x="5943219" y="1078983"/>
            <a:ext cx="2296179" cy="3514513"/>
            <a:chOff x="5943219" y="1078983"/>
            <a:chExt cx="2296179" cy="3514513"/>
          </a:xfrm>
        </p:grpSpPr>
        <p:sp>
          <p:nvSpPr>
            <p:cNvPr id="1978" name="Google Shape;1978;p72"/>
            <p:cNvSpPr/>
            <p:nvPr/>
          </p:nvSpPr>
          <p:spPr>
            <a:xfrm>
              <a:off x="7830173" y="4203765"/>
              <a:ext cx="239020" cy="186889"/>
            </a:xfrm>
            <a:custGeom>
              <a:avLst/>
              <a:gdLst/>
              <a:ahLst/>
              <a:cxnLst/>
              <a:rect l="l" t="t" r="r" b="b"/>
              <a:pathLst>
                <a:path w="11476" h="8974" extrusionOk="0">
                  <a:moveTo>
                    <a:pt x="0" y="0"/>
                  </a:moveTo>
                  <a:lnTo>
                    <a:pt x="2502" y="8973"/>
                  </a:lnTo>
                  <a:lnTo>
                    <a:pt x="11475" y="8973"/>
                  </a:lnTo>
                  <a:lnTo>
                    <a:pt x="8974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72"/>
            <p:cNvSpPr/>
            <p:nvPr/>
          </p:nvSpPr>
          <p:spPr>
            <a:xfrm>
              <a:off x="7761400" y="4255163"/>
              <a:ext cx="371005" cy="299431"/>
            </a:xfrm>
            <a:custGeom>
              <a:avLst/>
              <a:gdLst/>
              <a:ahLst/>
              <a:cxnLst/>
              <a:rect l="l" t="t" r="r" b="b"/>
              <a:pathLst>
                <a:path w="17813" h="14378" extrusionOk="0">
                  <a:moveTo>
                    <a:pt x="13009" y="1"/>
                  </a:moveTo>
                  <a:lnTo>
                    <a:pt x="5537" y="5338"/>
                  </a:lnTo>
                  <a:lnTo>
                    <a:pt x="6038" y="8173"/>
                  </a:lnTo>
                  <a:lnTo>
                    <a:pt x="4403" y="8607"/>
                  </a:lnTo>
                  <a:cubicBezTo>
                    <a:pt x="1801" y="9307"/>
                    <a:pt x="0" y="11676"/>
                    <a:pt x="0" y="14377"/>
                  </a:cubicBezTo>
                  <a:lnTo>
                    <a:pt x="11141" y="14377"/>
                  </a:lnTo>
                  <a:lnTo>
                    <a:pt x="17813" y="7806"/>
                  </a:lnTo>
                  <a:lnTo>
                    <a:pt x="13009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72"/>
            <p:cNvSpPr/>
            <p:nvPr/>
          </p:nvSpPr>
          <p:spPr>
            <a:xfrm>
              <a:off x="7393165" y="3091572"/>
              <a:ext cx="686442" cy="1167089"/>
            </a:xfrm>
            <a:custGeom>
              <a:avLst/>
              <a:gdLst/>
              <a:ahLst/>
              <a:cxnLst/>
              <a:rect l="l" t="t" r="r" b="b"/>
              <a:pathLst>
                <a:path w="32958" h="56041" extrusionOk="0">
                  <a:moveTo>
                    <a:pt x="1" y="0"/>
                  </a:moveTo>
                  <a:lnTo>
                    <a:pt x="12510" y="56040"/>
                  </a:lnTo>
                  <a:lnTo>
                    <a:pt x="32958" y="56040"/>
                  </a:lnTo>
                  <a:lnTo>
                    <a:pt x="2044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72"/>
            <p:cNvSpPr/>
            <p:nvPr/>
          </p:nvSpPr>
          <p:spPr>
            <a:xfrm>
              <a:off x="7750965" y="4404524"/>
              <a:ext cx="403684" cy="188285"/>
            </a:xfrm>
            <a:custGeom>
              <a:avLst/>
              <a:gdLst/>
              <a:ahLst/>
              <a:cxnLst/>
              <a:rect l="l" t="t" r="r" b="b"/>
              <a:pathLst>
                <a:path w="19382" h="9041" extrusionOk="0">
                  <a:moveTo>
                    <a:pt x="18180" y="0"/>
                  </a:moveTo>
                  <a:lnTo>
                    <a:pt x="10808" y="6438"/>
                  </a:lnTo>
                  <a:cubicBezTo>
                    <a:pt x="10241" y="6939"/>
                    <a:pt x="9508" y="7205"/>
                    <a:pt x="8740" y="7205"/>
                  </a:cubicBezTo>
                  <a:lnTo>
                    <a:pt x="1" y="7205"/>
                  </a:lnTo>
                  <a:lnTo>
                    <a:pt x="1" y="9040"/>
                  </a:lnTo>
                  <a:lnTo>
                    <a:pt x="9341" y="9040"/>
                  </a:lnTo>
                  <a:cubicBezTo>
                    <a:pt x="10175" y="9040"/>
                    <a:pt x="10975" y="8740"/>
                    <a:pt x="11609" y="8173"/>
                  </a:cubicBezTo>
                  <a:lnTo>
                    <a:pt x="19381" y="1368"/>
                  </a:lnTo>
                  <a:lnTo>
                    <a:pt x="1818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72"/>
            <p:cNvSpPr/>
            <p:nvPr/>
          </p:nvSpPr>
          <p:spPr>
            <a:xfrm>
              <a:off x="7803764" y="4382991"/>
              <a:ext cx="118822" cy="81303"/>
            </a:xfrm>
            <a:custGeom>
              <a:avLst/>
              <a:gdLst/>
              <a:ahLst/>
              <a:cxnLst/>
              <a:rect l="l" t="t" r="r" b="b"/>
              <a:pathLst>
                <a:path w="5705" h="3904" extrusionOk="0">
                  <a:moveTo>
                    <a:pt x="4971" y="0"/>
                  </a:moveTo>
                  <a:lnTo>
                    <a:pt x="1" y="2402"/>
                  </a:lnTo>
                  <a:lnTo>
                    <a:pt x="701" y="3903"/>
                  </a:lnTo>
                  <a:lnTo>
                    <a:pt x="5705" y="1501"/>
                  </a:lnTo>
                  <a:lnTo>
                    <a:pt x="497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72"/>
            <p:cNvSpPr/>
            <p:nvPr/>
          </p:nvSpPr>
          <p:spPr>
            <a:xfrm>
              <a:off x="7585614" y="4203765"/>
              <a:ext cx="221649" cy="186889"/>
            </a:xfrm>
            <a:custGeom>
              <a:avLst/>
              <a:gdLst/>
              <a:ahLst/>
              <a:cxnLst/>
              <a:rect l="l" t="t" r="r" b="b"/>
              <a:pathLst>
                <a:path w="10642" h="8974" extrusionOk="0">
                  <a:moveTo>
                    <a:pt x="1669" y="0"/>
                  </a:moveTo>
                  <a:lnTo>
                    <a:pt x="1" y="8973"/>
                  </a:lnTo>
                  <a:lnTo>
                    <a:pt x="8974" y="8973"/>
                  </a:lnTo>
                  <a:lnTo>
                    <a:pt x="10642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72"/>
            <p:cNvSpPr/>
            <p:nvPr/>
          </p:nvSpPr>
          <p:spPr>
            <a:xfrm>
              <a:off x="7352884" y="4390634"/>
              <a:ext cx="420346" cy="163960"/>
            </a:xfrm>
            <a:custGeom>
              <a:avLst/>
              <a:gdLst/>
              <a:ahLst/>
              <a:cxnLst/>
              <a:rect l="l" t="t" r="r" b="b"/>
              <a:pathLst>
                <a:path w="20182" h="7873" extrusionOk="0">
                  <a:moveTo>
                    <a:pt x="7872" y="0"/>
                  </a:moveTo>
                  <a:cubicBezTo>
                    <a:pt x="3536" y="0"/>
                    <a:pt x="0" y="3536"/>
                    <a:pt x="0" y="7872"/>
                  </a:cubicBezTo>
                  <a:lnTo>
                    <a:pt x="20181" y="7872"/>
                  </a:lnTo>
                  <a:lnTo>
                    <a:pt x="20181" y="0"/>
                  </a:lnTo>
                  <a:close/>
                </a:path>
              </a:pathLst>
            </a:custGeom>
            <a:solidFill>
              <a:schemeClr val="accent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72"/>
            <p:cNvSpPr/>
            <p:nvPr/>
          </p:nvSpPr>
          <p:spPr>
            <a:xfrm>
              <a:off x="7507114" y="3091572"/>
              <a:ext cx="598903" cy="1167089"/>
            </a:xfrm>
            <a:custGeom>
              <a:avLst/>
              <a:gdLst/>
              <a:ahLst/>
              <a:cxnLst/>
              <a:rect l="l" t="t" r="r" b="b"/>
              <a:pathLst>
                <a:path w="28755" h="56041" extrusionOk="0">
                  <a:moveTo>
                    <a:pt x="8340" y="0"/>
                  </a:moveTo>
                  <a:lnTo>
                    <a:pt x="0" y="56040"/>
                  </a:lnTo>
                  <a:lnTo>
                    <a:pt x="20415" y="56040"/>
                  </a:lnTo>
                  <a:lnTo>
                    <a:pt x="287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72"/>
            <p:cNvSpPr/>
            <p:nvPr/>
          </p:nvSpPr>
          <p:spPr>
            <a:xfrm>
              <a:off x="7756526" y="3223565"/>
              <a:ext cx="174412" cy="1035097"/>
            </a:xfrm>
            <a:custGeom>
              <a:avLst/>
              <a:gdLst/>
              <a:ahLst/>
              <a:cxnLst/>
              <a:rect l="l" t="t" r="r" b="b"/>
              <a:pathLst>
                <a:path w="8374" h="49703" fill="none" extrusionOk="0">
                  <a:moveTo>
                    <a:pt x="1" y="49702"/>
                  </a:moveTo>
                  <a:lnTo>
                    <a:pt x="8373" y="0"/>
                  </a:lnTo>
                </a:path>
              </a:pathLst>
            </a:custGeom>
            <a:noFill/>
            <a:ln w="1085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72"/>
            <p:cNvSpPr/>
            <p:nvPr/>
          </p:nvSpPr>
          <p:spPr>
            <a:xfrm>
              <a:off x="7436237" y="1569510"/>
              <a:ext cx="526651" cy="712778"/>
            </a:xfrm>
            <a:custGeom>
              <a:avLst/>
              <a:gdLst/>
              <a:ahLst/>
              <a:cxnLst/>
              <a:rect l="l" t="t" r="r" b="b"/>
              <a:pathLst>
                <a:path w="25286" h="34226" extrusionOk="0">
                  <a:moveTo>
                    <a:pt x="1" y="1"/>
                  </a:moveTo>
                  <a:lnTo>
                    <a:pt x="1" y="34225"/>
                  </a:lnTo>
                  <a:lnTo>
                    <a:pt x="25286" y="34225"/>
                  </a:lnTo>
                  <a:lnTo>
                    <a:pt x="252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72"/>
            <p:cNvSpPr/>
            <p:nvPr/>
          </p:nvSpPr>
          <p:spPr>
            <a:xfrm>
              <a:off x="7937853" y="1600769"/>
              <a:ext cx="149398" cy="111167"/>
            </a:xfrm>
            <a:custGeom>
              <a:avLst/>
              <a:gdLst/>
              <a:ahLst/>
              <a:cxnLst/>
              <a:rect l="l" t="t" r="r" b="b"/>
              <a:pathLst>
                <a:path w="7173" h="5338" extrusionOk="0">
                  <a:moveTo>
                    <a:pt x="1" y="1"/>
                  </a:moveTo>
                  <a:lnTo>
                    <a:pt x="1" y="5338"/>
                  </a:lnTo>
                  <a:lnTo>
                    <a:pt x="4504" y="5338"/>
                  </a:lnTo>
                  <a:cubicBezTo>
                    <a:pt x="5972" y="5338"/>
                    <a:pt x="7173" y="4137"/>
                    <a:pt x="7173" y="2669"/>
                  </a:cubicBezTo>
                  <a:cubicBezTo>
                    <a:pt x="7173" y="1201"/>
                    <a:pt x="5972" y="1"/>
                    <a:pt x="4504" y="1"/>
                  </a:cubicBez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72"/>
            <p:cNvSpPr/>
            <p:nvPr/>
          </p:nvSpPr>
          <p:spPr>
            <a:xfrm>
              <a:off x="7937853" y="1666765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1" y="1"/>
                  </a:moveTo>
                  <a:lnTo>
                    <a:pt x="2436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72"/>
            <p:cNvSpPr/>
            <p:nvPr/>
          </p:nvSpPr>
          <p:spPr>
            <a:xfrm>
              <a:off x="7937853" y="1666765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1" y="1"/>
                  </a:moveTo>
                  <a:lnTo>
                    <a:pt x="2436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72"/>
            <p:cNvSpPr/>
            <p:nvPr/>
          </p:nvSpPr>
          <p:spPr>
            <a:xfrm>
              <a:off x="7329953" y="1600769"/>
              <a:ext cx="132027" cy="111167"/>
            </a:xfrm>
            <a:custGeom>
              <a:avLst/>
              <a:gdLst/>
              <a:ahLst/>
              <a:cxnLst/>
              <a:rect l="l" t="t" r="r" b="b"/>
              <a:pathLst>
                <a:path w="6339" h="5338" extrusionOk="0">
                  <a:moveTo>
                    <a:pt x="2669" y="1"/>
                  </a:moveTo>
                  <a:cubicBezTo>
                    <a:pt x="1201" y="1"/>
                    <a:pt x="0" y="1201"/>
                    <a:pt x="0" y="2669"/>
                  </a:cubicBezTo>
                  <a:cubicBezTo>
                    <a:pt x="0" y="4137"/>
                    <a:pt x="1201" y="5338"/>
                    <a:pt x="2669" y="5338"/>
                  </a:cubicBezTo>
                  <a:lnTo>
                    <a:pt x="6338" y="5338"/>
                  </a:lnTo>
                  <a:lnTo>
                    <a:pt x="6338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72"/>
            <p:cNvSpPr/>
            <p:nvPr/>
          </p:nvSpPr>
          <p:spPr>
            <a:xfrm>
              <a:off x="7410535" y="1666765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72"/>
            <p:cNvSpPr/>
            <p:nvPr/>
          </p:nvSpPr>
          <p:spPr>
            <a:xfrm>
              <a:off x="7410535" y="1666765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72"/>
            <p:cNvSpPr/>
            <p:nvPr/>
          </p:nvSpPr>
          <p:spPr>
            <a:xfrm>
              <a:off x="7340013" y="2031787"/>
              <a:ext cx="810804" cy="1199057"/>
            </a:xfrm>
            <a:custGeom>
              <a:avLst/>
              <a:gdLst/>
              <a:ahLst/>
              <a:cxnLst/>
              <a:rect l="l" t="t" r="r" b="b"/>
              <a:pathLst>
                <a:path w="38929" h="57576" extrusionOk="0">
                  <a:moveTo>
                    <a:pt x="19448" y="1"/>
                  </a:moveTo>
                  <a:cubicBezTo>
                    <a:pt x="8707" y="1"/>
                    <a:pt x="1" y="8707"/>
                    <a:pt x="1" y="19482"/>
                  </a:cubicBezTo>
                  <a:lnTo>
                    <a:pt x="1" y="57575"/>
                  </a:lnTo>
                  <a:lnTo>
                    <a:pt x="38929" y="57575"/>
                  </a:lnTo>
                  <a:lnTo>
                    <a:pt x="38929" y="19482"/>
                  </a:lnTo>
                  <a:cubicBezTo>
                    <a:pt x="38929" y="8707"/>
                    <a:pt x="30222" y="1"/>
                    <a:pt x="19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72"/>
            <p:cNvSpPr/>
            <p:nvPr/>
          </p:nvSpPr>
          <p:spPr>
            <a:xfrm>
              <a:off x="7631476" y="1900179"/>
              <a:ext cx="202196" cy="262611"/>
            </a:xfrm>
            <a:custGeom>
              <a:avLst/>
              <a:gdLst/>
              <a:ahLst/>
              <a:cxnLst/>
              <a:rect l="l" t="t" r="r" b="b"/>
              <a:pathLst>
                <a:path w="9708" h="12610" extrusionOk="0">
                  <a:moveTo>
                    <a:pt x="0" y="1"/>
                  </a:moveTo>
                  <a:lnTo>
                    <a:pt x="0" y="7773"/>
                  </a:lnTo>
                  <a:cubicBezTo>
                    <a:pt x="0" y="10441"/>
                    <a:pt x="2169" y="12610"/>
                    <a:pt x="4837" y="12610"/>
                  </a:cubicBezTo>
                  <a:cubicBezTo>
                    <a:pt x="7539" y="12610"/>
                    <a:pt x="9707" y="10441"/>
                    <a:pt x="9707" y="7773"/>
                  </a:cubicBezTo>
                  <a:lnTo>
                    <a:pt x="9707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72"/>
            <p:cNvSpPr/>
            <p:nvPr/>
          </p:nvSpPr>
          <p:spPr>
            <a:xfrm>
              <a:off x="7631476" y="1900179"/>
              <a:ext cx="202196" cy="170229"/>
            </a:xfrm>
            <a:custGeom>
              <a:avLst/>
              <a:gdLst/>
              <a:ahLst/>
              <a:cxnLst/>
              <a:rect l="l" t="t" r="r" b="b"/>
              <a:pathLst>
                <a:path w="9708" h="8174" extrusionOk="0">
                  <a:moveTo>
                    <a:pt x="0" y="1"/>
                  </a:moveTo>
                  <a:lnTo>
                    <a:pt x="0" y="8173"/>
                  </a:lnTo>
                  <a:lnTo>
                    <a:pt x="9707" y="4771"/>
                  </a:lnTo>
                  <a:lnTo>
                    <a:pt x="970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72"/>
            <p:cNvSpPr/>
            <p:nvPr/>
          </p:nvSpPr>
          <p:spPr>
            <a:xfrm>
              <a:off x="7452920" y="1342344"/>
              <a:ext cx="484954" cy="657195"/>
            </a:xfrm>
            <a:custGeom>
              <a:avLst/>
              <a:gdLst/>
              <a:ahLst/>
              <a:cxnLst/>
              <a:rect l="l" t="t" r="r" b="b"/>
              <a:pathLst>
                <a:path w="23284" h="31557" extrusionOk="0">
                  <a:moveTo>
                    <a:pt x="11642" y="1"/>
                  </a:moveTo>
                  <a:cubicBezTo>
                    <a:pt x="5204" y="1"/>
                    <a:pt x="1" y="5204"/>
                    <a:pt x="1" y="11642"/>
                  </a:cubicBezTo>
                  <a:lnTo>
                    <a:pt x="1" y="19915"/>
                  </a:lnTo>
                  <a:cubicBezTo>
                    <a:pt x="1" y="26353"/>
                    <a:pt x="5204" y="31557"/>
                    <a:pt x="11642" y="31557"/>
                  </a:cubicBezTo>
                  <a:cubicBezTo>
                    <a:pt x="18080" y="31557"/>
                    <a:pt x="23284" y="26353"/>
                    <a:pt x="23284" y="19915"/>
                  </a:cubicBezTo>
                  <a:lnTo>
                    <a:pt x="23284" y="11642"/>
                  </a:lnTo>
                  <a:cubicBezTo>
                    <a:pt x="23284" y="5204"/>
                    <a:pt x="18080" y="1"/>
                    <a:pt x="11642" y="1"/>
                  </a:cubicBez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72"/>
            <p:cNvSpPr/>
            <p:nvPr/>
          </p:nvSpPr>
          <p:spPr>
            <a:xfrm>
              <a:off x="7452920" y="1342344"/>
              <a:ext cx="484954" cy="657195"/>
            </a:xfrm>
            <a:custGeom>
              <a:avLst/>
              <a:gdLst/>
              <a:ahLst/>
              <a:cxnLst/>
              <a:rect l="l" t="t" r="r" b="b"/>
              <a:pathLst>
                <a:path w="23284" h="31557" fill="none" extrusionOk="0">
                  <a:moveTo>
                    <a:pt x="11642" y="31557"/>
                  </a:moveTo>
                  <a:lnTo>
                    <a:pt x="11642" y="31557"/>
                  </a:lnTo>
                  <a:cubicBezTo>
                    <a:pt x="5204" y="31557"/>
                    <a:pt x="1" y="26353"/>
                    <a:pt x="1" y="19915"/>
                  </a:cubicBezTo>
                  <a:lnTo>
                    <a:pt x="1" y="11642"/>
                  </a:lnTo>
                  <a:cubicBezTo>
                    <a:pt x="1" y="5204"/>
                    <a:pt x="5204" y="1"/>
                    <a:pt x="11642" y="1"/>
                  </a:cubicBezTo>
                  <a:lnTo>
                    <a:pt x="11642" y="1"/>
                  </a:lnTo>
                  <a:cubicBezTo>
                    <a:pt x="18080" y="1"/>
                    <a:pt x="23284" y="5204"/>
                    <a:pt x="23284" y="11642"/>
                  </a:cubicBezTo>
                  <a:lnTo>
                    <a:pt x="23284" y="19915"/>
                  </a:lnTo>
                  <a:cubicBezTo>
                    <a:pt x="23284" y="26353"/>
                    <a:pt x="18080" y="31557"/>
                    <a:pt x="11642" y="31557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72"/>
            <p:cNvSpPr/>
            <p:nvPr/>
          </p:nvSpPr>
          <p:spPr>
            <a:xfrm>
              <a:off x="7427218" y="1306919"/>
              <a:ext cx="536378" cy="268172"/>
            </a:xfrm>
            <a:custGeom>
              <a:avLst/>
              <a:gdLst/>
              <a:ahLst/>
              <a:cxnLst/>
              <a:rect l="l" t="t" r="r" b="b"/>
              <a:pathLst>
                <a:path w="25753" h="12877" extrusionOk="0">
                  <a:moveTo>
                    <a:pt x="12876" y="0"/>
                  </a:moveTo>
                  <a:cubicBezTo>
                    <a:pt x="5771" y="0"/>
                    <a:pt x="0" y="5771"/>
                    <a:pt x="0" y="12876"/>
                  </a:cubicBezTo>
                  <a:lnTo>
                    <a:pt x="18680" y="12876"/>
                  </a:lnTo>
                  <a:cubicBezTo>
                    <a:pt x="18680" y="12876"/>
                    <a:pt x="19181" y="11442"/>
                    <a:pt x="18614" y="9574"/>
                  </a:cubicBezTo>
                  <a:lnTo>
                    <a:pt x="18614" y="9574"/>
                  </a:lnTo>
                  <a:cubicBezTo>
                    <a:pt x="18614" y="9575"/>
                    <a:pt x="19414" y="11742"/>
                    <a:pt x="19414" y="12876"/>
                  </a:cubicBezTo>
                  <a:lnTo>
                    <a:pt x="25752" y="12876"/>
                  </a:lnTo>
                  <a:cubicBezTo>
                    <a:pt x="25752" y="5771"/>
                    <a:pt x="19981" y="0"/>
                    <a:pt x="12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72"/>
            <p:cNvSpPr/>
            <p:nvPr/>
          </p:nvSpPr>
          <p:spPr>
            <a:xfrm>
              <a:off x="7734303" y="1616055"/>
              <a:ext cx="29888" cy="29885"/>
            </a:xfrm>
            <a:custGeom>
              <a:avLst/>
              <a:gdLst/>
              <a:ahLst/>
              <a:cxnLst/>
              <a:rect l="l" t="t" r="r" b="b"/>
              <a:pathLst>
                <a:path w="1435" h="1435" extrusionOk="0">
                  <a:moveTo>
                    <a:pt x="734" y="0"/>
                  </a:moveTo>
                  <a:cubicBezTo>
                    <a:pt x="334" y="0"/>
                    <a:pt x="0" y="301"/>
                    <a:pt x="0" y="701"/>
                  </a:cubicBezTo>
                  <a:cubicBezTo>
                    <a:pt x="0" y="1101"/>
                    <a:pt x="334" y="1435"/>
                    <a:pt x="734" y="1435"/>
                  </a:cubicBezTo>
                  <a:cubicBezTo>
                    <a:pt x="1134" y="1435"/>
                    <a:pt x="1435" y="1101"/>
                    <a:pt x="1435" y="701"/>
                  </a:cubicBezTo>
                  <a:cubicBezTo>
                    <a:pt x="1435" y="301"/>
                    <a:pt x="1134" y="0"/>
                    <a:pt x="7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72"/>
            <p:cNvSpPr/>
            <p:nvPr/>
          </p:nvSpPr>
          <p:spPr>
            <a:xfrm>
              <a:off x="7605775" y="1616055"/>
              <a:ext cx="29888" cy="29885"/>
            </a:xfrm>
            <a:custGeom>
              <a:avLst/>
              <a:gdLst/>
              <a:ahLst/>
              <a:cxnLst/>
              <a:rect l="l" t="t" r="r" b="b"/>
              <a:pathLst>
                <a:path w="1435" h="1435" extrusionOk="0">
                  <a:moveTo>
                    <a:pt x="734" y="0"/>
                  </a:moveTo>
                  <a:cubicBezTo>
                    <a:pt x="334" y="0"/>
                    <a:pt x="0" y="301"/>
                    <a:pt x="0" y="701"/>
                  </a:cubicBezTo>
                  <a:cubicBezTo>
                    <a:pt x="0" y="1101"/>
                    <a:pt x="334" y="1435"/>
                    <a:pt x="734" y="1435"/>
                  </a:cubicBezTo>
                  <a:cubicBezTo>
                    <a:pt x="1134" y="1435"/>
                    <a:pt x="1434" y="1101"/>
                    <a:pt x="1434" y="701"/>
                  </a:cubicBezTo>
                  <a:cubicBezTo>
                    <a:pt x="1434" y="301"/>
                    <a:pt x="1134" y="0"/>
                    <a:pt x="7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72"/>
            <p:cNvSpPr/>
            <p:nvPr/>
          </p:nvSpPr>
          <p:spPr>
            <a:xfrm>
              <a:off x="7452233" y="1712623"/>
              <a:ext cx="485641" cy="21"/>
            </a:xfrm>
            <a:custGeom>
              <a:avLst/>
              <a:gdLst/>
              <a:ahLst/>
              <a:cxnLst/>
              <a:rect l="l" t="t" r="r" b="b"/>
              <a:pathLst>
                <a:path w="23317" h="1" fill="none" extrusionOk="0">
                  <a:moveTo>
                    <a:pt x="0" y="0"/>
                  </a:moveTo>
                  <a:lnTo>
                    <a:pt x="23317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72"/>
            <p:cNvSpPr/>
            <p:nvPr/>
          </p:nvSpPr>
          <p:spPr>
            <a:xfrm>
              <a:off x="7662052" y="1641754"/>
              <a:ext cx="18766" cy="70890"/>
            </a:xfrm>
            <a:custGeom>
              <a:avLst/>
              <a:gdLst/>
              <a:ahLst/>
              <a:cxnLst/>
              <a:rect l="l" t="t" r="r" b="b"/>
              <a:pathLst>
                <a:path w="901" h="3404" fill="none" extrusionOk="0">
                  <a:moveTo>
                    <a:pt x="901" y="1"/>
                  </a:moveTo>
                  <a:lnTo>
                    <a:pt x="0" y="3403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72"/>
            <p:cNvSpPr/>
            <p:nvPr/>
          </p:nvSpPr>
          <p:spPr>
            <a:xfrm>
              <a:off x="7452920" y="1757065"/>
              <a:ext cx="127862" cy="21"/>
            </a:xfrm>
            <a:custGeom>
              <a:avLst/>
              <a:gdLst/>
              <a:ahLst/>
              <a:cxnLst/>
              <a:rect l="l" t="t" r="r" b="b"/>
              <a:pathLst>
                <a:path w="6139" h="1" fill="none" extrusionOk="0">
                  <a:moveTo>
                    <a:pt x="1" y="1"/>
                  </a:moveTo>
                  <a:lnTo>
                    <a:pt x="6138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72"/>
            <p:cNvSpPr/>
            <p:nvPr/>
          </p:nvSpPr>
          <p:spPr>
            <a:xfrm>
              <a:off x="7516840" y="1783472"/>
              <a:ext cx="63941" cy="21"/>
            </a:xfrm>
            <a:custGeom>
              <a:avLst/>
              <a:gdLst/>
              <a:ahLst/>
              <a:cxnLst/>
              <a:rect l="l" t="t" r="r" b="b"/>
              <a:pathLst>
                <a:path w="3070" h="1" fill="none" extrusionOk="0">
                  <a:moveTo>
                    <a:pt x="0" y="1"/>
                  </a:moveTo>
                  <a:lnTo>
                    <a:pt x="3069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72"/>
            <p:cNvSpPr/>
            <p:nvPr/>
          </p:nvSpPr>
          <p:spPr>
            <a:xfrm>
              <a:off x="7785706" y="1833495"/>
              <a:ext cx="139671" cy="21"/>
            </a:xfrm>
            <a:custGeom>
              <a:avLst/>
              <a:gdLst/>
              <a:ahLst/>
              <a:cxnLst/>
              <a:rect l="l" t="t" r="r" b="b"/>
              <a:pathLst>
                <a:path w="6706" h="1" fill="none" extrusionOk="0">
                  <a:moveTo>
                    <a:pt x="6705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72"/>
            <p:cNvSpPr/>
            <p:nvPr/>
          </p:nvSpPr>
          <p:spPr>
            <a:xfrm>
              <a:off x="7749591" y="1859882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72"/>
            <p:cNvSpPr/>
            <p:nvPr/>
          </p:nvSpPr>
          <p:spPr>
            <a:xfrm>
              <a:off x="7718328" y="1240236"/>
              <a:ext cx="71564" cy="98651"/>
            </a:xfrm>
            <a:custGeom>
              <a:avLst/>
              <a:gdLst/>
              <a:ahLst/>
              <a:cxnLst/>
              <a:rect l="l" t="t" r="r" b="b"/>
              <a:pathLst>
                <a:path w="3436" h="4737" extrusionOk="0">
                  <a:moveTo>
                    <a:pt x="2202" y="0"/>
                  </a:moveTo>
                  <a:cubicBezTo>
                    <a:pt x="2201" y="0"/>
                    <a:pt x="0" y="2702"/>
                    <a:pt x="1067" y="4737"/>
                  </a:cubicBezTo>
                  <a:cubicBezTo>
                    <a:pt x="1067" y="4737"/>
                    <a:pt x="3436" y="3903"/>
                    <a:pt x="22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72"/>
            <p:cNvSpPr/>
            <p:nvPr/>
          </p:nvSpPr>
          <p:spPr>
            <a:xfrm>
              <a:off x="7749591" y="1272182"/>
              <a:ext cx="74355" cy="70182"/>
            </a:xfrm>
            <a:custGeom>
              <a:avLst/>
              <a:gdLst/>
              <a:ahLst/>
              <a:cxnLst/>
              <a:rect l="l" t="t" r="r" b="b"/>
              <a:pathLst>
                <a:path w="3570" h="3370" extrusionOk="0">
                  <a:moveTo>
                    <a:pt x="3569" y="1"/>
                  </a:moveTo>
                  <a:cubicBezTo>
                    <a:pt x="3569" y="1"/>
                    <a:pt x="234" y="1068"/>
                    <a:pt x="0" y="3336"/>
                  </a:cubicBezTo>
                  <a:cubicBezTo>
                    <a:pt x="0" y="3336"/>
                    <a:pt x="131" y="3369"/>
                    <a:pt x="347" y="3369"/>
                  </a:cubicBezTo>
                  <a:cubicBezTo>
                    <a:pt x="1055" y="3369"/>
                    <a:pt x="2675" y="3017"/>
                    <a:pt x="35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72"/>
            <p:cNvSpPr/>
            <p:nvPr/>
          </p:nvSpPr>
          <p:spPr>
            <a:xfrm>
              <a:off x="7436237" y="2016886"/>
              <a:ext cx="66024" cy="339021"/>
            </a:xfrm>
            <a:custGeom>
              <a:avLst/>
              <a:gdLst/>
              <a:ahLst/>
              <a:cxnLst/>
              <a:rect l="l" t="t" r="r" b="b"/>
              <a:pathLst>
                <a:path w="3170" h="16279" extrusionOk="0">
                  <a:moveTo>
                    <a:pt x="1" y="1"/>
                  </a:moveTo>
                  <a:lnTo>
                    <a:pt x="1" y="16279"/>
                  </a:lnTo>
                  <a:lnTo>
                    <a:pt x="3170" y="16279"/>
                  </a:lnTo>
                  <a:lnTo>
                    <a:pt x="31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72"/>
            <p:cNvSpPr/>
            <p:nvPr/>
          </p:nvSpPr>
          <p:spPr>
            <a:xfrm>
              <a:off x="7887846" y="2165560"/>
              <a:ext cx="137567" cy="57666"/>
            </a:xfrm>
            <a:custGeom>
              <a:avLst/>
              <a:gdLst/>
              <a:ahLst/>
              <a:cxnLst/>
              <a:rect l="l" t="t" r="r" b="b"/>
              <a:pathLst>
                <a:path w="6605" h="2769" extrusionOk="0">
                  <a:moveTo>
                    <a:pt x="100" y="0"/>
                  </a:moveTo>
                  <a:lnTo>
                    <a:pt x="0" y="2769"/>
                  </a:lnTo>
                  <a:lnTo>
                    <a:pt x="6605" y="2769"/>
                  </a:lnTo>
                  <a:lnTo>
                    <a:pt x="40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72"/>
            <p:cNvSpPr/>
            <p:nvPr/>
          </p:nvSpPr>
          <p:spPr>
            <a:xfrm>
              <a:off x="7846856" y="2223206"/>
              <a:ext cx="88935" cy="330003"/>
            </a:xfrm>
            <a:custGeom>
              <a:avLst/>
              <a:gdLst/>
              <a:ahLst/>
              <a:cxnLst/>
              <a:rect l="l" t="t" r="r" b="b"/>
              <a:pathLst>
                <a:path w="4270" h="15846" extrusionOk="0">
                  <a:moveTo>
                    <a:pt x="0" y="1"/>
                  </a:moveTo>
                  <a:lnTo>
                    <a:pt x="0" y="15845"/>
                  </a:lnTo>
                  <a:lnTo>
                    <a:pt x="4270" y="15845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72"/>
            <p:cNvSpPr/>
            <p:nvPr/>
          </p:nvSpPr>
          <p:spPr>
            <a:xfrm>
              <a:off x="7846856" y="2165560"/>
              <a:ext cx="88935" cy="57666"/>
            </a:xfrm>
            <a:custGeom>
              <a:avLst/>
              <a:gdLst/>
              <a:ahLst/>
              <a:cxnLst/>
              <a:rect l="l" t="t" r="r" b="b"/>
              <a:pathLst>
                <a:path w="4270" h="2769" extrusionOk="0">
                  <a:moveTo>
                    <a:pt x="2001" y="0"/>
                  </a:moveTo>
                  <a:lnTo>
                    <a:pt x="0" y="2769"/>
                  </a:lnTo>
                  <a:lnTo>
                    <a:pt x="4270" y="2769"/>
                  </a:lnTo>
                  <a:lnTo>
                    <a:pt x="226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72"/>
            <p:cNvSpPr/>
            <p:nvPr/>
          </p:nvSpPr>
          <p:spPr>
            <a:xfrm>
              <a:off x="7935770" y="2223206"/>
              <a:ext cx="89643" cy="330003"/>
            </a:xfrm>
            <a:custGeom>
              <a:avLst/>
              <a:gdLst/>
              <a:ahLst/>
              <a:cxnLst/>
              <a:rect l="l" t="t" r="r" b="b"/>
              <a:pathLst>
                <a:path w="4304" h="15846" extrusionOk="0">
                  <a:moveTo>
                    <a:pt x="1" y="1"/>
                  </a:moveTo>
                  <a:lnTo>
                    <a:pt x="1" y="15845"/>
                  </a:lnTo>
                  <a:lnTo>
                    <a:pt x="4304" y="15845"/>
                  </a:lnTo>
                  <a:lnTo>
                    <a:pt x="43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72"/>
            <p:cNvSpPr/>
            <p:nvPr/>
          </p:nvSpPr>
          <p:spPr>
            <a:xfrm>
              <a:off x="7888533" y="2149566"/>
              <a:ext cx="84082" cy="16015"/>
            </a:xfrm>
            <a:custGeom>
              <a:avLst/>
              <a:gdLst/>
              <a:ahLst/>
              <a:cxnLst/>
              <a:rect l="l" t="t" r="r" b="b"/>
              <a:pathLst>
                <a:path w="4037" h="769" extrusionOk="0">
                  <a:moveTo>
                    <a:pt x="0" y="1"/>
                  </a:moveTo>
                  <a:lnTo>
                    <a:pt x="0" y="768"/>
                  </a:lnTo>
                  <a:lnTo>
                    <a:pt x="4037" y="768"/>
                  </a:lnTo>
                  <a:lnTo>
                    <a:pt x="40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72"/>
            <p:cNvSpPr/>
            <p:nvPr/>
          </p:nvSpPr>
          <p:spPr>
            <a:xfrm>
              <a:off x="7587696" y="2253778"/>
              <a:ext cx="148710" cy="149382"/>
            </a:xfrm>
            <a:custGeom>
              <a:avLst/>
              <a:gdLst/>
              <a:ahLst/>
              <a:cxnLst/>
              <a:rect l="l" t="t" r="r" b="b"/>
              <a:pathLst>
                <a:path w="7140" h="7173" extrusionOk="0">
                  <a:moveTo>
                    <a:pt x="3570" y="0"/>
                  </a:moveTo>
                  <a:cubicBezTo>
                    <a:pt x="1602" y="0"/>
                    <a:pt x="1" y="1602"/>
                    <a:pt x="1" y="3603"/>
                  </a:cubicBezTo>
                  <a:cubicBezTo>
                    <a:pt x="1" y="5571"/>
                    <a:pt x="1602" y="7172"/>
                    <a:pt x="3570" y="7172"/>
                  </a:cubicBezTo>
                  <a:cubicBezTo>
                    <a:pt x="5538" y="7172"/>
                    <a:pt x="7139" y="5571"/>
                    <a:pt x="7139" y="3603"/>
                  </a:cubicBezTo>
                  <a:cubicBezTo>
                    <a:pt x="7139" y="1602"/>
                    <a:pt x="5538" y="0"/>
                    <a:pt x="35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  <p:sp>
          <p:nvSpPr>
            <p:cNvPr id="2017" name="Google Shape;2017;p72"/>
            <p:cNvSpPr/>
            <p:nvPr/>
          </p:nvSpPr>
          <p:spPr>
            <a:xfrm>
              <a:off x="7737073" y="2226184"/>
              <a:ext cx="72272" cy="63539"/>
            </a:xfrm>
            <a:custGeom>
              <a:avLst/>
              <a:gdLst/>
              <a:ahLst/>
              <a:cxnLst/>
              <a:rect l="l" t="t" r="r" b="b"/>
              <a:pathLst>
                <a:path w="3470" h="3051" extrusionOk="0">
                  <a:moveTo>
                    <a:pt x="1742" y="1"/>
                  </a:moveTo>
                  <a:cubicBezTo>
                    <a:pt x="1151" y="1"/>
                    <a:pt x="584" y="351"/>
                    <a:pt x="334" y="925"/>
                  </a:cubicBezTo>
                  <a:cubicBezTo>
                    <a:pt x="1" y="1692"/>
                    <a:pt x="368" y="2593"/>
                    <a:pt x="1135" y="2927"/>
                  </a:cubicBezTo>
                  <a:cubicBezTo>
                    <a:pt x="1336" y="3010"/>
                    <a:pt x="1542" y="3050"/>
                    <a:pt x="1742" y="3050"/>
                  </a:cubicBezTo>
                  <a:cubicBezTo>
                    <a:pt x="2338" y="3050"/>
                    <a:pt x="2887" y="2700"/>
                    <a:pt x="3136" y="2126"/>
                  </a:cubicBezTo>
                  <a:cubicBezTo>
                    <a:pt x="3470" y="1325"/>
                    <a:pt x="3103" y="458"/>
                    <a:pt x="2336" y="125"/>
                  </a:cubicBezTo>
                  <a:cubicBezTo>
                    <a:pt x="2143" y="41"/>
                    <a:pt x="1941" y="1"/>
                    <a:pt x="17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72"/>
            <p:cNvSpPr/>
            <p:nvPr/>
          </p:nvSpPr>
          <p:spPr>
            <a:xfrm>
              <a:off x="7745404" y="2262983"/>
              <a:ext cx="68107" cy="59790"/>
            </a:xfrm>
            <a:custGeom>
              <a:avLst/>
              <a:gdLst/>
              <a:ahLst/>
              <a:cxnLst/>
              <a:rect l="l" t="t" r="r" b="b"/>
              <a:pathLst>
                <a:path w="3270" h="2871" extrusionOk="0">
                  <a:moveTo>
                    <a:pt x="1598" y="1"/>
                  </a:moveTo>
                  <a:cubicBezTo>
                    <a:pt x="1044" y="1"/>
                    <a:pt x="525" y="338"/>
                    <a:pt x="301" y="859"/>
                  </a:cubicBezTo>
                  <a:cubicBezTo>
                    <a:pt x="1" y="1593"/>
                    <a:pt x="334" y="2460"/>
                    <a:pt x="1068" y="2761"/>
                  </a:cubicBezTo>
                  <a:cubicBezTo>
                    <a:pt x="1250" y="2835"/>
                    <a:pt x="1439" y="2871"/>
                    <a:pt x="1624" y="2871"/>
                  </a:cubicBezTo>
                  <a:cubicBezTo>
                    <a:pt x="2183" y="2871"/>
                    <a:pt x="2711" y="2545"/>
                    <a:pt x="2936" y="1993"/>
                  </a:cubicBezTo>
                  <a:cubicBezTo>
                    <a:pt x="3270" y="1260"/>
                    <a:pt x="2903" y="426"/>
                    <a:pt x="2169" y="125"/>
                  </a:cubicBezTo>
                  <a:cubicBezTo>
                    <a:pt x="1982" y="40"/>
                    <a:pt x="1788" y="1"/>
                    <a:pt x="1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72"/>
            <p:cNvSpPr/>
            <p:nvPr/>
          </p:nvSpPr>
          <p:spPr>
            <a:xfrm>
              <a:off x="7769731" y="2230203"/>
              <a:ext cx="58380" cy="52022"/>
            </a:xfrm>
            <a:custGeom>
              <a:avLst/>
              <a:gdLst/>
              <a:ahLst/>
              <a:cxnLst/>
              <a:rect l="l" t="t" r="r" b="b"/>
              <a:pathLst>
                <a:path w="2803" h="2498" extrusionOk="0">
                  <a:moveTo>
                    <a:pt x="1421" y="1"/>
                  </a:moveTo>
                  <a:cubicBezTo>
                    <a:pt x="933" y="1"/>
                    <a:pt x="468" y="289"/>
                    <a:pt x="267" y="765"/>
                  </a:cubicBezTo>
                  <a:cubicBezTo>
                    <a:pt x="0" y="1399"/>
                    <a:pt x="301" y="2133"/>
                    <a:pt x="934" y="2400"/>
                  </a:cubicBezTo>
                  <a:cubicBezTo>
                    <a:pt x="1092" y="2466"/>
                    <a:pt x="1253" y="2497"/>
                    <a:pt x="1411" y="2497"/>
                  </a:cubicBezTo>
                  <a:cubicBezTo>
                    <a:pt x="1889" y="2497"/>
                    <a:pt x="2335" y="2209"/>
                    <a:pt x="2536" y="1733"/>
                  </a:cubicBezTo>
                  <a:cubicBezTo>
                    <a:pt x="2802" y="1099"/>
                    <a:pt x="2536" y="365"/>
                    <a:pt x="1902" y="98"/>
                  </a:cubicBezTo>
                  <a:cubicBezTo>
                    <a:pt x="1745" y="32"/>
                    <a:pt x="1581" y="1"/>
                    <a:pt x="14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72"/>
            <p:cNvSpPr/>
            <p:nvPr/>
          </p:nvSpPr>
          <p:spPr>
            <a:xfrm>
              <a:off x="7773209" y="2277623"/>
              <a:ext cx="79208" cy="69620"/>
            </a:xfrm>
            <a:custGeom>
              <a:avLst/>
              <a:gdLst/>
              <a:ahLst/>
              <a:cxnLst/>
              <a:rect l="l" t="t" r="r" b="b"/>
              <a:pathLst>
                <a:path w="3803" h="3343" extrusionOk="0">
                  <a:moveTo>
                    <a:pt x="1919" y="1"/>
                  </a:moveTo>
                  <a:cubicBezTo>
                    <a:pt x="1261" y="1"/>
                    <a:pt x="643" y="370"/>
                    <a:pt x="367" y="1024"/>
                  </a:cubicBezTo>
                  <a:cubicBezTo>
                    <a:pt x="0" y="1858"/>
                    <a:pt x="400" y="2858"/>
                    <a:pt x="1268" y="3225"/>
                  </a:cubicBezTo>
                  <a:cubicBezTo>
                    <a:pt x="1467" y="3305"/>
                    <a:pt x="1676" y="3343"/>
                    <a:pt x="1883" y="3343"/>
                  </a:cubicBezTo>
                  <a:cubicBezTo>
                    <a:pt x="2542" y="3343"/>
                    <a:pt x="3182" y="2959"/>
                    <a:pt x="3436" y="2325"/>
                  </a:cubicBezTo>
                  <a:cubicBezTo>
                    <a:pt x="3803" y="1457"/>
                    <a:pt x="3403" y="490"/>
                    <a:pt x="2569" y="123"/>
                  </a:cubicBezTo>
                  <a:cubicBezTo>
                    <a:pt x="2355" y="41"/>
                    <a:pt x="2135" y="1"/>
                    <a:pt x="19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72"/>
            <p:cNvSpPr/>
            <p:nvPr/>
          </p:nvSpPr>
          <p:spPr>
            <a:xfrm>
              <a:off x="7802389" y="2298178"/>
              <a:ext cx="79208" cy="69599"/>
            </a:xfrm>
            <a:custGeom>
              <a:avLst/>
              <a:gdLst/>
              <a:ahLst/>
              <a:cxnLst/>
              <a:rect l="l" t="t" r="r" b="b"/>
              <a:pathLst>
                <a:path w="3803" h="3342" extrusionOk="0">
                  <a:moveTo>
                    <a:pt x="1884" y="0"/>
                  </a:moveTo>
                  <a:cubicBezTo>
                    <a:pt x="1238" y="0"/>
                    <a:pt x="616" y="381"/>
                    <a:pt x="367" y="1004"/>
                  </a:cubicBezTo>
                  <a:cubicBezTo>
                    <a:pt x="0" y="1871"/>
                    <a:pt x="400" y="2839"/>
                    <a:pt x="1234" y="3206"/>
                  </a:cubicBezTo>
                  <a:cubicBezTo>
                    <a:pt x="1453" y="3298"/>
                    <a:pt x="1677" y="3342"/>
                    <a:pt x="1897" y="3342"/>
                  </a:cubicBezTo>
                  <a:cubicBezTo>
                    <a:pt x="2550" y="3342"/>
                    <a:pt x="3161" y="2954"/>
                    <a:pt x="3436" y="2305"/>
                  </a:cubicBezTo>
                  <a:cubicBezTo>
                    <a:pt x="3803" y="1471"/>
                    <a:pt x="3403" y="504"/>
                    <a:pt x="2535" y="137"/>
                  </a:cubicBezTo>
                  <a:cubicBezTo>
                    <a:pt x="2324" y="44"/>
                    <a:pt x="2103" y="0"/>
                    <a:pt x="18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72"/>
            <p:cNvSpPr/>
            <p:nvPr/>
          </p:nvSpPr>
          <p:spPr>
            <a:xfrm>
              <a:off x="7837130" y="2280080"/>
              <a:ext cx="45175" cy="39923"/>
            </a:xfrm>
            <a:custGeom>
              <a:avLst/>
              <a:gdLst/>
              <a:ahLst/>
              <a:cxnLst/>
              <a:rect l="l" t="t" r="r" b="b"/>
              <a:pathLst>
                <a:path w="2169" h="1917" extrusionOk="0">
                  <a:moveTo>
                    <a:pt x="1099" y="0"/>
                  </a:moveTo>
                  <a:cubicBezTo>
                    <a:pt x="714" y="0"/>
                    <a:pt x="352" y="226"/>
                    <a:pt x="200" y="605"/>
                  </a:cubicBezTo>
                  <a:cubicBezTo>
                    <a:pt x="0" y="1072"/>
                    <a:pt x="234" y="1639"/>
                    <a:pt x="701" y="1840"/>
                  </a:cubicBezTo>
                  <a:cubicBezTo>
                    <a:pt x="830" y="1891"/>
                    <a:pt x="964" y="1916"/>
                    <a:pt x="1094" y="1916"/>
                  </a:cubicBezTo>
                  <a:cubicBezTo>
                    <a:pt x="1469" y="1916"/>
                    <a:pt x="1820" y="1710"/>
                    <a:pt x="1968" y="1339"/>
                  </a:cubicBezTo>
                  <a:cubicBezTo>
                    <a:pt x="2168" y="839"/>
                    <a:pt x="1935" y="305"/>
                    <a:pt x="1468" y="72"/>
                  </a:cubicBezTo>
                  <a:cubicBezTo>
                    <a:pt x="1347" y="23"/>
                    <a:pt x="1222" y="0"/>
                    <a:pt x="10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72"/>
            <p:cNvSpPr/>
            <p:nvPr/>
          </p:nvSpPr>
          <p:spPr>
            <a:xfrm>
              <a:off x="7709289" y="2262004"/>
              <a:ext cx="45175" cy="39923"/>
            </a:xfrm>
            <a:custGeom>
              <a:avLst/>
              <a:gdLst/>
              <a:ahLst/>
              <a:cxnLst/>
              <a:rect l="l" t="t" r="r" b="b"/>
              <a:pathLst>
                <a:path w="2169" h="1917" extrusionOk="0">
                  <a:moveTo>
                    <a:pt x="1099" y="1"/>
                  </a:moveTo>
                  <a:cubicBezTo>
                    <a:pt x="715" y="1"/>
                    <a:pt x="352" y="227"/>
                    <a:pt x="200" y="606"/>
                  </a:cubicBezTo>
                  <a:cubicBezTo>
                    <a:pt x="0" y="1073"/>
                    <a:pt x="234" y="1640"/>
                    <a:pt x="701" y="1840"/>
                  </a:cubicBezTo>
                  <a:cubicBezTo>
                    <a:pt x="830" y="1892"/>
                    <a:pt x="964" y="1917"/>
                    <a:pt x="1095" y="1917"/>
                  </a:cubicBezTo>
                  <a:cubicBezTo>
                    <a:pt x="1470" y="1917"/>
                    <a:pt x="1820" y="1711"/>
                    <a:pt x="1968" y="1340"/>
                  </a:cubicBezTo>
                  <a:cubicBezTo>
                    <a:pt x="2169" y="840"/>
                    <a:pt x="1935" y="306"/>
                    <a:pt x="1468" y="72"/>
                  </a:cubicBezTo>
                  <a:cubicBezTo>
                    <a:pt x="1347" y="24"/>
                    <a:pt x="1222" y="1"/>
                    <a:pt x="10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72"/>
            <p:cNvSpPr/>
            <p:nvPr/>
          </p:nvSpPr>
          <p:spPr>
            <a:xfrm>
              <a:off x="7812116" y="2247405"/>
              <a:ext cx="54215" cy="51668"/>
            </a:xfrm>
            <a:custGeom>
              <a:avLst/>
              <a:gdLst/>
              <a:ahLst/>
              <a:cxnLst/>
              <a:rect l="l" t="t" r="r" b="b"/>
              <a:pathLst>
                <a:path w="2603" h="2481" extrusionOk="0">
                  <a:moveTo>
                    <a:pt x="1282" y="0"/>
                  </a:moveTo>
                  <a:cubicBezTo>
                    <a:pt x="664" y="0"/>
                    <a:pt x="130" y="482"/>
                    <a:pt x="67" y="1140"/>
                  </a:cubicBezTo>
                  <a:cubicBezTo>
                    <a:pt x="0" y="1807"/>
                    <a:pt x="501" y="2408"/>
                    <a:pt x="1168" y="2475"/>
                  </a:cubicBezTo>
                  <a:cubicBezTo>
                    <a:pt x="1210" y="2479"/>
                    <a:pt x="1252" y="2481"/>
                    <a:pt x="1293" y="2481"/>
                  </a:cubicBezTo>
                  <a:cubicBezTo>
                    <a:pt x="1938" y="2481"/>
                    <a:pt x="2473" y="2001"/>
                    <a:pt x="2535" y="1374"/>
                  </a:cubicBezTo>
                  <a:cubicBezTo>
                    <a:pt x="2602" y="673"/>
                    <a:pt x="2102" y="73"/>
                    <a:pt x="1401" y="6"/>
                  </a:cubicBezTo>
                  <a:cubicBezTo>
                    <a:pt x="1361" y="2"/>
                    <a:pt x="1321" y="0"/>
                    <a:pt x="12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72"/>
            <p:cNvSpPr/>
            <p:nvPr/>
          </p:nvSpPr>
          <p:spPr>
            <a:xfrm>
              <a:off x="7710684" y="2284308"/>
              <a:ext cx="81999" cy="72640"/>
            </a:xfrm>
            <a:custGeom>
              <a:avLst/>
              <a:gdLst/>
              <a:ahLst/>
              <a:cxnLst/>
              <a:rect l="l" t="t" r="r" b="b"/>
              <a:pathLst>
                <a:path w="3937" h="3488" extrusionOk="0">
                  <a:moveTo>
                    <a:pt x="1967" y="0"/>
                  </a:moveTo>
                  <a:cubicBezTo>
                    <a:pt x="1293" y="0"/>
                    <a:pt x="642" y="394"/>
                    <a:pt x="367" y="1070"/>
                  </a:cubicBezTo>
                  <a:cubicBezTo>
                    <a:pt x="0" y="1937"/>
                    <a:pt x="400" y="2971"/>
                    <a:pt x="1301" y="3338"/>
                  </a:cubicBezTo>
                  <a:cubicBezTo>
                    <a:pt x="1523" y="3440"/>
                    <a:pt x="1755" y="3488"/>
                    <a:pt x="1985" y="3488"/>
                  </a:cubicBezTo>
                  <a:cubicBezTo>
                    <a:pt x="2653" y="3488"/>
                    <a:pt x="3296" y="3083"/>
                    <a:pt x="3569" y="2437"/>
                  </a:cubicBezTo>
                  <a:cubicBezTo>
                    <a:pt x="3936" y="1537"/>
                    <a:pt x="3536" y="502"/>
                    <a:pt x="2635" y="136"/>
                  </a:cubicBezTo>
                  <a:cubicBezTo>
                    <a:pt x="2418" y="44"/>
                    <a:pt x="2191" y="0"/>
                    <a:pt x="19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72"/>
            <p:cNvSpPr/>
            <p:nvPr/>
          </p:nvSpPr>
          <p:spPr>
            <a:xfrm>
              <a:off x="7751674" y="2329041"/>
              <a:ext cx="78521" cy="68912"/>
            </a:xfrm>
            <a:custGeom>
              <a:avLst/>
              <a:gdLst/>
              <a:ahLst/>
              <a:cxnLst/>
              <a:rect l="l" t="t" r="r" b="b"/>
              <a:pathLst>
                <a:path w="3770" h="3309" extrusionOk="0">
                  <a:moveTo>
                    <a:pt x="1904" y="0"/>
                  </a:moveTo>
                  <a:cubicBezTo>
                    <a:pt x="1260" y="0"/>
                    <a:pt x="643" y="370"/>
                    <a:pt x="367" y="1023"/>
                  </a:cubicBezTo>
                  <a:cubicBezTo>
                    <a:pt x="0" y="1857"/>
                    <a:pt x="400" y="2824"/>
                    <a:pt x="1234" y="3191"/>
                  </a:cubicBezTo>
                  <a:cubicBezTo>
                    <a:pt x="1442" y="3271"/>
                    <a:pt x="1655" y="3309"/>
                    <a:pt x="1863" y="3309"/>
                  </a:cubicBezTo>
                  <a:cubicBezTo>
                    <a:pt x="2528" y="3309"/>
                    <a:pt x="3149" y="2925"/>
                    <a:pt x="3403" y="2291"/>
                  </a:cubicBezTo>
                  <a:cubicBezTo>
                    <a:pt x="3769" y="1457"/>
                    <a:pt x="3369" y="489"/>
                    <a:pt x="2535" y="122"/>
                  </a:cubicBezTo>
                  <a:cubicBezTo>
                    <a:pt x="2329" y="40"/>
                    <a:pt x="2116" y="0"/>
                    <a:pt x="1904" y="0"/>
                  </a:cubicBezTo>
                  <a:close/>
                </a:path>
              </a:pathLst>
            </a:custGeom>
            <a:solidFill>
              <a:srgbClr val="7BC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72"/>
            <p:cNvSpPr/>
            <p:nvPr/>
          </p:nvSpPr>
          <p:spPr>
            <a:xfrm>
              <a:off x="7587696" y="2314214"/>
              <a:ext cx="446756" cy="618980"/>
            </a:xfrm>
            <a:custGeom>
              <a:avLst/>
              <a:gdLst/>
              <a:ahLst/>
              <a:cxnLst/>
              <a:rect l="l" t="t" r="r" b="b"/>
              <a:pathLst>
                <a:path w="21450" h="29722" extrusionOk="0">
                  <a:moveTo>
                    <a:pt x="2036" y="0"/>
                  </a:moveTo>
                  <a:lnTo>
                    <a:pt x="1" y="1135"/>
                  </a:lnTo>
                  <a:lnTo>
                    <a:pt x="1" y="29722"/>
                  </a:lnTo>
                  <a:lnTo>
                    <a:pt x="21449" y="29722"/>
                  </a:lnTo>
                  <a:lnTo>
                    <a:pt x="21449" y="1135"/>
                  </a:lnTo>
                  <a:lnTo>
                    <a:pt x="19415" y="0"/>
                  </a:lnTo>
                  <a:lnTo>
                    <a:pt x="17680" y="801"/>
                  </a:lnTo>
                  <a:lnTo>
                    <a:pt x="15946" y="0"/>
                  </a:lnTo>
                  <a:lnTo>
                    <a:pt x="14211" y="801"/>
                  </a:lnTo>
                  <a:lnTo>
                    <a:pt x="12476" y="0"/>
                  </a:lnTo>
                  <a:lnTo>
                    <a:pt x="10742" y="801"/>
                  </a:lnTo>
                  <a:lnTo>
                    <a:pt x="8974" y="0"/>
                  </a:lnTo>
                  <a:lnTo>
                    <a:pt x="7239" y="801"/>
                  </a:lnTo>
                  <a:lnTo>
                    <a:pt x="5505" y="0"/>
                  </a:lnTo>
                  <a:lnTo>
                    <a:pt x="3770" y="801"/>
                  </a:lnTo>
                  <a:lnTo>
                    <a:pt x="20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72"/>
            <p:cNvSpPr/>
            <p:nvPr/>
          </p:nvSpPr>
          <p:spPr>
            <a:xfrm>
              <a:off x="8076816" y="2382980"/>
              <a:ext cx="158416" cy="384191"/>
            </a:xfrm>
            <a:custGeom>
              <a:avLst/>
              <a:gdLst/>
              <a:ahLst/>
              <a:cxnLst/>
              <a:rect l="l" t="t" r="r" b="b"/>
              <a:pathLst>
                <a:path w="7606" h="18448" extrusionOk="0">
                  <a:moveTo>
                    <a:pt x="2469" y="1"/>
                  </a:moveTo>
                  <a:lnTo>
                    <a:pt x="0" y="2836"/>
                  </a:lnTo>
                  <a:lnTo>
                    <a:pt x="0" y="18447"/>
                  </a:lnTo>
                  <a:lnTo>
                    <a:pt x="7606" y="16946"/>
                  </a:lnTo>
                  <a:lnTo>
                    <a:pt x="246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72"/>
            <p:cNvSpPr/>
            <p:nvPr/>
          </p:nvSpPr>
          <p:spPr>
            <a:xfrm>
              <a:off x="7727347" y="2653213"/>
              <a:ext cx="512051" cy="227874"/>
            </a:xfrm>
            <a:custGeom>
              <a:avLst/>
              <a:gdLst/>
              <a:ahLst/>
              <a:cxnLst/>
              <a:rect l="l" t="t" r="r" b="b"/>
              <a:pathLst>
                <a:path w="24585" h="10942" extrusionOk="0">
                  <a:moveTo>
                    <a:pt x="1" y="10942"/>
                  </a:moveTo>
                  <a:lnTo>
                    <a:pt x="19114" y="10942"/>
                  </a:lnTo>
                  <a:cubicBezTo>
                    <a:pt x="22150" y="10942"/>
                    <a:pt x="24585" y="8507"/>
                    <a:pt x="24585" y="5471"/>
                  </a:cubicBezTo>
                  <a:lnTo>
                    <a:pt x="24585" y="5471"/>
                  </a:lnTo>
                  <a:cubicBezTo>
                    <a:pt x="24585" y="2436"/>
                    <a:pt x="22150" y="1"/>
                    <a:pt x="19114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72"/>
            <p:cNvSpPr/>
            <p:nvPr/>
          </p:nvSpPr>
          <p:spPr>
            <a:xfrm>
              <a:off x="7407765" y="2660856"/>
              <a:ext cx="264721" cy="212588"/>
            </a:xfrm>
            <a:custGeom>
              <a:avLst/>
              <a:gdLst/>
              <a:ahLst/>
              <a:cxnLst/>
              <a:rect l="l" t="t" r="r" b="b"/>
              <a:pathLst>
                <a:path w="12710" h="10208" extrusionOk="0">
                  <a:moveTo>
                    <a:pt x="1735" y="1"/>
                  </a:moveTo>
                  <a:cubicBezTo>
                    <a:pt x="768" y="1"/>
                    <a:pt x="0" y="768"/>
                    <a:pt x="0" y="1702"/>
                  </a:cubicBezTo>
                  <a:cubicBezTo>
                    <a:pt x="0" y="2569"/>
                    <a:pt x="667" y="3303"/>
                    <a:pt x="1501" y="3403"/>
                  </a:cubicBezTo>
                  <a:cubicBezTo>
                    <a:pt x="667" y="3537"/>
                    <a:pt x="0" y="4237"/>
                    <a:pt x="0" y="5104"/>
                  </a:cubicBezTo>
                  <a:cubicBezTo>
                    <a:pt x="0" y="5972"/>
                    <a:pt x="667" y="6706"/>
                    <a:pt x="1501" y="6806"/>
                  </a:cubicBezTo>
                  <a:cubicBezTo>
                    <a:pt x="667" y="6906"/>
                    <a:pt x="0" y="7640"/>
                    <a:pt x="0" y="8507"/>
                  </a:cubicBezTo>
                  <a:cubicBezTo>
                    <a:pt x="0" y="9441"/>
                    <a:pt x="768" y="10208"/>
                    <a:pt x="1735" y="10208"/>
                  </a:cubicBezTo>
                  <a:lnTo>
                    <a:pt x="12709" y="10208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72"/>
            <p:cNvSpPr/>
            <p:nvPr/>
          </p:nvSpPr>
          <p:spPr>
            <a:xfrm>
              <a:off x="7433467" y="2732413"/>
              <a:ext cx="94516" cy="21"/>
            </a:xfrm>
            <a:custGeom>
              <a:avLst/>
              <a:gdLst/>
              <a:ahLst/>
              <a:cxnLst/>
              <a:rect l="l" t="t" r="r" b="b"/>
              <a:pathLst>
                <a:path w="4538" h="1" extrusionOk="0">
                  <a:moveTo>
                    <a:pt x="4537" y="0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72"/>
            <p:cNvSpPr/>
            <p:nvPr/>
          </p:nvSpPr>
          <p:spPr>
            <a:xfrm>
              <a:off x="7433467" y="2732413"/>
              <a:ext cx="94516" cy="21"/>
            </a:xfrm>
            <a:custGeom>
              <a:avLst/>
              <a:gdLst/>
              <a:ahLst/>
              <a:cxnLst/>
              <a:rect l="l" t="t" r="r" b="b"/>
              <a:pathLst>
                <a:path w="4538" h="1" fill="none" extrusionOk="0">
                  <a:moveTo>
                    <a:pt x="4537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72"/>
            <p:cNvSpPr/>
            <p:nvPr/>
          </p:nvSpPr>
          <p:spPr>
            <a:xfrm>
              <a:off x="7433467" y="2802575"/>
              <a:ext cx="94516" cy="21"/>
            </a:xfrm>
            <a:custGeom>
              <a:avLst/>
              <a:gdLst/>
              <a:ahLst/>
              <a:cxnLst/>
              <a:rect l="l" t="t" r="r" b="b"/>
              <a:pathLst>
                <a:path w="4538" h="1" extrusionOk="0">
                  <a:moveTo>
                    <a:pt x="4537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2034;p72"/>
            <p:cNvSpPr/>
            <p:nvPr/>
          </p:nvSpPr>
          <p:spPr>
            <a:xfrm>
              <a:off x="7433467" y="2802575"/>
              <a:ext cx="94516" cy="21"/>
            </a:xfrm>
            <a:custGeom>
              <a:avLst/>
              <a:gdLst/>
              <a:ahLst/>
              <a:cxnLst/>
              <a:rect l="l" t="t" r="r" b="b"/>
              <a:pathLst>
                <a:path w="4538" h="1" fill="none" extrusionOk="0">
                  <a:moveTo>
                    <a:pt x="4537" y="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2035;p72"/>
            <p:cNvSpPr/>
            <p:nvPr/>
          </p:nvSpPr>
          <p:spPr>
            <a:xfrm>
              <a:off x="7621042" y="2642800"/>
              <a:ext cx="102160" cy="238287"/>
            </a:xfrm>
            <a:custGeom>
              <a:avLst/>
              <a:gdLst/>
              <a:ahLst/>
              <a:cxnLst/>
              <a:rect l="l" t="t" r="r" b="b"/>
              <a:pathLst>
                <a:path w="4905" h="11442" extrusionOk="0">
                  <a:moveTo>
                    <a:pt x="1" y="0"/>
                  </a:moveTo>
                  <a:lnTo>
                    <a:pt x="1" y="11442"/>
                  </a:lnTo>
                  <a:lnTo>
                    <a:pt x="4904" y="11442"/>
                  </a:lnTo>
                  <a:lnTo>
                    <a:pt x="4904" y="0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72"/>
            <p:cNvSpPr/>
            <p:nvPr/>
          </p:nvSpPr>
          <p:spPr>
            <a:xfrm>
              <a:off x="7252827" y="2330187"/>
              <a:ext cx="157729" cy="325130"/>
            </a:xfrm>
            <a:custGeom>
              <a:avLst/>
              <a:gdLst/>
              <a:ahLst/>
              <a:cxnLst/>
              <a:rect l="l" t="t" r="r" b="b"/>
              <a:pathLst>
                <a:path w="7573" h="15612" extrusionOk="0">
                  <a:moveTo>
                    <a:pt x="4771" y="1"/>
                  </a:moveTo>
                  <a:lnTo>
                    <a:pt x="1" y="14111"/>
                  </a:lnTo>
                  <a:lnTo>
                    <a:pt x="7573" y="15612"/>
                  </a:lnTo>
                  <a:lnTo>
                    <a:pt x="757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72"/>
            <p:cNvSpPr/>
            <p:nvPr/>
          </p:nvSpPr>
          <p:spPr>
            <a:xfrm>
              <a:off x="7248662" y="2541380"/>
              <a:ext cx="512051" cy="227874"/>
            </a:xfrm>
            <a:custGeom>
              <a:avLst/>
              <a:gdLst/>
              <a:ahLst/>
              <a:cxnLst/>
              <a:rect l="l" t="t" r="r" b="b"/>
              <a:pathLst>
                <a:path w="24585" h="10942" extrusionOk="0">
                  <a:moveTo>
                    <a:pt x="24585" y="10941"/>
                  </a:moveTo>
                  <a:lnTo>
                    <a:pt x="5471" y="10941"/>
                  </a:lnTo>
                  <a:cubicBezTo>
                    <a:pt x="2436" y="10941"/>
                    <a:pt x="1" y="8506"/>
                    <a:pt x="1" y="5471"/>
                  </a:cubicBezTo>
                  <a:lnTo>
                    <a:pt x="1" y="5471"/>
                  </a:lnTo>
                  <a:cubicBezTo>
                    <a:pt x="1" y="2435"/>
                    <a:pt x="2436" y="0"/>
                    <a:pt x="5471" y="0"/>
                  </a:cubicBezTo>
                  <a:lnTo>
                    <a:pt x="24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72"/>
            <p:cNvSpPr/>
            <p:nvPr/>
          </p:nvSpPr>
          <p:spPr>
            <a:xfrm>
              <a:off x="7475851" y="2463575"/>
              <a:ext cx="284861" cy="77825"/>
            </a:xfrm>
            <a:custGeom>
              <a:avLst/>
              <a:gdLst/>
              <a:ahLst/>
              <a:cxnLst/>
              <a:rect l="l" t="t" r="r" b="b"/>
              <a:pathLst>
                <a:path w="13677" h="3737" fill="none" extrusionOk="0">
                  <a:moveTo>
                    <a:pt x="1368" y="0"/>
                  </a:moveTo>
                  <a:lnTo>
                    <a:pt x="234" y="2602"/>
                  </a:lnTo>
                  <a:cubicBezTo>
                    <a:pt x="0" y="3136"/>
                    <a:pt x="401" y="3736"/>
                    <a:pt x="1001" y="3736"/>
                  </a:cubicBezTo>
                  <a:lnTo>
                    <a:pt x="13677" y="3736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72"/>
            <p:cNvSpPr/>
            <p:nvPr/>
          </p:nvSpPr>
          <p:spPr>
            <a:xfrm>
              <a:off x="7860040" y="2519846"/>
              <a:ext cx="112574" cy="57666"/>
            </a:xfrm>
            <a:custGeom>
              <a:avLst/>
              <a:gdLst/>
              <a:ahLst/>
              <a:cxnLst/>
              <a:rect l="l" t="t" r="r" b="b"/>
              <a:pathLst>
                <a:path w="5405" h="2769" extrusionOk="0">
                  <a:moveTo>
                    <a:pt x="1368" y="0"/>
                  </a:moveTo>
                  <a:cubicBezTo>
                    <a:pt x="601" y="0"/>
                    <a:pt x="1" y="634"/>
                    <a:pt x="1" y="1401"/>
                  </a:cubicBezTo>
                  <a:cubicBezTo>
                    <a:pt x="1" y="2168"/>
                    <a:pt x="601" y="2769"/>
                    <a:pt x="1368" y="2769"/>
                  </a:cubicBezTo>
                  <a:lnTo>
                    <a:pt x="4037" y="2769"/>
                  </a:lnTo>
                  <a:cubicBezTo>
                    <a:pt x="4804" y="2769"/>
                    <a:pt x="5405" y="2168"/>
                    <a:pt x="5405" y="1401"/>
                  </a:cubicBezTo>
                  <a:cubicBezTo>
                    <a:pt x="5405" y="634"/>
                    <a:pt x="4804" y="0"/>
                    <a:pt x="4037" y="0"/>
                  </a:cubicBez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72"/>
            <p:cNvSpPr/>
            <p:nvPr/>
          </p:nvSpPr>
          <p:spPr>
            <a:xfrm>
              <a:off x="7815573" y="2548315"/>
              <a:ext cx="264034" cy="213296"/>
            </a:xfrm>
            <a:custGeom>
              <a:avLst/>
              <a:gdLst/>
              <a:ahLst/>
              <a:cxnLst/>
              <a:rect l="l" t="t" r="r" b="b"/>
              <a:pathLst>
                <a:path w="12677" h="10242" extrusionOk="0">
                  <a:moveTo>
                    <a:pt x="1" y="1"/>
                  </a:moveTo>
                  <a:lnTo>
                    <a:pt x="1" y="10241"/>
                  </a:lnTo>
                  <a:lnTo>
                    <a:pt x="10975" y="10241"/>
                  </a:lnTo>
                  <a:cubicBezTo>
                    <a:pt x="11909" y="10241"/>
                    <a:pt x="12677" y="9474"/>
                    <a:pt x="12677" y="8540"/>
                  </a:cubicBezTo>
                  <a:cubicBezTo>
                    <a:pt x="12677" y="7673"/>
                    <a:pt x="12043" y="6939"/>
                    <a:pt x="11209" y="6839"/>
                  </a:cubicBezTo>
                  <a:cubicBezTo>
                    <a:pt x="12043" y="6706"/>
                    <a:pt x="12677" y="6005"/>
                    <a:pt x="12677" y="5138"/>
                  </a:cubicBezTo>
                  <a:cubicBezTo>
                    <a:pt x="12677" y="4271"/>
                    <a:pt x="12043" y="3537"/>
                    <a:pt x="11209" y="3437"/>
                  </a:cubicBezTo>
                  <a:cubicBezTo>
                    <a:pt x="12043" y="3337"/>
                    <a:pt x="12677" y="2603"/>
                    <a:pt x="12677" y="1735"/>
                  </a:cubicBezTo>
                  <a:cubicBezTo>
                    <a:pt x="12677" y="801"/>
                    <a:pt x="11909" y="34"/>
                    <a:pt x="10975" y="34"/>
                  </a:cubicBezTo>
                  <a:lnTo>
                    <a:pt x="4538" y="34"/>
                  </a:lnTo>
                  <a:lnTo>
                    <a:pt x="4538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72"/>
            <p:cNvSpPr/>
            <p:nvPr/>
          </p:nvSpPr>
          <p:spPr>
            <a:xfrm>
              <a:off x="7959389" y="2620559"/>
              <a:ext cx="95204" cy="21"/>
            </a:xfrm>
            <a:custGeom>
              <a:avLst/>
              <a:gdLst/>
              <a:ahLst/>
              <a:cxnLst/>
              <a:rect l="l" t="t" r="r" b="b"/>
              <a:pathLst>
                <a:path w="4571" h="1" extrusionOk="0">
                  <a:moveTo>
                    <a:pt x="1" y="1"/>
                  </a:moveTo>
                  <a:lnTo>
                    <a:pt x="457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72"/>
            <p:cNvSpPr/>
            <p:nvPr/>
          </p:nvSpPr>
          <p:spPr>
            <a:xfrm>
              <a:off x="7959389" y="2620559"/>
              <a:ext cx="95204" cy="21"/>
            </a:xfrm>
            <a:custGeom>
              <a:avLst/>
              <a:gdLst/>
              <a:ahLst/>
              <a:cxnLst/>
              <a:rect l="l" t="t" r="r" b="b"/>
              <a:pathLst>
                <a:path w="4571" h="1" fill="none" extrusionOk="0">
                  <a:moveTo>
                    <a:pt x="1" y="1"/>
                  </a:moveTo>
                  <a:lnTo>
                    <a:pt x="457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72"/>
            <p:cNvSpPr/>
            <p:nvPr/>
          </p:nvSpPr>
          <p:spPr>
            <a:xfrm>
              <a:off x="7959389" y="2690741"/>
              <a:ext cx="95204" cy="21"/>
            </a:xfrm>
            <a:custGeom>
              <a:avLst/>
              <a:gdLst/>
              <a:ahLst/>
              <a:cxnLst/>
              <a:rect l="l" t="t" r="r" b="b"/>
              <a:pathLst>
                <a:path w="4571" h="1" extrusionOk="0">
                  <a:moveTo>
                    <a:pt x="1" y="0"/>
                  </a:moveTo>
                  <a:lnTo>
                    <a:pt x="457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72"/>
            <p:cNvSpPr/>
            <p:nvPr/>
          </p:nvSpPr>
          <p:spPr>
            <a:xfrm>
              <a:off x="7959389" y="2690741"/>
              <a:ext cx="95204" cy="21"/>
            </a:xfrm>
            <a:custGeom>
              <a:avLst/>
              <a:gdLst/>
              <a:ahLst/>
              <a:cxnLst/>
              <a:rect l="l" t="t" r="r" b="b"/>
              <a:pathLst>
                <a:path w="4571" h="1" fill="none" extrusionOk="0">
                  <a:moveTo>
                    <a:pt x="1" y="0"/>
                  </a:moveTo>
                  <a:lnTo>
                    <a:pt x="4571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72"/>
            <p:cNvSpPr/>
            <p:nvPr/>
          </p:nvSpPr>
          <p:spPr>
            <a:xfrm>
              <a:off x="7764170" y="2530259"/>
              <a:ext cx="102848" cy="238995"/>
            </a:xfrm>
            <a:custGeom>
              <a:avLst/>
              <a:gdLst/>
              <a:ahLst/>
              <a:cxnLst/>
              <a:rect l="l" t="t" r="r" b="b"/>
              <a:pathLst>
                <a:path w="4938" h="11476" extrusionOk="0">
                  <a:moveTo>
                    <a:pt x="1" y="1"/>
                  </a:moveTo>
                  <a:lnTo>
                    <a:pt x="1" y="11475"/>
                  </a:lnTo>
                  <a:lnTo>
                    <a:pt x="4937" y="11475"/>
                  </a:lnTo>
                  <a:lnTo>
                    <a:pt x="4937" y="1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72"/>
            <p:cNvSpPr/>
            <p:nvPr/>
          </p:nvSpPr>
          <p:spPr>
            <a:xfrm>
              <a:off x="7480704" y="4370474"/>
              <a:ext cx="143837" cy="34758"/>
            </a:xfrm>
            <a:custGeom>
              <a:avLst/>
              <a:gdLst/>
              <a:ahLst/>
              <a:cxnLst/>
              <a:rect l="l" t="t" r="r" b="b"/>
              <a:pathLst>
                <a:path w="6906" h="1669" extrusionOk="0">
                  <a:moveTo>
                    <a:pt x="1" y="1"/>
                  </a:moveTo>
                  <a:lnTo>
                    <a:pt x="1" y="1669"/>
                  </a:lnTo>
                  <a:lnTo>
                    <a:pt x="6906" y="1669"/>
                  </a:lnTo>
                  <a:lnTo>
                    <a:pt x="690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72"/>
            <p:cNvSpPr/>
            <p:nvPr/>
          </p:nvSpPr>
          <p:spPr>
            <a:xfrm>
              <a:off x="7348010" y="4554573"/>
              <a:ext cx="430073" cy="38236"/>
            </a:xfrm>
            <a:custGeom>
              <a:avLst/>
              <a:gdLst/>
              <a:ahLst/>
              <a:cxnLst/>
              <a:rect l="l" t="t" r="r" b="b"/>
              <a:pathLst>
                <a:path w="20649" h="1836" extrusionOk="0">
                  <a:moveTo>
                    <a:pt x="1" y="0"/>
                  </a:moveTo>
                  <a:lnTo>
                    <a:pt x="1" y="1835"/>
                  </a:lnTo>
                  <a:lnTo>
                    <a:pt x="20649" y="1835"/>
                  </a:lnTo>
                  <a:lnTo>
                    <a:pt x="2064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72"/>
            <p:cNvSpPr/>
            <p:nvPr/>
          </p:nvSpPr>
          <p:spPr>
            <a:xfrm>
              <a:off x="6106487" y="3384026"/>
              <a:ext cx="203592" cy="225104"/>
            </a:xfrm>
            <a:custGeom>
              <a:avLst/>
              <a:gdLst/>
              <a:ahLst/>
              <a:cxnLst/>
              <a:rect l="l" t="t" r="r" b="b"/>
              <a:pathLst>
                <a:path w="9775" h="10809" extrusionOk="0">
                  <a:moveTo>
                    <a:pt x="0" y="1"/>
                  </a:moveTo>
                  <a:lnTo>
                    <a:pt x="0" y="5938"/>
                  </a:lnTo>
                  <a:lnTo>
                    <a:pt x="0" y="7239"/>
                  </a:lnTo>
                  <a:lnTo>
                    <a:pt x="0" y="9174"/>
                  </a:lnTo>
                  <a:cubicBezTo>
                    <a:pt x="0" y="10074"/>
                    <a:pt x="734" y="10808"/>
                    <a:pt x="1635" y="10808"/>
                  </a:cubicBezTo>
                  <a:cubicBezTo>
                    <a:pt x="2536" y="10808"/>
                    <a:pt x="3236" y="10074"/>
                    <a:pt x="3236" y="9174"/>
                  </a:cubicBezTo>
                  <a:cubicBezTo>
                    <a:pt x="3236" y="10074"/>
                    <a:pt x="3970" y="10808"/>
                    <a:pt x="4871" y="10808"/>
                  </a:cubicBezTo>
                  <a:cubicBezTo>
                    <a:pt x="5805" y="10808"/>
                    <a:pt x="6505" y="10074"/>
                    <a:pt x="6505" y="9174"/>
                  </a:cubicBezTo>
                  <a:cubicBezTo>
                    <a:pt x="6505" y="10074"/>
                    <a:pt x="7239" y="10808"/>
                    <a:pt x="8140" y="10808"/>
                  </a:cubicBezTo>
                  <a:cubicBezTo>
                    <a:pt x="9074" y="10808"/>
                    <a:pt x="9774" y="10074"/>
                    <a:pt x="9774" y="9174"/>
                  </a:cubicBezTo>
                  <a:lnTo>
                    <a:pt x="9774" y="7239"/>
                  </a:lnTo>
                  <a:lnTo>
                    <a:pt x="9774" y="5938"/>
                  </a:lnTo>
                  <a:lnTo>
                    <a:pt x="9774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72"/>
            <p:cNvSpPr/>
            <p:nvPr/>
          </p:nvSpPr>
          <p:spPr>
            <a:xfrm>
              <a:off x="6072434" y="3380549"/>
              <a:ext cx="68107" cy="101442"/>
            </a:xfrm>
            <a:custGeom>
              <a:avLst/>
              <a:gdLst/>
              <a:ahLst/>
              <a:cxnLst/>
              <a:rect l="l" t="t" r="r" b="b"/>
              <a:pathLst>
                <a:path w="3270" h="4871" extrusionOk="0">
                  <a:moveTo>
                    <a:pt x="1" y="1"/>
                  </a:moveTo>
                  <a:lnTo>
                    <a:pt x="1" y="3236"/>
                  </a:lnTo>
                  <a:cubicBezTo>
                    <a:pt x="1" y="4137"/>
                    <a:pt x="701" y="4871"/>
                    <a:pt x="1635" y="4871"/>
                  </a:cubicBezTo>
                  <a:cubicBezTo>
                    <a:pt x="2536" y="4871"/>
                    <a:pt x="3270" y="4137"/>
                    <a:pt x="3270" y="3236"/>
                  </a:cubicBezTo>
                  <a:lnTo>
                    <a:pt x="32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72"/>
            <p:cNvSpPr/>
            <p:nvPr/>
          </p:nvSpPr>
          <p:spPr>
            <a:xfrm>
              <a:off x="6072434" y="3380549"/>
              <a:ext cx="68107" cy="101442"/>
            </a:xfrm>
            <a:custGeom>
              <a:avLst/>
              <a:gdLst/>
              <a:ahLst/>
              <a:cxnLst/>
              <a:rect l="l" t="t" r="r" b="b"/>
              <a:pathLst>
                <a:path w="3270" h="4871" fill="none" extrusionOk="0">
                  <a:moveTo>
                    <a:pt x="3270" y="1"/>
                  </a:moveTo>
                  <a:lnTo>
                    <a:pt x="3270" y="3236"/>
                  </a:lnTo>
                  <a:cubicBezTo>
                    <a:pt x="3270" y="4137"/>
                    <a:pt x="2536" y="4871"/>
                    <a:pt x="1635" y="4871"/>
                  </a:cubicBezTo>
                  <a:lnTo>
                    <a:pt x="1635" y="4871"/>
                  </a:lnTo>
                  <a:cubicBezTo>
                    <a:pt x="701" y="4871"/>
                    <a:pt x="1" y="4137"/>
                    <a:pt x="1" y="3236"/>
                  </a:cubicBez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72"/>
            <p:cNvSpPr/>
            <p:nvPr/>
          </p:nvSpPr>
          <p:spPr>
            <a:xfrm>
              <a:off x="6174573" y="3468079"/>
              <a:ext cx="21" cy="113958"/>
            </a:xfrm>
            <a:custGeom>
              <a:avLst/>
              <a:gdLst/>
              <a:ahLst/>
              <a:cxnLst/>
              <a:rect l="l" t="t" r="r" b="b"/>
              <a:pathLst>
                <a:path w="1" h="5472" extrusionOk="0">
                  <a:moveTo>
                    <a:pt x="0" y="5471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72"/>
            <p:cNvSpPr/>
            <p:nvPr/>
          </p:nvSpPr>
          <p:spPr>
            <a:xfrm>
              <a:off x="6174573" y="3468079"/>
              <a:ext cx="21" cy="113958"/>
            </a:xfrm>
            <a:custGeom>
              <a:avLst/>
              <a:gdLst/>
              <a:ahLst/>
              <a:cxnLst/>
              <a:rect l="l" t="t" r="r" b="b"/>
              <a:pathLst>
                <a:path w="1" h="5472" fill="none" extrusionOk="0">
                  <a:moveTo>
                    <a:pt x="0" y="547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72"/>
            <p:cNvSpPr/>
            <p:nvPr/>
          </p:nvSpPr>
          <p:spPr>
            <a:xfrm>
              <a:off x="6241972" y="3468079"/>
              <a:ext cx="21" cy="113958"/>
            </a:xfrm>
            <a:custGeom>
              <a:avLst/>
              <a:gdLst/>
              <a:ahLst/>
              <a:cxnLst/>
              <a:rect l="l" t="t" r="r" b="b"/>
              <a:pathLst>
                <a:path w="1" h="5472" extrusionOk="0">
                  <a:moveTo>
                    <a:pt x="0" y="5471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72"/>
            <p:cNvSpPr/>
            <p:nvPr/>
          </p:nvSpPr>
          <p:spPr>
            <a:xfrm>
              <a:off x="6241972" y="3468079"/>
              <a:ext cx="21" cy="113958"/>
            </a:xfrm>
            <a:custGeom>
              <a:avLst/>
              <a:gdLst/>
              <a:ahLst/>
              <a:cxnLst/>
              <a:rect l="l" t="t" r="r" b="b"/>
              <a:pathLst>
                <a:path w="1" h="5472" fill="none" extrusionOk="0">
                  <a:moveTo>
                    <a:pt x="0" y="547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72"/>
            <p:cNvSpPr/>
            <p:nvPr/>
          </p:nvSpPr>
          <p:spPr>
            <a:xfrm>
              <a:off x="6074517" y="1882123"/>
              <a:ext cx="132027" cy="110480"/>
            </a:xfrm>
            <a:custGeom>
              <a:avLst/>
              <a:gdLst/>
              <a:ahLst/>
              <a:cxnLst/>
              <a:rect l="l" t="t" r="r" b="b"/>
              <a:pathLst>
                <a:path w="6339" h="5305" extrusionOk="0">
                  <a:moveTo>
                    <a:pt x="2670" y="0"/>
                  </a:moveTo>
                  <a:cubicBezTo>
                    <a:pt x="1202" y="0"/>
                    <a:pt x="1" y="1168"/>
                    <a:pt x="1" y="2635"/>
                  </a:cubicBezTo>
                  <a:cubicBezTo>
                    <a:pt x="1" y="4137"/>
                    <a:pt x="1202" y="5304"/>
                    <a:pt x="2670" y="5304"/>
                  </a:cubicBezTo>
                  <a:lnTo>
                    <a:pt x="6339" y="5304"/>
                  </a:lnTo>
                  <a:lnTo>
                    <a:pt x="6339" y="0"/>
                  </a:lnTo>
                  <a:close/>
                </a:path>
              </a:pathLst>
            </a:custGeom>
            <a:solidFill>
              <a:schemeClr val="dk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72"/>
            <p:cNvSpPr/>
            <p:nvPr/>
          </p:nvSpPr>
          <p:spPr>
            <a:xfrm>
              <a:off x="6155808" y="1947412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72"/>
            <p:cNvSpPr/>
            <p:nvPr/>
          </p:nvSpPr>
          <p:spPr>
            <a:xfrm>
              <a:off x="6155808" y="1947412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72"/>
            <p:cNvSpPr/>
            <p:nvPr/>
          </p:nvSpPr>
          <p:spPr>
            <a:xfrm>
              <a:off x="6140520" y="1711207"/>
              <a:ext cx="132027" cy="129952"/>
            </a:xfrm>
            <a:custGeom>
              <a:avLst/>
              <a:gdLst/>
              <a:ahLst/>
              <a:cxnLst/>
              <a:rect l="l" t="t" r="r" b="b"/>
              <a:pathLst>
                <a:path w="6339" h="6240" extrusionOk="0">
                  <a:moveTo>
                    <a:pt x="3165" y="1"/>
                  </a:moveTo>
                  <a:cubicBezTo>
                    <a:pt x="3145" y="1"/>
                    <a:pt x="3124" y="1"/>
                    <a:pt x="3103" y="1"/>
                  </a:cubicBezTo>
                  <a:cubicBezTo>
                    <a:pt x="1369" y="35"/>
                    <a:pt x="1" y="1469"/>
                    <a:pt x="34" y="3204"/>
                  </a:cubicBezTo>
                  <a:cubicBezTo>
                    <a:pt x="67" y="4885"/>
                    <a:pt x="1468" y="6240"/>
                    <a:pt x="3174" y="6240"/>
                  </a:cubicBezTo>
                  <a:cubicBezTo>
                    <a:pt x="3195" y="6240"/>
                    <a:pt x="3216" y="6240"/>
                    <a:pt x="3237" y="6239"/>
                  </a:cubicBezTo>
                  <a:cubicBezTo>
                    <a:pt x="4971" y="6206"/>
                    <a:pt x="6339" y="4771"/>
                    <a:pt x="6305" y="3037"/>
                  </a:cubicBezTo>
                  <a:cubicBezTo>
                    <a:pt x="6272" y="1356"/>
                    <a:pt x="4872" y="1"/>
                    <a:pt x="31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72"/>
            <p:cNvSpPr/>
            <p:nvPr/>
          </p:nvSpPr>
          <p:spPr>
            <a:xfrm>
              <a:off x="6205836" y="1760543"/>
              <a:ext cx="131319" cy="129952"/>
            </a:xfrm>
            <a:custGeom>
              <a:avLst/>
              <a:gdLst/>
              <a:ahLst/>
              <a:cxnLst/>
              <a:rect l="l" t="t" r="r" b="b"/>
              <a:pathLst>
                <a:path w="6305" h="6240" extrusionOk="0">
                  <a:moveTo>
                    <a:pt x="3174" y="0"/>
                  </a:moveTo>
                  <a:cubicBezTo>
                    <a:pt x="1467" y="0"/>
                    <a:pt x="67" y="1356"/>
                    <a:pt x="34" y="3070"/>
                  </a:cubicBezTo>
                  <a:cubicBezTo>
                    <a:pt x="0" y="4804"/>
                    <a:pt x="1368" y="6205"/>
                    <a:pt x="3103" y="6239"/>
                  </a:cubicBezTo>
                  <a:cubicBezTo>
                    <a:pt x="3123" y="6239"/>
                    <a:pt x="3144" y="6239"/>
                    <a:pt x="3165" y="6239"/>
                  </a:cubicBezTo>
                  <a:cubicBezTo>
                    <a:pt x="4871" y="6239"/>
                    <a:pt x="6272" y="4884"/>
                    <a:pt x="6305" y="3170"/>
                  </a:cubicBezTo>
                  <a:cubicBezTo>
                    <a:pt x="6305" y="1435"/>
                    <a:pt x="4937" y="34"/>
                    <a:pt x="3236" y="1"/>
                  </a:cubicBezTo>
                  <a:cubicBezTo>
                    <a:pt x="3215" y="0"/>
                    <a:pt x="3195" y="0"/>
                    <a:pt x="31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72"/>
            <p:cNvSpPr/>
            <p:nvPr/>
          </p:nvSpPr>
          <p:spPr>
            <a:xfrm>
              <a:off x="6138437" y="1764000"/>
              <a:ext cx="131340" cy="130660"/>
            </a:xfrm>
            <a:custGeom>
              <a:avLst/>
              <a:gdLst/>
              <a:ahLst/>
              <a:cxnLst/>
              <a:rect l="l" t="t" r="r" b="b"/>
              <a:pathLst>
                <a:path w="6306" h="6274" extrusionOk="0">
                  <a:moveTo>
                    <a:pt x="3174" y="1"/>
                  </a:moveTo>
                  <a:cubicBezTo>
                    <a:pt x="1468" y="1"/>
                    <a:pt x="67" y="1357"/>
                    <a:pt x="34" y="3070"/>
                  </a:cubicBezTo>
                  <a:cubicBezTo>
                    <a:pt x="1" y="4805"/>
                    <a:pt x="1368" y="6239"/>
                    <a:pt x="3103" y="6273"/>
                  </a:cubicBezTo>
                  <a:cubicBezTo>
                    <a:pt x="3123" y="6273"/>
                    <a:pt x="3144" y="6273"/>
                    <a:pt x="3164" y="6273"/>
                  </a:cubicBezTo>
                  <a:cubicBezTo>
                    <a:pt x="4838" y="6273"/>
                    <a:pt x="6239" y="4918"/>
                    <a:pt x="6272" y="3204"/>
                  </a:cubicBezTo>
                  <a:cubicBezTo>
                    <a:pt x="6305" y="1469"/>
                    <a:pt x="4938" y="35"/>
                    <a:pt x="3236" y="2"/>
                  </a:cubicBezTo>
                  <a:cubicBezTo>
                    <a:pt x="3216" y="1"/>
                    <a:pt x="3195" y="1"/>
                    <a:pt x="31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72"/>
            <p:cNvSpPr/>
            <p:nvPr/>
          </p:nvSpPr>
          <p:spPr>
            <a:xfrm>
              <a:off x="6073830" y="1758461"/>
              <a:ext cx="111179" cy="111167"/>
            </a:xfrm>
            <a:custGeom>
              <a:avLst/>
              <a:gdLst/>
              <a:ahLst/>
              <a:cxnLst/>
              <a:rect l="l" t="t" r="r" b="b"/>
              <a:pathLst>
                <a:path w="5338" h="5338" extrusionOk="0">
                  <a:moveTo>
                    <a:pt x="2669" y="1"/>
                  </a:moveTo>
                  <a:cubicBezTo>
                    <a:pt x="1201" y="1"/>
                    <a:pt x="1" y="1202"/>
                    <a:pt x="1" y="2669"/>
                  </a:cubicBezTo>
                  <a:cubicBezTo>
                    <a:pt x="1" y="4137"/>
                    <a:pt x="1201" y="5338"/>
                    <a:pt x="2669" y="5338"/>
                  </a:cubicBezTo>
                  <a:cubicBezTo>
                    <a:pt x="4137" y="5338"/>
                    <a:pt x="5338" y="4137"/>
                    <a:pt x="5338" y="2669"/>
                  </a:cubicBezTo>
                  <a:cubicBezTo>
                    <a:pt x="5338" y="1202"/>
                    <a:pt x="4137" y="1"/>
                    <a:pt x="26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72"/>
            <p:cNvSpPr/>
            <p:nvPr/>
          </p:nvSpPr>
          <p:spPr>
            <a:xfrm>
              <a:off x="6206523" y="1722349"/>
              <a:ext cx="111179" cy="111167"/>
            </a:xfrm>
            <a:custGeom>
              <a:avLst/>
              <a:gdLst/>
              <a:ahLst/>
              <a:cxnLst/>
              <a:rect l="l" t="t" r="r" b="b"/>
              <a:pathLst>
                <a:path w="5338" h="5338" extrusionOk="0">
                  <a:moveTo>
                    <a:pt x="2669" y="0"/>
                  </a:moveTo>
                  <a:cubicBezTo>
                    <a:pt x="1202" y="0"/>
                    <a:pt x="1" y="1201"/>
                    <a:pt x="1" y="2669"/>
                  </a:cubicBezTo>
                  <a:cubicBezTo>
                    <a:pt x="1" y="4136"/>
                    <a:pt x="1202" y="5337"/>
                    <a:pt x="2669" y="5337"/>
                  </a:cubicBezTo>
                  <a:cubicBezTo>
                    <a:pt x="4137" y="5337"/>
                    <a:pt x="5338" y="4136"/>
                    <a:pt x="5338" y="2669"/>
                  </a:cubicBezTo>
                  <a:cubicBezTo>
                    <a:pt x="5338" y="1201"/>
                    <a:pt x="4137" y="0"/>
                    <a:pt x="2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72"/>
            <p:cNvSpPr/>
            <p:nvPr/>
          </p:nvSpPr>
          <p:spPr>
            <a:xfrm>
              <a:off x="6105092" y="1814044"/>
              <a:ext cx="111179" cy="111167"/>
            </a:xfrm>
            <a:custGeom>
              <a:avLst/>
              <a:gdLst/>
              <a:ahLst/>
              <a:cxnLst/>
              <a:rect l="l" t="t" r="r" b="b"/>
              <a:pathLst>
                <a:path w="5338" h="5338" extrusionOk="0">
                  <a:moveTo>
                    <a:pt x="2669" y="0"/>
                  </a:moveTo>
                  <a:cubicBezTo>
                    <a:pt x="1168" y="0"/>
                    <a:pt x="1" y="1201"/>
                    <a:pt x="1" y="2669"/>
                  </a:cubicBezTo>
                  <a:cubicBezTo>
                    <a:pt x="1" y="4137"/>
                    <a:pt x="1168" y="5337"/>
                    <a:pt x="2669" y="5337"/>
                  </a:cubicBezTo>
                  <a:cubicBezTo>
                    <a:pt x="4137" y="5337"/>
                    <a:pt x="5338" y="4137"/>
                    <a:pt x="5338" y="2669"/>
                  </a:cubicBezTo>
                  <a:cubicBezTo>
                    <a:pt x="5338" y="1201"/>
                    <a:pt x="4137" y="0"/>
                    <a:pt x="2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72"/>
            <p:cNvSpPr/>
            <p:nvPr/>
          </p:nvSpPr>
          <p:spPr>
            <a:xfrm>
              <a:off x="6200962" y="1852239"/>
              <a:ext cx="79229" cy="78533"/>
            </a:xfrm>
            <a:custGeom>
              <a:avLst/>
              <a:gdLst/>
              <a:ahLst/>
              <a:cxnLst/>
              <a:rect l="l" t="t" r="r" b="b"/>
              <a:pathLst>
                <a:path w="3804" h="3771" extrusionOk="0">
                  <a:moveTo>
                    <a:pt x="1902" y="1"/>
                  </a:moveTo>
                  <a:cubicBezTo>
                    <a:pt x="868" y="1"/>
                    <a:pt x="1" y="835"/>
                    <a:pt x="1" y="1902"/>
                  </a:cubicBezTo>
                  <a:cubicBezTo>
                    <a:pt x="1" y="2936"/>
                    <a:pt x="868" y="3770"/>
                    <a:pt x="1902" y="3770"/>
                  </a:cubicBezTo>
                  <a:cubicBezTo>
                    <a:pt x="2936" y="3770"/>
                    <a:pt x="3804" y="2936"/>
                    <a:pt x="3804" y="1902"/>
                  </a:cubicBezTo>
                  <a:cubicBezTo>
                    <a:pt x="3804" y="835"/>
                    <a:pt x="2936" y="1"/>
                    <a:pt x="19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72"/>
            <p:cNvSpPr/>
            <p:nvPr/>
          </p:nvSpPr>
          <p:spPr>
            <a:xfrm>
              <a:off x="6196797" y="1686217"/>
              <a:ext cx="72272" cy="72265"/>
            </a:xfrm>
            <a:custGeom>
              <a:avLst/>
              <a:gdLst/>
              <a:ahLst/>
              <a:cxnLst/>
              <a:rect l="l" t="t" r="r" b="b"/>
              <a:pathLst>
                <a:path w="3470" h="3470" extrusionOk="0">
                  <a:moveTo>
                    <a:pt x="1735" y="1"/>
                  </a:moveTo>
                  <a:cubicBezTo>
                    <a:pt x="768" y="1"/>
                    <a:pt x="1" y="768"/>
                    <a:pt x="1" y="1735"/>
                  </a:cubicBezTo>
                  <a:cubicBezTo>
                    <a:pt x="1" y="2702"/>
                    <a:pt x="768" y="3470"/>
                    <a:pt x="1735" y="3470"/>
                  </a:cubicBezTo>
                  <a:cubicBezTo>
                    <a:pt x="2669" y="3470"/>
                    <a:pt x="3470" y="2702"/>
                    <a:pt x="3470" y="1735"/>
                  </a:cubicBezTo>
                  <a:cubicBezTo>
                    <a:pt x="3470" y="768"/>
                    <a:pt x="2669" y="1"/>
                    <a:pt x="17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72"/>
            <p:cNvSpPr/>
            <p:nvPr/>
          </p:nvSpPr>
          <p:spPr>
            <a:xfrm>
              <a:off x="6588651" y="4203765"/>
              <a:ext cx="239020" cy="186889"/>
            </a:xfrm>
            <a:custGeom>
              <a:avLst/>
              <a:gdLst/>
              <a:ahLst/>
              <a:cxnLst/>
              <a:rect l="l" t="t" r="r" b="b"/>
              <a:pathLst>
                <a:path w="11476" h="8974" extrusionOk="0">
                  <a:moveTo>
                    <a:pt x="0" y="0"/>
                  </a:moveTo>
                  <a:lnTo>
                    <a:pt x="2502" y="8973"/>
                  </a:lnTo>
                  <a:lnTo>
                    <a:pt x="11475" y="8973"/>
                  </a:lnTo>
                  <a:lnTo>
                    <a:pt x="8973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72"/>
            <p:cNvSpPr/>
            <p:nvPr/>
          </p:nvSpPr>
          <p:spPr>
            <a:xfrm>
              <a:off x="6519169" y="4255163"/>
              <a:ext cx="371713" cy="299431"/>
            </a:xfrm>
            <a:custGeom>
              <a:avLst/>
              <a:gdLst/>
              <a:ahLst/>
              <a:cxnLst/>
              <a:rect l="l" t="t" r="r" b="b"/>
              <a:pathLst>
                <a:path w="17847" h="14378" extrusionOk="0">
                  <a:moveTo>
                    <a:pt x="13043" y="1"/>
                  </a:moveTo>
                  <a:lnTo>
                    <a:pt x="5338" y="5638"/>
                  </a:lnTo>
                  <a:lnTo>
                    <a:pt x="6072" y="8173"/>
                  </a:lnTo>
                  <a:lnTo>
                    <a:pt x="4437" y="8607"/>
                  </a:lnTo>
                  <a:cubicBezTo>
                    <a:pt x="1835" y="9307"/>
                    <a:pt x="1" y="11676"/>
                    <a:pt x="1" y="14377"/>
                  </a:cubicBezTo>
                  <a:lnTo>
                    <a:pt x="11175" y="14377"/>
                  </a:lnTo>
                  <a:lnTo>
                    <a:pt x="17847" y="7806"/>
                  </a:lnTo>
                  <a:lnTo>
                    <a:pt x="1304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72"/>
            <p:cNvSpPr/>
            <p:nvPr/>
          </p:nvSpPr>
          <p:spPr>
            <a:xfrm>
              <a:off x="6151642" y="3378466"/>
              <a:ext cx="685755" cy="880195"/>
            </a:xfrm>
            <a:custGeom>
              <a:avLst/>
              <a:gdLst/>
              <a:ahLst/>
              <a:cxnLst/>
              <a:rect l="l" t="t" r="r" b="b"/>
              <a:pathLst>
                <a:path w="32925" h="42265" extrusionOk="0">
                  <a:moveTo>
                    <a:pt x="1" y="1"/>
                  </a:moveTo>
                  <a:lnTo>
                    <a:pt x="12510" y="42264"/>
                  </a:lnTo>
                  <a:lnTo>
                    <a:pt x="32924" y="42264"/>
                  </a:lnTo>
                  <a:lnTo>
                    <a:pt x="204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72"/>
            <p:cNvSpPr/>
            <p:nvPr/>
          </p:nvSpPr>
          <p:spPr>
            <a:xfrm>
              <a:off x="6509442" y="4404524"/>
              <a:ext cx="403684" cy="188285"/>
            </a:xfrm>
            <a:custGeom>
              <a:avLst/>
              <a:gdLst/>
              <a:ahLst/>
              <a:cxnLst/>
              <a:rect l="l" t="t" r="r" b="b"/>
              <a:pathLst>
                <a:path w="19382" h="9041" extrusionOk="0">
                  <a:moveTo>
                    <a:pt x="18180" y="0"/>
                  </a:moveTo>
                  <a:lnTo>
                    <a:pt x="10808" y="6438"/>
                  </a:lnTo>
                  <a:cubicBezTo>
                    <a:pt x="10241" y="6939"/>
                    <a:pt x="9474" y="7205"/>
                    <a:pt x="8707" y="7205"/>
                  </a:cubicBezTo>
                  <a:lnTo>
                    <a:pt x="1" y="7205"/>
                  </a:lnTo>
                  <a:lnTo>
                    <a:pt x="1" y="9040"/>
                  </a:lnTo>
                  <a:lnTo>
                    <a:pt x="9307" y="9040"/>
                  </a:lnTo>
                  <a:cubicBezTo>
                    <a:pt x="10141" y="9040"/>
                    <a:pt x="10975" y="8740"/>
                    <a:pt x="11575" y="8173"/>
                  </a:cubicBezTo>
                  <a:lnTo>
                    <a:pt x="19381" y="1368"/>
                  </a:lnTo>
                  <a:lnTo>
                    <a:pt x="181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72"/>
            <p:cNvSpPr/>
            <p:nvPr/>
          </p:nvSpPr>
          <p:spPr>
            <a:xfrm>
              <a:off x="6344091" y="4203765"/>
              <a:ext cx="220962" cy="186889"/>
            </a:xfrm>
            <a:custGeom>
              <a:avLst/>
              <a:gdLst/>
              <a:ahLst/>
              <a:cxnLst/>
              <a:rect l="l" t="t" r="r" b="b"/>
              <a:pathLst>
                <a:path w="10609" h="8974" extrusionOk="0">
                  <a:moveTo>
                    <a:pt x="1668" y="0"/>
                  </a:moveTo>
                  <a:lnTo>
                    <a:pt x="1" y="8973"/>
                  </a:lnTo>
                  <a:lnTo>
                    <a:pt x="8940" y="8973"/>
                  </a:lnTo>
                  <a:lnTo>
                    <a:pt x="10608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72"/>
            <p:cNvSpPr/>
            <p:nvPr/>
          </p:nvSpPr>
          <p:spPr>
            <a:xfrm>
              <a:off x="6110653" y="4390634"/>
              <a:ext cx="420346" cy="163960"/>
            </a:xfrm>
            <a:custGeom>
              <a:avLst/>
              <a:gdLst/>
              <a:ahLst/>
              <a:cxnLst/>
              <a:rect l="l" t="t" r="r" b="b"/>
              <a:pathLst>
                <a:path w="20182" h="7873" extrusionOk="0">
                  <a:moveTo>
                    <a:pt x="7906" y="0"/>
                  </a:moveTo>
                  <a:cubicBezTo>
                    <a:pt x="3536" y="0"/>
                    <a:pt x="1" y="3536"/>
                    <a:pt x="1" y="7872"/>
                  </a:cubicBezTo>
                  <a:lnTo>
                    <a:pt x="20182" y="7872"/>
                  </a:lnTo>
                  <a:lnTo>
                    <a:pt x="20182" y="0"/>
                  </a:lnTo>
                  <a:close/>
                </a:path>
              </a:pathLst>
            </a:custGeom>
            <a:solidFill>
              <a:schemeClr val="accent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72"/>
            <p:cNvSpPr/>
            <p:nvPr/>
          </p:nvSpPr>
          <p:spPr>
            <a:xfrm>
              <a:off x="6264883" y="3378466"/>
              <a:ext cx="599611" cy="880195"/>
            </a:xfrm>
            <a:custGeom>
              <a:avLst/>
              <a:gdLst/>
              <a:ahLst/>
              <a:cxnLst/>
              <a:rect l="l" t="t" r="r" b="b"/>
              <a:pathLst>
                <a:path w="28789" h="42265" extrusionOk="0">
                  <a:moveTo>
                    <a:pt x="8340" y="1"/>
                  </a:moveTo>
                  <a:lnTo>
                    <a:pt x="1" y="42264"/>
                  </a:lnTo>
                  <a:lnTo>
                    <a:pt x="20449" y="42264"/>
                  </a:lnTo>
                  <a:lnTo>
                    <a:pt x="2878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72"/>
            <p:cNvSpPr/>
            <p:nvPr/>
          </p:nvSpPr>
          <p:spPr>
            <a:xfrm>
              <a:off x="6523335" y="3412516"/>
              <a:ext cx="134110" cy="795435"/>
            </a:xfrm>
            <a:custGeom>
              <a:avLst/>
              <a:gdLst/>
              <a:ahLst/>
              <a:cxnLst/>
              <a:rect l="l" t="t" r="r" b="b"/>
              <a:pathLst>
                <a:path w="6439" h="38195" fill="none" extrusionOk="0">
                  <a:moveTo>
                    <a:pt x="1" y="38194"/>
                  </a:moveTo>
                  <a:lnTo>
                    <a:pt x="6439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72"/>
            <p:cNvSpPr/>
            <p:nvPr/>
          </p:nvSpPr>
          <p:spPr>
            <a:xfrm>
              <a:off x="6660215" y="3378466"/>
              <a:ext cx="2791" cy="17389"/>
            </a:xfrm>
            <a:custGeom>
              <a:avLst/>
              <a:gdLst/>
              <a:ahLst/>
              <a:cxnLst/>
              <a:rect l="l" t="t" r="r" b="b"/>
              <a:pathLst>
                <a:path w="134" h="835" fill="none" extrusionOk="0">
                  <a:moveTo>
                    <a:pt x="0" y="835"/>
                  </a:moveTo>
                  <a:lnTo>
                    <a:pt x="133" y="1"/>
                  </a:lnTo>
                </a:path>
              </a:pathLst>
            </a:custGeom>
            <a:noFill/>
            <a:ln w="10850" cap="flat" cmpd="sng">
              <a:solidFill>
                <a:srgbClr val="B2864D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72"/>
            <p:cNvSpPr/>
            <p:nvPr/>
          </p:nvSpPr>
          <p:spPr>
            <a:xfrm>
              <a:off x="6682438" y="1882123"/>
              <a:ext cx="149398" cy="110480"/>
            </a:xfrm>
            <a:custGeom>
              <a:avLst/>
              <a:gdLst/>
              <a:ahLst/>
              <a:cxnLst/>
              <a:rect l="l" t="t" r="r" b="b"/>
              <a:pathLst>
                <a:path w="7173" h="5305" extrusionOk="0">
                  <a:moveTo>
                    <a:pt x="0" y="0"/>
                  </a:moveTo>
                  <a:lnTo>
                    <a:pt x="0" y="5304"/>
                  </a:lnTo>
                  <a:lnTo>
                    <a:pt x="4504" y="5304"/>
                  </a:lnTo>
                  <a:cubicBezTo>
                    <a:pt x="5971" y="5304"/>
                    <a:pt x="7172" y="4137"/>
                    <a:pt x="7172" y="2635"/>
                  </a:cubicBezTo>
                  <a:cubicBezTo>
                    <a:pt x="7172" y="1168"/>
                    <a:pt x="5971" y="0"/>
                    <a:pt x="4504" y="0"/>
                  </a:cubicBezTo>
                  <a:close/>
                </a:path>
              </a:pathLst>
            </a:custGeom>
            <a:solidFill>
              <a:schemeClr val="dk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72"/>
            <p:cNvSpPr/>
            <p:nvPr/>
          </p:nvSpPr>
          <p:spPr>
            <a:xfrm>
              <a:off x="6682438" y="1947412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0" y="1"/>
                  </a:moveTo>
                  <a:lnTo>
                    <a:pt x="2436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72"/>
            <p:cNvSpPr/>
            <p:nvPr/>
          </p:nvSpPr>
          <p:spPr>
            <a:xfrm>
              <a:off x="6682438" y="1947412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6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72"/>
            <p:cNvSpPr/>
            <p:nvPr/>
          </p:nvSpPr>
          <p:spPr>
            <a:xfrm>
              <a:off x="6065498" y="2327417"/>
              <a:ext cx="892783" cy="1080955"/>
            </a:xfrm>
            <a:custGeom>
              <a:avLst/>
              <a:gdLst/>
              <a:ahLst/>
              <a:cxnLst/>
              <a:rect l="l" t="t" r="r" b="b"/>
              <a:pathLst>
                <a:path w="42865" h="51905" extrusionOk="0">
                  <a:moveTo>
                    <a:pt x="21416" y="0"/>
                  </a:moveTo>
                  <a:cubicBezTo>
                    <a:pt x="9607" y="0"/>
                    <a:pt x="0" y="9607"/>
                    <a:pt x="0" y="21449"/>
                  </a:cubicBezTo>
                  <a:lnTo>
                    <a:pt x="0" y="51904"/>
                  </a:lnTo>
                  <a:lnTo>
                    <a:pt x="42864" y="51904"/>
                  </a:lnTo>
                  <a:lnTo>
                    <a:pt x="42864" y="21449"/>
                  </a:lnTo>
                  <a:cubicBezTo>
                    <a:pt x="42864" y="9607"/>
                    <a:pt x="33257" y="0"/>
                    <a:pt x="214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72"/>
            <p:cNvSpPr/>
            <p:nvPr/>
          </p:nvSpPr>
          <p:spPr>
            <a:xfrm>
              <a:off x="6216250" y="2803262"/>
              <a:ext cx="21" cy="605110"/>
            </a:xfrm>
            <a:custGeom>
              <a:avLst/>
              <a:gdLst/>
              <a:ahLst/>
              <a:cxnLst/>
              <a:rect l="l" t="t" r="r" b="b"/>
              <a:pathLst>
                <a:path w="1" h="29056" fill="none" extrusionOk="0">
                  <a:moveTo>
                    <a:pt x="1" y="29055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72"/>
            <p:cNvSpPr/>
            <p:nvPr/>
          </p:nvSpPr>
          <p:spPr>
            <a:xfrm>
              <a:off x="6402450" y="2181533"/>
              <a:ext cx="202196" cy="262611"/>
            </a:xfrm>
            <a:custGeom>
              <a:avLst/>
              <a:gdLst/>
              <a:ahLst/>
              <a:cxnLst/>
              <a:rect l="l" t="t" r="r" b="b"/>
              <a:pathLst>
                <a:path w="9708" h="12610" extrusionOk="0">
                  <a:moveTo>
                    <a:pt x="1" y="0"/>
                  </a:moveTo>
                  <a:lnTo>
                    <a:pt x="1" y="7739"/>
                  </a:lnTo>
                  <a:cubicBezTo>
                    <a:pt x="1" y="10441"/>
                    <a:pt x="2169" y="12609"/>
                    <a:pt x="4837" y="12609"/>
                  </a:cubicBezTo>
                  <a:cubicBezTo>
                    <a:pt x="7539" y="12609"/>
                    <a:pt x="9707" y="10441"/>
                    <a:pt x="9707" y="7739"/>
                  </a:cubicBezTo>
                  <a:lnTo>
                    <a:pt x="9707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72"/>
            <p:cNvSpPr/>
            <p:nvPr/>
          </p:nvSpPr>
          <p:spPr>
            <a:xfrm>
              <a:off x="6402450" y="2181533"/>
              <a:ext cx="202196" cy="169521"/>
            </a:xfrm>
            <a:custGeom>
              <a:avLst/>
              <a:gdLst/>
              <a:ahLst/>
              <a:cxnLst/>
              <a:rect l="l" t="t" r="r" b="b"/>
              <a:pathLst>
                <a:path w="9708" h="8140" extrusionOk="0">
                  <a:moveTo>
                    <a:pt x="1" y="0"/>
                  </a:moveTo>
                  <a:lnTo>
                    <a:pt x="1" y="8139"/>
                  </a:lnTo>
                  <a:lnTo>
                    <a:pt x="9707" y="4737"/>
                  </a:lnTo>
                  <a:lnTo>
                    <a:pt x="970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72"/>
            <p:cNvSpPr/>
            <p:nvPr/>
          </p:nvSpPr>
          <p:spPr>
            <a:xfrm>
              <a:off x="6197505" y="1623011"/>
              <a:ext cx="484954" cy="657174"/>
            </a:xfrm>
            <a:custGeom>
              <a:avLst/>
              <a:gdLst/>
              <a:ahLst/>
              <a:cxnLst/>
              <a:rect l="l" t="t" r="r" b="b"/>
              <a:pathLst>
                <a:path w="23284" h="31556" extrusionOk="0">
                  <a:moveTo>
                    <a:pt x="11642" y="0"/>
                  </a:moveTo>
                  <a:cubicBezTo>
                    <a:pt x="5204" y="0"/>
                    <a:pt x="0" y="5204"/>
                    <a:pt x="0" y="11642"/>
                  </a:cubicBezTo>
                  <a:lnTo>
                    <a:pt x="0" y="19914"/>
                  </a:lnTo>
                  <a:cubicBezTo>
                    <a:pt x="0" y="26352"/>
                    <a:pt x="5204" y="31556"/>
                    <a:pt x="11642" y="31556"/>
                  </a:cubicBezTo>
                  <a:cubicBezTo>
                    <a:pt x="18080" y="31556"/>
                    <a:pt x="23283" y="26352"/>
                    <a:pt x="23283" y="19914"/>
                  </a:cubicBezTo>
                  <a:lnTo>
                    <a:pt x="23283" y="11642"/>
                  </a:lnTo>
                  <a:cubicBezTo>
                    <a:pt x="23283" y="5204"/>
                    <a:pt x="18080" y="0"/>
                    <a:pt x="11642" y="0"/>
                  </a:cubicBez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72"/>
            <p:cNvSpPr/>
            <p:nvPr/>
          </p:nvSpPr>
          <p:spPr>
            <a:xfrm>
              <a:off x="6197505" y="1623011"/>
              <a:ext cx="484954" cy="657174"/>
            </a:xfrm>
            <a:custGeom>
              <a:avLst/>
              <a:gdLst/>
              <a:ahLst/>
              <a:cxnLst/>
              <a:rect l="l" t="t" r="r" b="b"/>
              <a:pathLst>
                <a:path w="23284" h="31556" fill="none" extrusionOk="0">
                  <a:moveTo>
                    <a:pt x="11642" y="31556"/>
                  </a:moveTo>
                  <a:lnTo>
                    <a:pt x="11642" y="31556"/>
                  </a:lnTo>
                  <a:cubicBezTo>
                    <a:pt x="5204" y="31556"/>
                    <a:pt x="0" y="26352"/>
                    <a:pt x="0" y="19914"/>
                  </a:cubicBezTo>
                  <a:lnTo>
                    <a:pt x="0" y="11642"/>
                  </a:lnTo>
                  <a:cubicBezTo>
                    <a:pt x="0" y="5204"/>
                    <a:pt x="5204" y="0"/>
                    <a:pt x="11642" y="0"/>
                  </a:cubicBezTo>
                  <a:lnTo>
                    <a:pt x="11642" y="0"/>
                  </a:lnTo>
                  <a:cubicBezTo>
                    <a:pt x="18080" y="0"/>
                    <a:pt x="23283" y="5204"/>
                    <a:pt x="23283" y="11642"/>
                  </a:cubicBezTo>
                  <a:lnTo>
                    <a:pt x="23283" y="19914"/>
                  </a:lnTo>
                  <a:cubicBezTo>
                    <a:pt x="23283" y="26352"/>
                    <a:pt x="18080" y="31556"/>
                    <a:pt x="11642" y="31556"/>
                  </a:cubicBezTo>
                  <a:close/>
                </a:path>
              </a:pathLst>
            </a:custGeom>
            <a:solidFill>
              <a:schemeClr val="dk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72"/>
            <p:cNvSpPr/>
            <p:nvPr/>
          </p:nvSpPr>
          <p:spPr>
            <a:xfrm>
              <a:off x="6479575" y="1896701"/>
              <a:ext cx="29888" cy="29906"/>
            </a:xfrm>
            <a:custGeom>
              <a:avLst/>
              <a:gdLst/>
              <a:ahLst/>
              <a:cxnLst/>
              <a:rect l="l" t="t" r="r" b="b"/>
              <a:pathLst>
                <a:path w="1435" h="1436" extrusionOk="0">
                  <a:moveTo>
                    <a:pt x="701" y="1"/>
                  </a:moveTo>
                  <a:cubicBezTo>
                    <a:pt x="300" y="1"/>
                    <a:pt x="0" y="334"/>
                    <a:pt x="0" y="735"/>
                  </a:cubicBezTo>
                  <a:cubicBezTo>
                    <a:pt x="0" y="1102"/>
                    <a:pt x="300" y="1435"/>
                    <a:pt x="701" y="1435"/>
                  </a:cubicBezTo>
                  <a:cubicBezTo>
                    <a:pt x="1101" y="1435"/>
                    <a:pt x="1435" y="1102"/>
                    <a:pt x="1435" y="735"/>
                  </a:cubicBezTo>
                  <a:cubicBezTo>
                    <a:pt x="1435" y="334"/>
                    <a:pt x="1101" y="1"/>
                    <a:pt x="70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72"/>
            <p:cNvSpPr/>
            <p:nvPr/>
          </p:nvSpPr>
          <p:spPr>
            <a:xfrm>
              <a:off x="6351047" y="1896701"/>
              <a:ext cx="29888" cy="29906"/>
            </a:xfrm>
            <a:custGeom>
              <a:avLst/>
              <a:gdLst/>
              <a:ahLst/>
              <a:cxnLst/>
              <a:rect l="l" t="t" r="r" b="b"/>
              <a:pathLst>
                <a:path w="1435" h="1436" extrusionOk="0">
                  <a:moveTo>
                    <a:pt x="701" y="1"/>
                  </a:moveTo>
                  <a:cubicBezTo>
                    <a:pt x="300" y="1"/>
                    <a:pt x="0" y="334"/>
                    <a:pt x="0" y="735"/>
                  </a:cubicBezTo>
                  <a:cubicBezTo>
                    <a:pt x="0" y="1102"/>
                    <a:pt x="300" y="1435"/>
                    <a:pt x="701" y="1435"/>
                  </a:cubicBezTo>
                  <a:cubicBezTo>
                    <a:pt x="1101" y="1435"/>
                    <a:pt x="1434" y="1102"/>
                    <a:pt x="1434" y="735"/>
                  </a:cubicBezTo>
                  <a:cubicBezTo>
                    <a:pt x="1434" y="334"/>
                    <a:pt x="1101" y="1"/>
                    <a:pt x="70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72"/>
            <p:cNvSpPr/>
            <p:nvPr/>
          </p:nvSpPr>
          <p:spPr>
            <a:xfrm>
              <a:off x="6196797" y="1993957"/>
              <a:ext cx="485662" cy="21"/>
            </a:xfrm>
            <a:custGeom>
              <a:avLst/>
              <a:gdLst/>
              <a:ahLst/>
              <a:cxnLst/>
              <a:rect l="l" t="t" r="r" b="b"/>
              <a:pathLst>
                <a:path w="23318" h="1" fill="none" extrusionOk="0">
                  <a:moveTo>
                    <a:pt x="1" y="1"/>
                  </a:moveTo>
                  <a:lnTo>
                    <a:pt x="23317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72"/>
            <p:cNvSpPr/>
            <p:nvPr/>
          </p:nvSpPr>
          <p:spPr>
            <a:xfrm>
              <a:off x="6406616" y="1922400"/>
              <a:ext cx="18787" cy="71578"/>
            </a:xfrm>
            <a:custGeom>
              <a:avLst/>
              <a:gdLst/>
              <a:ahLst/>
              <a:cxnLst/>
              <a:rect l="l" t="t" r="r" b="b"/>
              <a:pathLst>
                <a:path w="902" h="3437" fill="none" extrusionOk="0">
                  <a:moveTo>
                    <a:pt x="901" y="1"/>
                  </a:moveTo>
                  <a:lnTo>
                    <a:pt x="1" y="3437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72"/>
            <p:cNvSpPr/>
            <p:nvPr/>
          </p:nvSpPr>
          <p:spPr>
            <a:xfrm>
              <a:off x="6197505" y="2037732"/>
              <a:ext cx="127841" cy="21"/>
            </a:xfrm>
            <a:custGeom>
              <a:avLst/>
              <a:gdLst/>
              <a:ahLst/>
              <a:cxnLst/>
              <a:rect l="l" t="t" r="r" b="b"/>
              <a:pathLst>
                <a:path w="6138" h="1" fill="none" extrusionOk="0">
                  <a:moveTo>
                    <a:pt x="0" y="0"/>
                  </a:moveTo>
                  <a:lnTo>
                    <a:pt x="6138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72"/>
            <p:cNvSpPr/>
            <p:nvPr/>
          </p:nvSpPr>
          <p:spPr>
            <a:xfrm>
              <a:off x="6261425" y="2064119"/>
              <a:ext cx="63920" cy="21"/>
            </a:xfrm>
            <a:custGeom>
              <a:avLst/>
              <a:gdLst/>
              <a:ahLst/>
              <a:cxnLst/>
              <a:rect l="l" t="t" r="r" b="b"/>
              <a:pathLst>
                <a:path w="3069" h="1" fill="none" extrusionOk="0">
                  <a:moveTo>
                    <a:pt x="0" y="1"/>
                  </a:moveTo>
                  <a:lnTo>
                    <a:pt x="3069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72"/>
            <p:cNvSpPr/>
            <p:nvPr/>
          </p:nvSpPr>
          <p:spPr>
            <a:xfrm>
              <a:off x="6530291" y="2114142"/>
              <a:ext cx="139671" cy="21"/>
            </a:xfrm>
            <a:custGeom>
              <a:avLst/>
              <a:gdLst/>
              <a:ahLst/>
              <a:cxnLst/>
              <a:rect l="l" t="t" r="r" b="b"/>
              <a:pathLst>
                <a:path w="6706" h="1" fill="none" extrusionOk="0">
                  <a:moveTo>
                    <a:pt x="6705" y="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72"/>
            <p:cNvSpPr/>
            <p:nvPr/>
          </p:nvSpPr>
          <p:spPr>
            <a:xfrm>
              <a:off x="6494155" y="2140549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1" y="0"/>
                  </a:moveTo>
                  <a:lnTo>
                    <a:pt x="2436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72"/>
            <p:cNvSpPr/>
            <p:nvPr/>
          </p:nvSpPr>
          <p:spPr>
            <a:xfrm>
              <a:off x="5943219" y="3055440"/>
              <a:ext cx="290423" cy="1537369"/>
            </a:xfrm>
            <a:custGeom>
              <a:avLst/>
              <a:gdLst/>
              <a:ahLst/>
              <a:cxnLst/>
              <a:rect l="l" t="t" r="r" b="b"/>
              <a:pathLst>
                <a:path w="13944" h="73821" fill="none" extrusionOk="0">
                  <a:moveTo>
                    <a:pt x="2302" y="73820"/>
                  </a:moveTo>
                  <a:lnTo>
                    <a:pt x="13343" y="8240"/>
                  </a:lnTo>
                  <a:cubicBezTo>
                    <a:pt x="13944" y="4637"/>
                    <a:pt x="11509" y="1201"/>
                    <a:pt x="7906" y="601"/>
                  </a:cubicBezTo>
                  <a:lnTo>
                    <a:pt x="7906" y="601"/>
                  </a:lnTo>
                  <a:cubicBezTo>
                    <a:pt x="4304" y="1"/>
                    <a:pt x="901" y="2436"/>
                    <a:pt x="267" y="6038"/>
                  </a:cubicBezTo>
                  <a:lnTo>
                    <a:pt x="0" y="7706"/>
                  </a:lnTo>
                </a:path>
              </a:pathLst>
            </a:custGeom>
            <a:noFill/>
            <a:ln w="525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72"/>
            <p:cNvSpPr/>
            <p:nvPr/>
          </p:nvSpPr>
          <p:spPr>
            <a:xfrm>
              <a:off x="6041172" y="2687950"/>
              <a:ext cx="830945" cy="456227"/>
            </a:xfrm>
            <a:custGeom>
              <a:avLst/>
              <a:gdLst/>
              <a:ahLst/>
              <a:cxnLst/>
              <a:rect l="l" t="t" r="r" b="b"/>
              <a:pathLst>
                <a:path w="39896" h="21907" extrusionOk="0">
                  <a:moveTo>
                    <a:pt x="27854" y="1"/>
                  </a:moveTo>
                  <a:lnTo>
                    <a:pt x="26520" y="10108"/>
                  </a:lnTo>
                  <a:lnTo>
                    <a:pt x="27721" y="10275"/>
                  </a:lnTo>
                  <a:lnTo>
                    <a:pt x="27687" y="10542"/>
                  </a:lnTo>
                  <a:lnTo>
                    <a:pt x="11642" y="8373"/>
                  </a:lnTo>
                  <a:cubicBezTo>
                    <a:pt x="11346" y="8336"/>
                    <a:pt x="11051" y="8317"/>
                    <a:pt x="10758" y="8317"/>
                  </a:cubicBezTo>
                  <a:cubicBezTo>
                    <a:pt x="9235" y="8317"/>
                    <a:pt x="7770" y="8818"/>
                    <a:pt x="6539" y="9741"/>
                  </a:cubicBezTo>
                  <a:lnTo>
                    <a:pt x="4738" y="11142"/>
                  </a:lnTo>
                  <a:lnTo>
                    <a:pt x="735" y="14177"/>
                  </a:lnTo>
                  <a:cubicBezTo>
                    <a:pt x="101" y="14678"/>
                    <a:pt x="1" y="15578"/>
                    <a:pt x="468" y="16212"/>
                  </a:cubicBezTo>
                  <a:cubicBezTo>
                    <a:pt x="760" y="16582"/>
                    <a:pt x="1187" y="16770"/>
                    <a:pt x="1619" y="16770"/>
                  </a:cubicBezTo>
                  <a:cubicBezTo>
                    <a:pt x="1928" y="16770"/>
                    <a:pt x="2238" y="16674"/>
                    <a:pt x="2503" y="16479"/>
                  </a:cubicBezTo>
                  <a:lnTo>
                    <a:pt x="6139" y="13677"/>
                  </a:lnTo>
                  <a:lnTo>
                    <a:pt x="6205" y="13744"/>
                  </a:lnTo>
                  <a:lnTo>
                    <a:pt x="6305" y="13877"/>
                  </a:lnTo>
                  <a:lnTo>
                    <a:pt x="6339" y="13977"/>
                  </a:lnTo>
                  <a:lnTo>
                    <a:pt x="2703" y="16746"/>
                  </a:lnTo>
                  <a:cubicBezTo>
                    <a:pt x="2069" y="17246"/>
                    <a:pt x="1936" y="18147"/>
                    <a:pt x="2436" y="18781"/>
                  </a:cubicBezTo>
                  <a:cubicBezTo>
                    <a:pt x="2708" y="19150"/>
                    <a:pt x="3139" y="19338"/>
                    <a:pt x="3577" y="19338"/>
                  </a:cubicBezTo>
                  <a:cubicBezTo>
                    <a:pt x="3890" y="19338"/>
                    <a:pt x="4206" y="19242"/>
                    <a:pt x="4471" y="19048"/>
                  </a:cubicBezTo>
                  <a:lnTo>
                    <a:pt x="8240" y="16146"/>
                  </a:lnTo>
                  <a:lnTo>
                    <a:pt x="8273" y="16212"/>
                  </a:lnTo>
                  <a:lnTo>
                    <a:pt x="8373" y="16346"/>
                  </a:lnTo>
                  <a:lnTo>
                    <a:pt x="8440" y="16412"/>
                  </a:lnTo>
                  <a:lnTo>
                    <a:pt x="4671" y="19314"/>
                  </a:lnTo>
                  <a:cubicBezTo>
                    <a:pt x="4037" y="19781"/>
                    <a:pt x="3904" y="20715"/>
                    <a:pt x="4404" y="21349"/>
                  </a:cubicBezTo>
                  <a:cubicBezTo>
                    <a:pt x="4676" y="21719"/>
                    <a:pt x="5096" y="21907"/>
                    <a:pt x="5524" y="21907"/>
                  </a:cubicBezTo>
                  <a:cubicBezTo>
                    <a:pt x="5831" y="21907"/>
                    <a:pt x="6141" y="21811"/>
                    <a:pt x="6405" y="21616"/>
                  </a:cubicBezTo>
                  <a:lnTo>
                    <a:pt x="9207" y="19481"/>
                  </a:lnTo>
                  <a:cubicBezTo>
                    <a:pt x="10008" y="18847"/>
                    <a:pt x="10975" y="18447"/>
                    <a:pt x="11976" y="18280"/>
                  </a:cubicBezTo>
                  <a:cubicBezTo>
                    <a:pt x="12307" y="18225"/>
                    <a:pt x="12647" y="18201"/>
                    <a:pt x="12987" y="18201"/>
                  </a:cubicBezTo>
                  <a:cubicBezTo>
                    <a:pt x="13264" y="18201"/>
                    <a:pt x="13541" y="18217"/>
                    <a:pt x="13811" y="18247"/>
                  </a:cubicBezTo>
                  <a:lnTo>
                    <a:pt x="28955" y="20282"/>
                  </a:lnTo>
                  <a:cubicBezTo>
                    <a:pt x="29326" y="20332"/>
                    <a:pt x="29698" y="20357"/>
                    <a:pt x="30068" y="20357"/>
                  </a:cubicBezTo>
                  <a:cubicBezTo>
                    <a:pt x="31888" y="20357"/>
                    <a:pt x="33662" y="19751"/>
                    <a:pt x="35159" y="18614"/>
                  </a:cubicBezTo>
                  <a:cubicBezTo>
                    <a:pt x="36927" y="17280"/>
                    <a:pt x="38061" y="15278"/>
                    <a:pt x="38362" y="13077"/>
                  </a:cubicBezTo>
                  <a:lnTo>
                    <a:pt x="39896" y="1502"/>
                  </a:lnTo>
                  <a:lnTo>
                    <a:pt x="278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72"/>
            <p:cNvSpPr/>
            <p:nvPr/>
          </p:nvSpPr>
          <p:spPr>
            <a:xfrm>
              <a:off x="6041172" y="2861157"/>
              <a:ext cx="366173" cy="283020"/>
            </a:xfrm>
            <a:custGeom>
              <a:avLst/>
              <a:gdLst/>
              <a:ahLst/>
              <a:cxnLst/>
              <a:rect l="l" t="t" r="r" b="b"/>
              <a:pathLst>
                <a:path w="17581" h="13590" extrusionOk="0">
                  <a:moveTo>
                    <a:pt x="10758" y="0"/>
                  </a:moveTo>
                  <a:cubicBezTo>
                    <a:pt x="9235" y="0"/>
                    <a:pt x="7770" y="501"/>
                    <a:pt x="6539" y="1424"/>
                  </a:cubicBezTo>
                  <a:lnTo>
                    <a:pt x="4738" y="2825"/>
                  </a:lnTo>
                  <a:lnTo>
                    <a:pt x="735" y="5860"/>
                  </a:lnTo>
                  <a:cubicBezTo>
                    <a:pt x="101" y="6361"/>
                    <a:pt x="1" y="7261"/>
                    <a:pt x="468" y="7895"/>
                  </a:cubicBezTo>
                  <a:cubicBezTo>
                    <a:pt x="760" y="8265"/>
                    <a:pt x="1187" y="8453"/>
                    <a:pt x="1619" y="8453"/>
                  </a:cubicBezTo>
                  <a:cubicBezTo>
                    <a:pt x="1928" y="8453"/>
                    <a:pt x="2238" y="8357"/>
                    <a:pt x="2503" y="8162"/>
                  </a:cubicBezTo>
                  <a:lnTo>
                    <a:pt x="6139" y="5360"/>
                  </a:lnTo>
                  <a:lnTo>
                    <a:pt x="6205" y="5427"/>
                  </a:lnTo>
                  <a:lnTo>
                    <a:pt x="6305" y="5560"/>
                  </a:lnTo>
                  <a:lnTo>
                    <a:pt x="6339" y="5660"/>
                  </a:lnTo>
                  <a:lnTo>
                    <a:pt x="2703" y="8429"/>
                  </a:lnTo>
                  <a:cubicBezTo>
                    <a:pt x="2069" y="8929"/>
                    <a:pt x="1936" y="9830"/>
                    <a:pt x="2436" y="10464"/>
                  </a:cubicBezTo>
                  <a:cubicBezTo>
                    <a:pt x="2708" y="10833"/>
                    <a:pt x="3139" y="11021"/>
                    <a:pt x="3577" y="11021"/>
                  </a:cubicBezTo>
                  <a:cubicBezTo>
                    <a:pt x="3890" y="11021"/>
                    <a:pt x="4206" y="10925"/>
                    <a:pt x="4471" y="10731"/>
                  </a:cubicBezTo>
                  <a:lnTo>
                    <a:pt x="8240" y="7829"/>
                  </a:lnTo>
                  <a:lnTo>
                    <a:pt x="8273" y="7895"/>
                  </a:lnTo>
                  <a:lnTo>
                    <a:pt x="8373" y="8029"/>
                  </a:lnTo>
                  <a:lnTo>
                    <a:pt x="8440" y="8095"/>
                  </a:lnTo>
                  <a:lnTo>
                    <a:pt x="4671" y="10997"/>
                  </a:lnTo>
                  <a:cubicBezTo>
                    <a:pt x="4037" y="11464"/>
                    <a:pt x="3904" y="12398"/>
                    <a:pt x="4404" y="13032"/>
                  </a:cubicBezTo>
                  <a:cubicBezTo>
                    <a:pt x="4676" y="13402"/>
                    <a:pt x="5096" y="13590"/>
                    <a:pt x="5524" y="13590"/>
                  </a:cubicBezTo>
                  <a:cubicBezTo>
                    <a:pt x="5831" y="13590"/>
                    <a:pt x="6141" y="13494"/>
                    <a:pt x="6405" y="13299"/>
                  </a:cubicBezTo>
                  <a:lnTo>
                    <a:pt x="9174" y="11164"/>
                  </a:lnTo>
                  <a:cubicBezTo>
                    <a:pt x="10008" y="10530"/>
                    <a:pt x="10975" y="10130"/>
                    <a:pt x="11976" y="9963"/>
                  </a:cubicBezTo>
                  <a:cubicBezTo>
                    <a:pt x="12307" y="9908"/>
                    <a:pt x="12647" y="9884"/>
                    <a:pt x="12987" y="9884"/>
                  </a:cubicBezTo>
                  <a:cubicBezTo>
                    <a:pt x="13264" y="9884"/>
                    <a:pt x="13541" y="9900"/>
                    <a:pt x="13811" y="9930"/>
                  </a:cubicBezTo>
                  <a:lnTo>
                    <a:pt x="16846" y="10330"/>
                  </a:lnTo>
                  <a:lnTo>
                    <a:pt x="17580" y="857"/>
                  </a:lnTo>
                  <a:lnTo>
                    <a:pt x="11642" y="56"/>
                  </a:lnTo>
                  <a:cubicBezTo>
                    <a:pt x="11346" y="19"/>
                    <a:pt x="11051" y="0"/>
                    <a:pt x="10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72"/>
            <p:cNvSpPr/>
            <p:nvPr/>
          </p:nvSpPr>
          <p:spPr>
            <a:xfrm>
              <a:off x="6112049" y="2845642"/>
              <a:ext cx="111866" cy="74348"/>
            </a:xfrm>
            <a:custGeom>
              <a:avLst/>
              <a:gdLst/>
              <a:ahLst/>
              <a:cxnLst/>
              <a:rect l="l" t="t" r="r" b="b"/>
              <a:pathLst>
                <a:path w="5371" h="3570" extrusionOk="0">
                  <a:moveTo>
                    <a:pt x="3703" y="1"/>
                  </a:moveTo>
                  <a:lnTo>
                    <a:pt x="1868" y="67"/>
                  </a:lnTo>
                  <a:cubicBezTo>
                    <a:pt x="834" y="67"/>
                    <a:pt x="0" y="935"/>
                    <a:pt x="34" y="1969"/>
                  </a:cubicBezTo>
                  <a:cubicBezTo>
                    <a:pt x="67" y="2669"/>
                    <a:pt x="467" y="3303"/>
                    <a:pt x="1101" y="3570"/>
                  </a:cubicBezTo>
                  <a:lnTo>
                    <a:pt x="5371" y="901"/>
                  </a:lnTo>
                  <a:cubicBezTo>
                    <a:pt x="5037" y="368"/>
                    <a:pt x="4403" y="1"/>
                    <a:pt x="370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72"/>
            <p:cNvSpPr/>
            <p:nvPr/>
          </p:nvSpPr>
          <p:spPr>
            <a:xfrm>
              <a:off x="6037714" y="2917886"/>
              <a:ext cx="132715" cy="126453"/>
            </a:xfrm>
            <a:custGeom>
              <a:avLst/>
              <a:gdLst/>
              <a:ahLst/>
              <a:cxnLst/>
              <a:rect l="l" t="t" r="r" b="b"/>
              <a:pathLst>
                <a:path w="6372" h="6072" fill="none" extrusionOk="0">
                  <a:moveTo>
                    <a:pt x="6371" y="2736"/>
                  </a:moveTo>
                  <a:lnTo>
                    <a:pt x="2735" y="5538"/>
                  </a:lnTo>
                  <a:cubicBezTo>
                    <a:pt x="2035" y="6072"/>
                    <a:pt x="1067" y="5938"/>
                    <a:pt x="534" y="5238"/>
                  </a:cubicBezTo>
                  <a:lnTo>
                    <a:pt x="534" y="5238"/>
                  </a:lnTo>
                  <a:cubicBezTo>
                    <a:pt x="0" y="4571"/>
                    <a:pt x="133" y="3570"/>
                    <a:pt x="834" y="3036"/>
                  </a:cubicBezTo>
                  <a:lnTo>
                    <a:pt x="4803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72"/>
            <p:cNvSpPr/>
            <p:nvPr/>
          </p:nvSpPr>
          <p:spPr>
            <a:xfrm>
              <a:off x="6078703" y="2976948"/>
              <a:ext cx="135485" cy="120893"/>
            </a:xfrm>
            <a:custGeom>
              <a:avLst/>
              <a:gdLst/>
              <a:ahLst/>
              <a:cxnLst/>
              <a:rect l="l" t="t" r="r" b="b"/>
              <a:pathLst>
                <a:path w="6505" h="5805" fill="none" extrusionOk="0">
                  <a:moveTo>
                    <a:pt x="6505" y="2369"/>
                  </a:moveTo>
                  <a:lnTo>
                    <a:pt x="2735" y="5271"/>
                  </a:lnTo>
                  <a:cubicBezTo>
                    <a:pt x="2035" y="5804"/>
                    <a:pt x="1068" y="5671"/>
                    <a:pt x="534" y="4970"/>
                  </a:cubicBezTo>
                  <a:lnTo>
                    <a:pt x="534" y="4970"/>
                  </a:lnTo>
                  <a:cubicBezTo>
                    <a:pt x="0" y="4303"/>
                    <a:pt x="134" y="3303"/>
                    <a:pt x="834" y="2769"/>
                  </a:cubicBezTo>
                  <a:lnTo>
                    <a:pt x="4470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72"/>
            <p:cNvSpPr/>
            <p:nvPr/>
          </p:nvSpPr>
          <p:spPr>
            <a:xfrm>
              <a:off x="6138437" y="2854680"/>
              <a:ext cx="500242" cy="62539"/>
            </a:xfrm>
            <a:custGeom>
              <a:avLst/>
              <a:gdLst/>
              <a:ahLst/>
              <a:cxnLst/>
              <a:rect l="l" t="t" r="r" b="b"/>
              <a:pathLst>
                <a:path w="24018" h="3003" fill="none" extrusionOk="0">
                  <a:moveTo>
                    <a:pt x="1" y="3003"/>
                  </a:moveTo>
                  <a:lnTo>
                    <a:pt x="1802" y="1635"/>
                  </a:lnTo>
                  <a:cubicBezTo>
                    <a:pt x="3270" y="501"/>
                    <a:pt x="5138" y="0"/>
                    <a:pt x="6972" y="267"/>
                  </a:cubicBezTo>
                  <a:lnTo>
                    <a:pt x="24018" y="2502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72"/>
            <p:cNvSpPr/>
            <p:nvPr/>
          </p:nvSpPr>
          <p:spPr>
            <a:xfrm>
              <a:off x="6119692" y="2717127"/>
              <a:ext cx="755902" cy="434194"/>
            </a:xfrm>
            <a:custGeom>
              <a:avLst/>
              <a:gdLst/>
              <a:ahLst/>
              <a:cxnLst/>
              <a:rect l="l" t="t" r="r" b="b"/>
              <a:pathLst>
                <a:path w="36293" h="20849" fill="none" extrusionOk="0">
                  <a:moveTo>
                    <a:pt x="36293" y="1"/>
                  </a:moveTo>
                  <a:lnTo>
                    <a:pt x="34725" y="11709"/>
                  </a:lnTo>
                  <a:cubicBezTo>
                    <a:pt x="34091" y="16346"/>
                    <a:pt x="29821" y="19615"/>
                    <a:pt x="25151" y="19014"/>
                  </a:cubicBezTo>
                  <a:lnTo>
                    <a:pt x="10007" y="16979"/>
                  </a:lnTo>
                  <a:cubicBezTo>
                    <a:pt x="9440" y="16913"/>
                    <a:pt x="8840" y="16913"/>
                    <a:pt x="8239" y="17013"/>
                  </a:cubicBezTo>
                  <a:lnTo>
                    <a:pt x="8239" y="17013"/>
                  </a:lnTo>
                  <a:cubicBezTo>
                    <a:pt x="7239" y="17180"/>
                    <a:pt x="6305" y="17580"/>
                    <a:pt x="5504" y="18180"/>
                  </a:cubicBezTo>
                  <a:lnTo>
                    <a:pt x="2735" y="20315"/>
                  </a:lnTo>
                  <a:cubicBezTo>
                    <a:pt x="2035" y="20849"/>
                    <a:pt x="1034" y="20715"/>
                    <a:pt x="534" y="20015"/>
                  </a:cubicBezTo>
                  <a:lnTo>
                    <a:pt x="534" y="20015"/>
                  </a:lnTo>
                  <a:cubicBezTo>
                    <a:pt x="0" y="19348"/>
                    <a:pt x="134" y="18347"/>
                    <a:pt x="801" y="17813"/>
                  </a:cubicBezTo>
                  <a:lnTo>
                    <a:pt x="4603" y="14945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72"/>
            <p:cNvSpPr/>
            <p:nvPr/>
          </p:nvSpPr>
          <p:spPr>
            <a:xfrm>
              <a:off x="6590733" y="2685181"/>
              <a:ext cx="28492" cy="213275"/>
            </a:xfrm>
            <a:custGeom>
              <a:avLst/>
              <a:gdLst/>
              <a:ahLst/>
              <a:cxnLst/>
              <a:rect l="l" t="t" r="r" b="b"/>
              <a:pathLst>
                <a:path w="1368" h="10241" fill="none" extrusionOk="0">
                  <a:moveTo>
                    <a:pt x="0" y="10241"/>
                  </a:moveTo>
                  <a:lnTo>
                    <a:pt x="1368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72"/>
            <p:cNvSpPr/>
            <p:nvPr/>
          </p:nvSpPr>
          <p:spPr>
            <a:xfrm>
              <a:off x="6849872" y="2716440"/>
              <a:ext cx="74355" cy="173686"/>
            </a:xfrm>
            <a:custGeom>
              <a:avLst/>
              <a:gdLst/>
              <a:ahLst/>
              <a:cxnLst/>
              <a:rect l="l" t="t" r="r" b="b"/>
              <a:pathLst>
                <a:path w="3570" h="8340" extrusionOk="0">
                  <a:moveTo>
                    <a:pt x="1101" y="0"/>
                  </a:moveTo>
                  <a:lnTo>
                    <a:pt x="1" y="8340"/>
                  </a:lnTo>
                  <a:lnTo>
                    <a:pt x="3570" y="401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72"/>
            <p:cNvSpPr/>
            <p:nvPr/>
          </p:nvSpPr>
          <p:spPr>
            <a:xfrm>
              <a:off x="6596982" y="1711207"/>
              <a:ext cx="132027" cy="129952"/>
            </a:xfrm>
            <a:custGeom>
              <a:avLst/>
              <a:gdLst/>
              <a:ahLst/>
              <a:cxnLst/>
              <a:rect l="l" t="t" r="r" b="b"/>
              <a:pathLst>
                <a:path w="6339" h="6240" extrusionOk="0">
                  <a:moveTo>
                    <a:pt x="3165" y="1"/>
                  </a:moveTo>
                  <a:cubicBezTo>
                    <a:pt x="3144" y="1"/>
                    <a:pt x="3123" y="1"/>
                    <a:pt x="3103" y="1"/>
                  </a:cubicBezTo>
                  <a:cubicBezTo>
                    <a:pt x="1368" y="35"/>
                    <a:pt x="1" y="1469"/>
                    <a:pt x="34" y="3170"/>
                  </a:cubicBezTo>
                  <a:cubicBezTo>
                    <a:pt x="67" y="4884"/>
                    <a:pt x="1468" y="6240"/>
                    <a:pt x="3174" y="6240"/>
                  </a:cubicBezTo>
                  <a:cubicBezTo>
                    <a:pt x="3195" y="6240"/>
                    <a:pt x="3215" y="6240"/>
                    <a:pt x="3236" y="6239"/>
                  </a:cubicBezTo>
                  <a:cubicBezTo>
                    <a:pt x="4971" y="6206"/>
                    <a:pt x="6338" y="4805"/>
                    <a:pt x="6305" y="3070"/>
                  </a:cubicBezTo>
                  <a:cubicBezTo>
                    <a:pt x="6272" y="1356"/>
                    <a:pt x="4871" y="1"/>
                    <a:pt x="31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72"/>
            <p:cNvSpPr/>
            <p:nvPr/>
          </p:nvSpPr>
          <p:spPr>
            <a:xfrm>
              <a:off x="6662298" y="1760543"/>
              <a:ext cx="131319" cy="129952"/>
            </a:xfrm>
            <a:custGeom>
              <a:avLst/>
              <a:gdLst/>
              <a:ahLst/>
              <a:cxnLst/>
              <a:rect l="l" t="t" r="r" b="b"/>
              <a:pathLst>
                <a:path w="6305" h="6240" extrusionOk="0">
                  <a:moveTo>
                    <a:pt x="3140" y="0"/>
                  </a:moveTo>
                  <a:cubicBezTo>
                    <a:pt x="1435" y="0"/>
                    <a:pt x="66" y="1356"/>
                    <a:pt x="33" y="3070"/>
                  </a:cubicBezTo>
                  <a:cubicBezTo>
                    <a:pt x="0" y="4771"/>
                    <a:pt x="1368" y="6205"/>
                    <a:pt x="3102" y="6239"/>
                  </a:cubicBezTo>
                  <a:cubicBezTo>
                    <a:pt x="3123" y="6239"/>
                    <a:pt x="3144" y="6239"/>
                    <a:pt x="3164" y="6239"/>
                  </a:cubicBezTo>
                  <a:cubicBezTo>
                    <a:pt x="4870" y="6239"/>
                    <a:pt x="6238" y="4884"/>
                    <a:pt x="6271" y="3170"/>
                  </a:cubicBezTo>
                  <a:cubicBezTo>
                    <a:pt x="6305" y="1435"/>
                    <a:pt x="4937" y="34"/>
                    <a:pt x="3202" y="1"/>
                  </a:cubicBezTo>
                  <a:cubicBezTo>
                    <a:pt x="3182" y="0"/>
                    <a:pt x="3161" y="0"/>
                    <a:pt x="31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72"/>
            <p:cNvSpPr/>
            <p:nvPr/>
          </p:nvSpPr>
          <p:spPr>
            <a:xfrm>
              <a:off x="6594899" y="1764021"/>
              <a:ext cx="131319" cy="130639"/>
            </a:xfrm>
            <a:custGeom>
              <a:avLst/>
              <a:gdLst/>
              <a:ahLst/>
              <a:cxnLst/>
              <a:rect l="l" t="t" r="r" b="b"/>
              <a:pathLst>
                <a:path w="6305" h="6273" extrusionOk="0">
                  <a:moveTo>
                    <a:pt x="3203" y="1"/>
                  </a:moveTo>
                  <a:cubicBezTo>
                    <a:pt x="1468" y="1"/>
                    <a:pt x="67" y="1368"/>
                    <a:pt x="34" y="3069"/>
                  </a:cubicBezTo>
                  <a:cubicBezTo>
                    <a:pt x="0" y="4804"/>
                    <a:pt x="1368" y="6238"/>
                    <a:pt x="3103" y="6272"/>
                  </a:cubicBezTo>
                  <a:cubicBezTo>
                    <a:pt x="3123" y="6272"/>
                    <a:pt x="3143" y="6272"/>
                    <a:pt x="3164" y="6272"/>
                  </a:cubicBezTo>
                  <a:cubicBezTo>
                    <a:pt x="4838" y="6272"/>
                    <a:pt x="6239" y="4917"/>
                    <a:pt x="6272" y="3203"/>
                  </a:cubicBezTo>
                  <a:cubicBezTo>
                    <a:pt x="6305" y="1468"/>
                    <a:pt x="4937" y="34"/>
                    <a:pt x="3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72"/>
            <p:cNvSpPr/>
            <p:nvPr/>
          </p:nvSpPr>
          <p:spPr>
            <a:xfrm>
              <a:off x="6530291" y="1758461"/>
              <a:ext cx="111179" cy="111167"/>
            </a:xfrm>
            <a:custGeom>
              <a:avLst/>
              <a:gdLst/>
              <a:ahLst/>
              <a:cxnLst/>
              <a:rect l="l" t="t" r="r" b="b"/>
              <a:pathLst>
                <a:path w="5338" h="5338" extrusionOk="0">
                  <a:moveTo>
                    <a:pt x="2669" y="1"/>
                  </a:moveTo>
                  <a:cubicBezTo>
                    <a:pt x="1201" y="1"/>
                    <a:pt x="0" y="1202"/>
                    <a:pt x="0" y="2669"/>
                  </a:cubicBezTo>
                  <a:cubicBezTo>
                    <a:pt x="0" y="4137"/>
                    <a:pt x="1201" y="5338"/>
                    <a:pt x="2669" y="5338"/>
                  </a:cubicBezTo>
                  <a:cubicBezTo>
                    <a:pt x="4137" y="5338"/>
                    <a:pt x="5337" y="4137"/>
                    <a:pt x="5337" y="2669"/>
                  </a:cubicBezTo>
                  <a:cubicBezTo>
                    <a:pt x="5337" y="1202"/>
                    <a:pt x="4137" y="1"/>
                    <a:pt x="26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72"/>
            <p:cNvSpPr/>
            <p:nvPr/>
          </p:nvSpPr>
          <p:spPr>
            <a:xfrm>
              <a:off x="6662985" y="1722349"/>
              <a:ext cx="111179" cy="111167"/>
            </a:xfrm>
            <a:custGeom>
              <a:avLst/>
              <a:gdLst/>
              <a:ahLst/>
              <a:cxnLst/>
              <a:rect l="l" t="t" r="r" b="b"/>
              <a:pathLst>
                <a:path w="5338" h="5338" extrusionOk="0">
                  <a:moveTo>
                    <a:pt x="2669" y="0"/>
                  </a:moveTo>
                  <a:cubicBezTo>
                    <a:pt x="1201" y="0"/>
                    <a:pt x="0" y="1201"/>
                    <a:pt x="0" y="2669"/>
                  </a:cubicBezTo>
                  <a:cubicBezTo>
                    <a:pt x="0" y="4136"/>
                    <a:pt x="1201" y="5337"/>
                    <a:pt x="2669" y="5337"/>
                  </a:cubicBezTo>
                  <a:cubicBezTo>
                    <a:pt x="4137" y="5337"/>
                    <a:pt x="5338" y="4136"/>
                    <a:pt x="5338" y="2669"/>
                  </a:cubicBezTo>
                  <a:cubicBezTo>
                    <a:pt x="5338" y="1201"/>
                    <a:pt x="4137" y="0"/>
                    <a:pt x="2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72"/>
            <p:cNvSpPr/>
            <p:nvPr/>
          </p:nvSpPr>
          <p:spPr>
            <a:xfrm>
              <a:off x="6560845" y="1814044"/>
              <a:ext cx="111199" cy="111167"/>
            </a:xfrm>
            <a:custGeom>
              <a:avLst/>
              <a:gdLst/>
              <a:ahLst/>
              <a:cxnLst/>
              <a:rect l="l" t="t" r="r" b="b"/>
              <a:pathLst>
                <a:path w="5339" h="5338" extrusionOk="0">
                  <a:moveTo>
                    <a:pt x="2670" y="0"/>
                  </a:moveTo>
                  <a:cubicBezTo>
                    <a:pt x="1202" y="0"/>
                    <a:pt x="1" y="1201"/>
                    <a:pt x="1" y="2669"/>
                  </a:cubicBezTo>
                  <a:cubicBezTo>
                    <a:pt x="1" y="4137"/>
                    <a:pt x="1202" y="5337"/>
                    <a:pt x="2670" y="5337"/>
                  </a:cubicBezTo>
                  <a:cubicBezTo>
                    <a:pt x="4137" y="5337"/>
                    <a:pt x="5338" y="4137"/>
                    <a:pt x="5338" y="2669"/>
                  </a:cubicBezTo>
                  <a:cubicBezTo>
                    <a:pt x="5338" y="1201"/>
                    <a:pt x="4171" y="0"/>
                    <a:pt x="26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72"/>
            <p:cNvSpPr/>
            <p:nvPr/>
          </p:nvSpPr>
          <p:spPr>
            <a:xfrm>
              <a:off x="6657424" y="1852239"/>
              <a:ext cx="78521" cy="78533"/>
            </a:xfrm>
            <a:custGeom>
              <a:avLst/>
              <a:gdLst/>
              <a:ahLst/>
              <a:cxnLst/>
              <a:rect l="l" t="t" r="r" b="b"/>
              <a:pathLst>
                <a:path w="3770" h="3771" extrusionOk="0">
                  <a:moveTo>
                    <a:pt x="1902" y="1"/>
                  </a:moveTo>
                  <a:cubicBezTo>
                    <a:pt x="868" y="1"/>
                    <a:pt x="1" y="835"/>
                    <a:pt x="1" y="1902"/>
                  </a:cubicBezTo>
                  <a:cubicBezTo>
                    <a:pt x="1" y="2936"/>
                    <a:pt x="868" y="3770"/>
                    <a:pt x="1902" y="3770"/>
                  </a:cubicBezTo>
                  <a:cubicBezTo>
                    <a:pt x="2936" y="3770"/>
                    <a:pt x="3770" y="2936"/>
                    <a:pt x="3770" y="1902"/>
                  </a:cubicBezTo>
                  <a:cubicBezTo>
                    <a:pt x="3770" y="835"/>
                    <a:pt x="2936" y="1"/>
                    <a:pt x="19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72"/>
            <p:cNvSpPr/>
            <p:nvPr/>
          </p:nvSpPr>
          <p:spPr>
            <a:xfrm>
              <a:off x="6652571" y="1686217"/>
              <a:ext cx="72272" cy="72265"/>
            </a:xfrm>
            <a:custGeom>
              <a:avLst/>
              <a:gdLst/>
              <a:ahLst/>
              <a:cxnLst/>
              <a:rect l="l" t="t" r="r" b="b"/>
              <a:pathLst>
                <a:path w="3470" h="3470" extrusionOk="0">
                  <a:moveTo>
                    <a:pt x="1735" y="1"/>
                  </a:moveTo>
                  <a:cubicBezTo>
                    <a:pt x="767" y="1"/>
                    <a:pt x="0" y="768"/>
                    <a:pt x="0" y="1735"/>
                  </a:cubicBezTo>
                  <a:cubicBezTo>
                    <a:pt x="0" y="2702"/>
                    <a:pt x="767" y="3470"/>
                    <a:pt x="1735" y="3470"/>
                  </a:cubicBezTo>
                  <a:cubicBezTo>
                    <a:pt x="2702" y="3470"/>
                    <a:pt x="3469" y="2702"/>
                    <a:pt x="3469" y="1735"/>
                  </a:cubicBezTo>
                  <a:cubicBezTo>
                    <a:pt x="3469" y="768"/>
                    <a:pt x="2702" y="1"/>
                    <a:pt x="17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72"/>
            <p:cNvSpPr/>
            <p:nvPr/>
          </p:nvSpPr>
          <p:spPr>
            <a:xfrm>
              <a:off x="6105800" y="4554573"/>
              <a:ext cx="430760" cy="38923"/>
            </a:xfrm>
            <a:custGeom>
              <a:avLst/>
              <a:gdLst/>
              <a:ahLst/>
              <a:cxnLst/>
              <a:rect l="l" t="t" r="r" b="b"/>
              <a:pathLst>
                <a:path w="20682" h="1869" extrusionOk="0">
                  <a:moveTo>
                    <a:pt x="0" y="0"/>
                  </a:moveTo>
                  <a:lnTo>
                    <a:pt x="0" y="1868"/>
                  </a:lnTo>
                  <a:lnTo>
                    <a:pt x="20681" y="1868"/>
                  </a:lnTo>
                  <a:lnTo>
                    <a:pt x="2068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72"/>
            <p:cNvSpPr/>
            <p:nvPr/>
          </p:nvSpPr>
          <p:spPr>
            <a:xfrm>
              <a:off x="6318306" y="1238819"/>
              <a:ext cx="141754" cy="170208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72"/>
            <p:cNvSpPr/>
            <p:nvPr/>
          </p:nvSpPr>
          <p:spPr>
            <a:xfrm>
              <a:off x="6069945" y="1456968"/>
              <a:ext cx="88268" cy="105607"/>
            </a:xfrm>
            <a:custGeom>
              <a:avLst/>
              <a:gdLst/>
              <a:ahLst/>
              <a:cxnLst/>
              <a:rect l="l" t="t" r="r" b="b"/>
              <a:pathLst>
                <a:path w="4238" h="5071" extrusionOk="0">
                  <a:moveTo>
                    <a:pt x="2136" y="0"/>
                  </a:moveTo>
                  <a:lnTo>
                    <a:pt x="1369" y="1768"/>
                  </a:lnTo>
                  <a:lnTo>
                    <a:pt x="1" y="2535"/>
                  </a:lnTo>
                  <a:lnTo>
                    <a:pt x="1369" y="3269"/>
                  </a:lnTo>
                  <a:lnTo>
                    <a:pt x="2136" y="5071"/>
                  </a:lnTo>
                  <a:lnTo>
                    <a:pt x="2870" y="3269"/>
                  </a:lnTo>
                  <a:lnTo>
                    <a:pt x="4237" y="2535"/>
                  </a:lnTo>
                  <a:lnTo>
                    <a:pt x="2870" y="1768"/>
                  </a:lnTo>
                  <a:lnTo>
                    <a:pt x="21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72"/>
            <p:cNvSpPr/>
            <p:nvPr/>
          </p:nvSpPr>
          <p:spPr>
            <a:xfrm>
              <a:off x="6524386" y="1078983"/>
              <a:ext cx="110491" cy="132014"/>
            </a:xfrm>
            <a:custGeom>
              <a:avLst/>
              <a:gdLst/>
              <a:ahLst/>
              <a:cxnLst/>
              <a:rect l="l" t="t" r="r" b="b"/>
              <a:pathLst>
                <a:path w="5305" h="6339" extrusionOk="0">
                  <a:moveTo>
                    <a:pt x="2636" y="1"/>
                  </a:moveTo>
                  <a:lnTo>
                    <a:pt x="1702" y="2236"/>
                  </a:lnTo>
                  <a:lnTo>
                    <a:pt x="0" y="3170"/>
                  </a:lnTo>
                  <a:lnTo>
                    <a:pt x="1702" y="4104"/>
                  </a:lnTo>
                  <a:lnTo>
                    <a:pt x="2636" y="6339"/>
                  </a:lnTo>
                  <a:lnTo>
                    <a:pt x="3570" y="4104"/>
                  </a:lnTo>
                  <a:lnTo>
                    <a:pt x="5304" y="3170"/>
                  </a:lnTo>
                  <a:lnTo>
                    <a:pt x="3570" y="2236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72"/>
            <p:cNvSpPr/>
            <p:nvPr/>
          </p:nvSpPr>
          <p:spPr>
            <a:xfrm>
              <a:off x="6572238" y="1365773"/>
              <a:ext cx="141754" cy="170208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54"/>
          <p:cNvSpPr txBox="1">
            <a:spLocks noGrp="1"/>
          </p:cNvSpPr>
          <p:nvPr>
            <p:ph type="subTitle" idx="1"/>
          </p:nvPr>
        </p:nvSpPr>
        <p:spPr>
          <a:xfrm>
            <a:off x="4392849" y="2269925"/>
            <a:ext cx="2749939" cy="13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Es un desorden de movimiento</a:t>
            </a:r>
            <a:endParaRPr sz="2800" dirty="0"/>
          </a:p>
        </p:txBody>
      </p:sp>
      <p:grpSp>
        <p:nvGrpSpPr>
          <p:cNvPr id="797" name="Google Shape;797;p54"/>
          <p:cNvGrpSpPr/>
          <p:nvPr/>
        </p:nvGrpSpPr>
        <p:grpSpPr>
          <a:xfrm flipH="1">
            <a:off x="1994497" y="1552525"/>
            <a:ext cx="2098365" cy="3312578"/>
            <a:chOff x="2062979" y="1740381"/>
            <a:chExt cx="1979403" cy="3124779"/>
          </a:xfrm>
        </p:grpSpPr>
        <p:sp>
          <p:nvSpPr>
            <p:cNvPr id="798" name="Google Shape;798;p54"/>
            <p:cNvSpPr/>
            <p:nvPr/>
          </p:nvSpPr>
          <p:spPr>
            <a:xfrm>
              <a:off x="2651630" y="3220832"/>
              <a:ext cx="1214601" cy="1643778"/>
            </a:xfrm>
            <a:custGeom>
              <a:avLst/>
              <a:gdLst/>
              <a:ahLst/>
              <a:cxnLst/>
              <a:rect l="l" t="t" r="r" b="b"/>
              <a:pathLst>
                <a:path w="51428" h="69600" extrusionOk="0">
                  <a:moveTo>
                    <a:pt x="5697" y="0"/>
                  </a:moveTo>
                  <a:cubicBezTo>
                    <a:pt x="2551" y="0"/>
                    <a:pt x="1" y="2577"/>
                    <a:pt x="1" y="5723"/>
                  </a:cubicBezTo>
                  <a:lnTo>
                    <a:pt x="1" y="63877"/>
                  </a:lnTo>
                  <a:cubicBezTo>
                    <a:pt x="1" y="67050"/>
                    <a:pt x="2551" y="69600"/>
                    <a:pt x="5697" y="69600"/>
                  </a:cubicBezTo>
                  <a:lnTo>
                    <a:pt x="45705" y="69600"/>
                  </a:lnTo>
                  <a:cubicBezTo>
                    <a:pt x="48878" y="69600"/>
                    <a:pt x="51428" y="67050"/>
                    <a:pt x="51428" y="63877"/>
                  </a:cubicBezTo>
                  <a:lnTo>
                    <a:pt x="51428" y="5723"/>
                  </a:lnTo>
                  <a:cubicBezTo>
                    <a:pt x="51428" y="2577"/>
                    <a:pt x="48878" y="0"/>
                    <a:pt x="457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54"/>
            <p:cNvSpPr/>
            <p:nvPr/>
          </p:nvSpPr>
          <p:spPr>
            <a:xfrm>
              <a:off x="2770796" y="3220832"/>
              <a:ext cx="1215215" cy="1643778"/>
            </a:xfrm>
            <a:custGeom>
              <a:avLst/>
              <a:gdLst/>
              <a:ahLst/>
              <a:cxnLst/>
              <a:rect l="l" t="t" r="r" b="b"/>
              <a:pathLst>
                <a:path w="51454" h="69600" extrusionOk="0">
                  <a:moveTo>
                    <a:pt x="5723" y="0"/>
                  </a:moveTo>
                  <a:cubicBezTo>
                    <a:pt x="2577" y="0"/>
                    <a:pt x="0" y="2577"/>
                    <a:pt x="0" y="5723"/>
                  </a:cubicBezTo>
                  <a:lnTo>
                    <a:pt x="0" y="63877"/>
                  </a:lnTo>
                  <a:cubicBezTo>
                    <a:pt x="0" y="67050"/>
                    <a:pt x="2577" y="69600"/>
                    <a:pt x="5723" y="69600"/>
                  </a:cubicBezTo>
                  <a:lnTo>
                    <a:pt x="45731" y="69600"/>
                  </a:lnTo>
                  <a:cubicBezTo>
                    <a:pt x="48904" y="69600"/>
                    <a:pt x="51454" y="67050"/>
                    <a:pt x="51454" y="63877"/>
                  </a:cubicBezTo>
                  <a:lnTo>
                    <a:pt x="51454" y="5723"/>
                  </a:lnTo>
                  <a:cubicBezTo>
                    <a:pt x="51454" y="2577"/>
                    <a:pt x="48904" y="0"/>
                    <a:pt x="457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54"/>
            <p:cNvSpPr/>
            <p:nvPr/>
          </p:nvSpPr>
          <p:spPr>
            <a:xfrm>
              <a:off x="2174422" y="3924801"/>
              <a:ext cx="1369626" cy="939764"/>
            </a:xfrm>
            <a:custGeom>
              <a:avLst/>
              <a:gdLst/>
              <a:ahLst/>
              <a:cxnLst/>
              <a:rect l="l" t="t" r="r" b="b"/>
              <a:pathLst>
                <a:path w="57992" h="39791" extrusionOk="0">
                  <a:moveTo>
                    <a:pt x="5724" y="0"/>
                  </a:moveTo>
                  <a:cubicBezTo>
                    <a:pt x="2577" y="0"/>
                    <a:pt x="1" y="2550"/>
                    <a:pt x="1" y="5696"/>
                  </a:cubicBezTo>
                  <a:lnTo>
                    <a:pt x="1" y="34068"/>
                  </a:lnTo>
                  <a:cubicBezTo>
                    <a:pt x="1" y="37241"/>
                    <a:pt x="2577" y="39791"/>
                    <a:pt x="5724" y="39791"/>
                  </a:cubicBezTo>
                  <a:lnTo>
                    <a:pt x="52268" y="39791"/>
                  </a:lnTo>
                  <a:cubicBezTo>
                    <a:pt x="55442" y="39791"/>
                    <a:pt x="57992" y="37241"/>
                    <a:pt x="57992" y="34068"/>
                  </a:cubicBezTo>
                  <a:lnTo>
                    <a:pt x="57992" y="5696"/>
                  </a:lnTo>
                  <a:cubicBezTo>
                    <a:pt x="57992" y="2550"/>
                    <a:pt x="55442" y="0"/>
                    <a:pt x="522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54"/>
            <p:cNvSpPr/>
            <p:nvPr/>
          </p:nvSpPr>
          <p:spPr>
            <a:xfrm>
              <a:off x="2264116" y="4303365"/>
              <a:ext cx="1206901" cy="280600"/>
            </a:xfrm>
            <a:custGeom>
              <a:avLst/>
              <a:gdLst/>
              <a:ahLst/>
              <a:cxnLst/>
              <a:rect l="l" t="t" r="r" b="b"/>
              <a:pathLst>
                <a:path w="51102" h="11881" extrusionOk="0">
                  <a:moveTo>
                    <a:pt x="3228" y="0"/>
                  </a:moveTo>
                  <a:cubicBezTo>
                    <a:pt x="1438" y="0"/>
                    <a:pt x="0" y="1438"/>
                    <a:pt x="0" y="3201"/>
                  </a:cubicBezTo>
                  <a:lnTo>
                    <a:pt x="0" y="8680"/>
                  </a:lnTo>
                  <a:cubicBezTo>
                    <a:pt x="0" y="10443"/>
                    <a:pt x="1438" y="11881"/>
                    <a:pt x="3228" y="11881"/>
                  </a:cubicBezTo>
                  <a:lnTo>
                    <a:pt x="47874" y="11881"/>
                  </a:lnTo>
                  <a:cubicBezTo>
                    <a:pt x="49664" y="11881"/>
                    <a:pt x="51101" y="10443"/>
                    <a:pt x="51101" y="8680"/>
                  </a:cubicBezTo>
                  <a:lnTo>
                    <a:pt x="51101" y="3201"/>
                  </a:lnTo>
                  <a:cubicBezTo>
                    <a:pt x="51101" y="1438"/>
                    <a:pt x="49664" y="0"/>
                    <a:pt x="47874" y="0"/>
                  </a:cubicBezTo>
                  <a:close/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54"/>
            <p:cNvSpPr/>
            <p:nvPr/>
          </p:nvSpPr>
          <p:spPr>
            <a:xfrm>
              <a:off x="2255779" y="4583923"/>
              <a:ext cx="1206901" cy="281237"/>
            </a:xfrm>
            <a:custGeom>
              <a:avLst/>
              <a:gdLst/>
              <a:ahLst/>
              <a:cxnLst/>
              <a:rect l="l" t="t" r="r" b="b"/>
              <a:pathLst>
                <a:path w="51102" h="11908" extrusionOk="0">
                  <a:moveTo>
                    <a:pt x="2333" y="1"/>
                  </a:moveTo>
                  <a:cubicBezTo>
                    <a:pt x="1058" y="1"/>
                    <a:pt x="0" y="1058"/>
                    <a:pt x="0" y="2333"/>
                  </a:cubicBezTo>
                  <a:lnTo>
                    <a:pt x="0" y="9575"/>
                  </a:lnTo>
                  <a:cubicBezTo>
                    <a:pt x="0" y="10877"/>
                    <a:pt x="1058" y="11908"/>
                    <a:pt x="2333" y="11908"/>
                  </a:cubicBezTo>
                  <a:lnTo>
                    <a:pt x="48769" y="11908"/>
                  </a:lnTo>
                  <a:cubicBezTo>
                    <a:pt x="50071" y="11908"/>
                    <a:pt x="51102" y="10877"/>
                    <a:pt x="51102" y="9575"/>
                  </a:cubicBezTo>
                  <a:lnTo>
                    <a:pt x="51102" y="2333"/>
                  </a:lnTo>
                  <a:cubicBezTo>
                    <a:pt x="51102" y="1058"/>
                    <a:pt x="50071" y="1"/>
                    <a:pt x="487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54"/>
            <p:cNvSpPr/>
            <p:nvPr/>
          </p:nvSpPr>
          <p:spPr>
            <a:xfrm>
              <a:off x="2794483" y="3391859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extrusionOk="0">
                  <a:moveTo>
                    <a:pt x="1" y="0"/>
                  </a:moveTo>
                  <a:lnTo>
                    <a:pt x="5697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54"/>
            <p:cNvSpPr/>
            <p:nvPr/>
          </p:nvSpPr>
          <p:spPr>
            <a:xfrm>
              <a:off x="2794483" y="3391859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fill="none" extrusionOk="0">
                  <a:moveTo>
                    <a:pt x="1" y="0"/>
                  </a:moveTo>
                  <a:lnTo>
                    <a:pt x="5697" y="5452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54"/>
            <p:cNvSpPr/>
            <p:nvPr/>
          </p:nvSpPr>
          <p:spPr>
            <a:xfrm>
              <a:off x="2797694" y="3389285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2" y="1"/>
                  </a:moveTo>
                  <a:lnTo>
                    <a:pt x="0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54"/>
            <p:cNvSpPr/>
            <p:nvPr/>
          </p:nvSpPr>
          <p:spPr>
            <a:xfrm>
              <a:off x="2797694" y="3389285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fill="none" extrusionOk="0">
                  <a:moveTo>
                    <a:pt x="5452" y="1"/>
                  </a:moveTo>
                  <a:lnTo>
                    <a:pt x="0" y="567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54"/>
            <p:cNvSpPr/>
            <p:nvPr/>
          </p:nvSpPr>
          <p:spPr>
            <a:xfrm>
              <a:off x="2822680" y="3416821"/>
              <a:ext cx="78174" cy="78198"/>
            </a:xfrm>
            <a:custGeom>
              <a:avLst/>
              <a:gdLst/>
              <a:ahLst/>
              <a:cxnLst/>
              <a:rect l="l" t="t" r="r" b="b"/>
              <a:pathLst>
                <a:path w="3310" h="3311" extrusionOk="0">
                  <a:moveTo>
                    <a:pt x="1655" y="1"/>
                  </a:moveTo>
                  <a:cubicBezTo>
                    <a:pt x="732" y="1"/>
                    <a:pt x="0" y="760"/>
                    <a:pt x="0" y="1656"/>
                  </a:cubicBezTo>
                  <a:cubicBezTo>
                    <a:pt x="0" y="2578"/>
                    <a:pt x="732" y="3310"/>
                    <a:pt x="1655" y="3310"/>
                  </a:cubicBezTo>
                  <a:cubicBezTo>
                    <a:pt x="2577" y="3310"/>
                    <a:pt x="3309" y="2578"/>
                    <a:pt x="3309" y="1656"/>
                  </a:cubicBezTo>
                  <a:cubicBezTo>
                    <a:pt x="3309" y="760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54"/>
            <p:cNvSpPr/>
            <p:nvPr/>
          </p:nvSpPr>
          <p:spPr>
            <a:xfrm>
              <a:off x="3194844" y="3391859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54"/>
            <p:cNvSpPr/>
            <p:nvPr/>
          </p:nvSpPr>
          <p:spPr>
            <a:xfrm>
              <a:off x="3194844" y="3391859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fill="none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54"/>
            <p:cNvSpPr/>
            <p:nvPr/>
          </p:nvSpPr>
          <p:spPr>
            <a:xfrm>
              <a:off x="3197394" y="3389285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2" y="1"/>
                  </a:moveTo>
                  <a:lnTo>
                    <a:pt x="1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54"/>
            <p:cNvSpPr/>
            <p:nvPr/>
          </p:nvSpPr>
          <p:spPr>
            <a:xfrm>
              <a:off x="3197394" y="3389285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fill="none" extrusionOk="0">
                  <a:moveTo>
                    <a:pt x="5452" y="1"/>
                  </a:moveTo>
                  <a:lnTo>
                    <a:pt x="1" y="567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54"/>
            <p:cNvSpPr/>
            <p:nvPr/>
          </p:nvSpPr>
          <p:spPr>
            <a:xfrm>
              <a:off x="3222380" y="3416821"/>
              <a:ext cx="78174" cy="78198"/>
            </a:xfrm>
            <a:custGeom>
              <a:avLst/>
              <a:gdLst/>
              <a:ahLst/>
              <a:cxnLst/>
              <a:rect l="l" t="t" r="r" b="b"/>
              <a:pathLst>
                <a:path w="3310" h="3311" extrusionOk="0">
                  <a:moveTo>
                    <a:pt x="1655" y="1"/>
                  </a:moveTo>
                  <a:cubicBezTo>
                    <a:pt x="760" y="1"/>
                    <a:pt x="0" y="760"/>
                    <a:pt x="0" y="1656"/>
                  </a:cubicBezTo>
                  <a:cubicBezTo>
                    <a:pt x="0" y="2578"/>
                    <a:pt x="760" y="3310"/>
                    <a:pt x="1655" y="3310"/>
                  </a:cubicBezTo>
                  <a:cubicBezTo>
                    <a:pt x="2577" y="3310"/>
                    <a:pt x="3309" y="2578"/>
                    <a:pt x="3309" y="1656"/>
                  </a:cubicBezTo>
                  <a:cubicBezTo>
                    <a:pt x="3309" y="760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54"/>
            <p:cNvSpPr/>
            <p:nvPr/>
          </p:nvSpPr>
          <p:spPr>
            <a:xfrm>
              <a:off x="3594544" y="3391859"/>
              <a:ext cx="133911" cy="128786"/>
            </a:xfrm>
            <a:custGeom>
              <a:avLst/>
              <a:gdLst/>
              <a:ahLst/>
              <a:cxnLst/>
              <a:rect l="l" t="t" r="r" b="b"/>
              <a:pathLst>
                <a:path w="5670" h="5453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54"/>
            <p:cNvSpPr/>
            <p:nvPr/>
          </p:nvSpPr>
          <p:spPr>
            <a:xfrm>
              <a:off x="3597094" y="3389285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3" y="1"/>
                  </a:moveTo>
                  <a:lnTo>
                    <a:pt x="1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54"/>
            <p:cNvSpPr/>
            <p:nvPr/>
          </p:nvSpPr>
          <p:spPr>
            <a:xfrm>
              <a:off x="2794483" y="3731338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extrusionOk="0">
                  <a:moveTo>
                    <a:pt x="1" y="1"/>
                  </a:moveTo>
                  <a:lnTo>
                    <a:pt x="5697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54"/>
            <p:cNvSpPr/>
            <p:nvPr/>
          </p:nvSpPr>
          <p:spPr>
            <a:xfrm>
              <a:off x="2794483" y="3731338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fill="none" extrusionOk="0">
                  <a:moveTo>
                    <a:pt x="1" y="1"/>
                  </a:moveTo>
                  <a:lnTo>
                    <a:pt x="5697" y="5453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54"/>
            <p:cNvSpPr/>
            <p:nvPr/>
          </p:nvSpPr>
          <p:spPr>
            <a:xfrm>
              <a:off x="2797694" y="3728788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2" y="0"/>
                  </a:moveTo>
                  <a:lnTo>
                    <a:pt x="0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54"/>
            <p:cNvSpPr/>
            <p:nvPr/>
          </p:nvSpPr>
          <p:spPr>
            <a:xfrm>
              <a:off x="2797694" y="3728788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fill="none" extrusionOk="0">
                  <a:moveTo>
                    <a:pt x="5452" y="0"/>
                  </a:moveTo>
                  <a:lnTo>
                    <a:pt x="0" y="5696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54"/>
            <p:cNvSpPr/>
            <p:nvPr/>
          </p:nvSpPr>
          <p:spPr>
            <a:xfrm>
              <a:off x="2822680" y="3756962"/>
              <a:ext cx="78174" cy="78174"/>
            </a:xfrm>
            <a:custGeom>
              <a:avLst/>
              <a:gdLst/>
              <a:ahLst/>
              <a:cxnLst/>
              <a:rect l="l" t="t" r="r" b="b"/>
              <a:pathLst>
                <a:path w="3310" h="3310" extrusionOk="0">
                  <a:moveTo>
                    <a:pt x="1655" y="1"/>
                  </a:moveTo>
                  <a:cubicBezTo>
                    <a:pt x="760" y="1"/>
                    <a:pt x="0" y="733"/>
                    <a:pt x="0" y="1655"/>
                  </a:cubicBezTo>
                  <a:cubicBezTo>
                    <a:pt x="0" y="2577"/>
                    <a:pt x="760" y="3310"/>
                    <a:pt x="1655" y="3310"/>
                  </a:cubicBezTo>
                  <a:cubicBezTo>
                    <a:pt x="2577" y="3310"/>
                    <a:pt x="3309" y="2577"/>
                    <a:pt x="3309" y="1655"/>
                  </a:cubicBezTo>
                  <a:cubicBezTo>
                    <a:pt x="3309" y="733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54"/>
            <p:cNvSpPr/>
            <p:nvPr/>
          </p:nvSpPr>
          <p:spPr>
            <a:xfrm>
              <a:off x="3194844" y="3731338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54"/>
            <p:cNvSpPr/>
            <p:nvPr/>
          </p:nvSpPr>
          <p:spPr>
            <a:xfrm>
              <a:off x="3194844" y="3731338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fill="none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54"/>
            <p:cNvSpPr/>
            <p:nvPr/>
          </p:nvSpPr>
          <p:spPr>
            <a:xfrm>
              <a:off x="3197394" y="3728788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2" y="0"/>
                  </a:moveTo>
                  <a:lnTo>
                    <a:pt x="1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54"/>
            <p:cNvSpPr/>
            <p:nvPr/>
          </p:nvSpPr>
          <p:spPr>
            <a:xfrm>
              <a:off x="3197394" y="3728788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fill="none" extrusionOk="0">
                  <a:moveTo>
                    <a:pt x="5452" y="0"/>
                  </a:moveTo>
                  <a:lnTo>
                    <a:pt x="1" y="5696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54"/>
            <p:cNvSpPr/>
            <p:nvPr/>
          </p:nvSpPr>
          <p:spPr>
            <a:xfrm>
              <a:off x="3222380" y="3756962"/>
              <a:ext cx="78174" cy="78174"/>
            </a:xfrm>
            <a:custGeom>
              <a:avLst/>
              <a:gdLst/>
              <a:ahLst/>
              <a:cxnLst/>
              <a:rect l="l" t="t" r="r" b="b"/>
              <a:pathLst>
                <a:path w="3310" h="3310" extrusionOk="0">
                  <a:moveTo>
                    <a:pt x="1655" y="1"/>
                  </a:moveTo>
                  <a:cubicBezTo>
                    <a:pt x="760" y="1"/>
                    <a:pt x="0" y="733"/>
                    <a:pt x="0" y="1655"/>
                  </a:cubicBezTo>
                  <a:cubicBezTo>
                    <a:pt x="0" y="2577"/>
                    <a:pt x="760" y="3310"/>
                    <a:pt x="1655" y="3310"/>
                  </a:cubicBezTo>
                  <a:cubicBezTo>
                    <a:pt x="2577" y="3310"/>
                    <a:pt x="3309" y="2577"/>
                    <a:pt x="3309" y="1655"/>
                  </a:cubicBezTo>
                  <a:cubicBezTo>
                    <a:pt x="3309" y="733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54"/>
            <p:cNvSpPr/>
            <p:nvPr/>
          </p:nvSpPr>
          <p:spPr>
            <a:xfrm>
              <a:off x="3594544" y="3731338"/>
              <a:ext cx="133911" cy="128786"/>
            </a:xfrm>
            <a:custGeom>
              <a:avLst/>
              <a:gdLst/>
              <a:ahLst/>
              <a:cxnLst/>
              <a:rect l="l" t="t" r="r" b="b"/>
              <a:pathLst>
                <a:path w="5670" h="5453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54"/>
            <p:cNvSpPr/>
            <p:nvPr/>
          </p:nvSpPr>
          <p:spPr>
            <a:xfrm>
              <a:off x="3597094" y="3728788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3" y="0"/>
                  </a:moveTo>
                  <a:lnTo>
                    <a:pt x="1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54"/>
            <p:cNvSpPr/>
            <p:nvPr/>
          </p:nvSpPr>
          <p:spPr>
            <a:xfrm>
              <a:off x="2418470" y="4596085"/>
              <a:ext cx="344036" cy="24"/>
            </a:xfrm>
            <a:custGeom>
              <a:avLst/>
              <a:gdLst/>
              <a:ahLst/>
              <a:cxnLst/>
              <a:rect l="l" t="t" r="r" b="b"/>
              <a:pathLst>
                <a:path w="14567" h="1" fill="none" extrusionOk="0">
                  <a:moveTo>
                    <a:pt x="1" y="1"/>
                  </a:moveTo>
                  <a:lnTo>
                    <a:pt x="14566" y="1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54"/>
            <p:cNvSpPr/>
            <p:nvPr/>
          </p:nvSpPr>
          <p:spPr>
            <a:xfrm>
              <a:off x="2228881" y="3557761"/>
              <a:ext cx="724538" cy="474617"/>
            </a:xfrm>
            <a:custGeom>
              <a:avLst/>
              <a:gdLst/>
              <a:ahLst/>
              <a:cxnLst/>
              <a:rect l="l" t="t" r="r" b="b"/>
              <a:pathLst>
                <a:path w="30678" h="20096" extrusionOk="0">
                  <a:moveTo>
                    <a:pt x="30677" y="0"/>
                  </a:moveTo>
                  <a:lnTo>
                    <a:pt x="20804" y="54"/>
                  </a:lnTo>
                  <a:lnTo>
                    <a:pt x="20804" y="8354"/>
                  </a:lnTo>
                  <a:lnTo>
                    <a:pt x="21781" y="8354"/>
                  </a:lnTo>
                  <a:lnTo>
                    <a:pt x="21781" y="8544"/>
                  </a:lnTo>
                  <a:lnTo>
                    <a:pt x="8626" y="8544"/>
                  </a:lnTo>
                  <a:cubicBezTo>
                    <a:pt x="7134" y="8544"/>
                    <a:pt x="5723" y="9114"/>
                    <a:pt x="4666" y="10172"/>
                  </a:cubicBezTo>
                  <a:lnTo>
                    <a:pt x="3364" y="11474"/>
                  </a:lnTo>
                  <a:lnTo>
                    <a:pt x="461" y="14376"/>
                  </a:lnTo>
                  <a:cubicBezTo>
                    <a:pt x="0" y="14837"/>
                    <a:pt x="0" y="15569"/>
                    <a:pt x="461" y="16030"/>
                  </a:cubicBezTo>
                  <a:cubicBezTo>
                    <a:pt x="692" y="16261"/>
                    <a:pt x="990" y="16376"/>
                    <a:pt x="1289" y="16376"/>
                  </a:cubicBezTo>
                  <a:cubicBezTo>
                    <a:pt x="1587" y="16376"/>
                    <a:pt x="1885" y="16261"/>
                    <a:pt x="2116" y="16030"/>
                  </a:cubicBezTo>
                  <a:lnTo>
                    <a:pt x="4747" y="13399"/>
                  </a:lnTo>
                  <a:lnTo>
                    <a:pt x="4801" y="13454"/>
                  </a:lnTo>
                  <a:lnTo>
                    <a:pt x="4910" y="13535"/>
                  </a:lnTo>
                  <a:lnTo>
                    <a:pt x="4964" y="13589"/>
                  </a:lnTo>
                  <a:lnTo>
                    <a:pt x="2333" y="16247"/>
                  </a:lnTo>
                  <a:cubicBezTo>
                    <a:pt x="1872" y="16708"/>
                    <a:pt x="1872" y="17441"/>
                    <a:pt x="2306" y="17902"/>
                  </a:cubicBezTo>
                  <a:cubicBezTo>
                    <a:pt x="2536" y="18132"/>
                    <a:pt x="2841" y="18248"/>
                    <a:pt x="3147" y="18248"/>
                  </a:cubicBezTo>
                  <a:cubicBezTo>
                    <a:pt x="3452" y="18248"/>
                    <a:pt x="3757" y="18132"/>
                    <a:pt x="3987" y="17902"/>
                  </a:cubicBezTo>
                  <a:lnTo>
                    <a:pt x="6700" y="15162"/>
                  </a:lnTo>
                  <a:lnTo>
                    <a:pt x="6754" y="15217"/>
                  </a:lnTo>
                  <a:lnTo>
                    <a:pt x="6863" y="15325"/>
                  </a:lnTo>
                  <a:lnTo>
                    <a:pt x="6917" y="15379"/>
                  </a:lnTo>
                  <a:lnTo>
                    <a:pt x="4177" y="18092"/>
                  </a:lnTo>
                  <a:cubicBezTo>
                    <a:pt x="3716" y="18553"/>
                    <a:pt x="3716" y="19312"/>
                    <a:pt x="4177" y="19746"/>
                  </a:cubicBezTo>
                  <a:cubicBezTo>
                    <a:pt x="4411" y="19980"/>
                    <a:pt x="4715" y="20096"/>
                    <a:pt x="5018" y="20096"/>
                  </a:cubicBezTo>
                  <a:cubicBezTo>
                    <a:pt x="5312" y="20096"/>
                    <a:pt x="5605" y="19987"/>
                    <a:pt x="5832" y="19773"/>
                  </a:cubicBezTo>
                  <a:lnTo>
                    <a:pt x="7839" y="17766"/>
                  </a:lnTo>
                  <a:cubicBezTo>
                    <a:pt x="8436" y="17170"/>
                    <a:pt x="9168" y="16736"/>
                    <a:pt x="9955" y="16491"/>
                  </a:cubicBezTo>
                  <a:cubicBezTo>
                    <a:pt x="10443" y="16356"/>
                    <a:pt x="10931" y="16275"/>
                    <a:pt x="11419" y="16275"/>
                  </a:cubicBezTo>
                  <a:lnTo>
                    <a:pt x="23842" y="16275"/>
                  </a:lnTo>
                  <a:cubicBezTo>
                    <a:pt x="23875" y="16275"/>
                    <a:pt x="23907" y="16275"/>
                    <a:pt x="23940" y="16275"/>
                  </a:cubicBezTo>
                  <a:cubicBezTo>
                    <a:pt x="25720" y="16275"/>
                    <a:pt x="27392" y="15546"/>
                    <a:pt x="28670" y="14294"/>
                  </a:cubicBezTo>
                  <a:cubicBezTo>
                    <a:pt x="29972" y="13020"/>
                    <a:pt x="30677" y="11311"/>
                    <a:pt x="30677" y="9466"/>
                  </a:cubicBezTo>
                  <a:lnTo>
                    <a:pt x="306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54"/>
            <p:cNvSpPr/>
            <p:nvPr/>
          </p:nvSpPr>
          <p:spPr>
            <a:xfrm>
              <a:off x="2228881" y="3759536"/>
              <a:ext cx="328638" cy="272900"/>
            </a:xfrm>
            <a:custGeom>
              <a:avLst/>
              <a:gdLst/>
              <a:ahLst/>
              <a:cxnLst/>
              <a:rect l="l" t="t" r="r" b="b"/>
              <a:pathLst>
                <a:path w="13915" h="11555" extrusionOk="0">
                  <a:moveTo>
                    <a:pt x="8626" y="0"/>
                  </a:moveTo>
                  <a:cubicBezTo>
                    <a:pt x="7134" y="0"/>
                    <a:pt x="5723" y="570"/>
                    <a:pt x="4666" y="1628"/>
                  </a:cubicBezTo>
                  <a:lnTo>
                    <a:pt x="3364" y="2930"/>
                  </a:lnTo>
                  <a:lnTo>
                    <a:pt x="461" y="5832"/>
                  </a:lnTo>
                  <a:cubicBezTo>
                    <a:pt x="0" y="6293"/>
                    <a:pt x="0" y="7025"/>
                    <a:pt x="461" y="7486"/>
                  </a:cubicBezTo>
                  <a:cubicBezTo>
                    <a:pt x="692" y="7717"/>
                    <a:pt x="990" y="7832"/>
                    <a:pt x="1289" y="7832"/>
                  </a:cubicBezTo>
                  <a:cubicBezTo>
                    <a:pt x="1587" y="7832"/>
                    <a:pt x="1885" y="7717"/>
                    <a:pt x="2116" y="7486"/>
                  </a:cubicBezTo>
                  <a:lnTo>
                    <a:pt x="4747" y="4855"/>
                  </a:lnTo>
                  <a:lnTo>
                    <a:pt x="4801" y="4910"/>
                  </a:lnTo>
                  <a:lnTo>
                    <a:pt x="4910" y="5018"/>
                  </a:lnTo>
                  <a:lnTo>
                    <a:pt x="4964" y="5072"/>
                  </a:lnTo>
                  <a:lnTo>
                    <a:pt x="2333" y="7703"/>
                  </a:lnTo>
                  <a:cubicBezTo>
                    <a:pt x="1872" y="8164"/>
                    <a:pt x="1872" y="8897"/>
                    <a:pt x="2306" y="9358"/>
                  </a:cubicBezTo>
                  <a:cubicBezTo>
                    <a:pt x="2536" y="9588"/>
                    <a:pt x="2841" y="9704"/>
                    <a:pt x="3147" y="9704"/>
                  </a:cubicBezTo>
                  <a:cubicBezTo>
                    <a:pt x="3452" y="9704"/>
                    <a:pt x="3757" y="9588"/>
                    <a:pt x="3987" y="9358"/>
                  </a:cubicBezTo>
                  <a:lnTo>
                    <a:pt x="6700" y="6618"/>
                  </a:lnTo>
                  <a:lnTo>
                    <a:pt x="6754" y="6673"/>
                  </a:lnTo>
                  <a:lnTo>
                    <a:pt x="6863" y="6781"/>
                  </a:lnTo>
                  <a:lnTo>
                    <a:pt x="6917" y="6835"/>
                  </a:lnTo>
                  <a:lnTo>
                    <a:pt x="4177" y="9548"/>
                  </a:lnTo>
                  <a:cubicBezTo>
                    <a:pt x="3716" y="10009"/>
                    <a:pt x="3716" y="10768"/>
                    <a:pt x="4177" y="11229"/>
                  </a:cubicBezTo>
                  <a:cubicBezTo>
                    <a:pt x="4408" y="11446"/>
                    <a:pt x="4706" y="11555"/>
                    <a:pt x="5005" y="11555"/>
                  </a:cubicBezTo>
                  <a:cubicBezTo>
                    <a:pt x="5303" y="11555"/>
                    <a:pt x="5601" y="11446"/>
                    <a:pt x="5832" y="11229"/>
                  </a:cubicBezTo>
                  <a:lnTo>
                    <a:pt x="7839" y="9222"/>
                  </a:lnTo>
                  <a:cubicBezTo>
                    <a:pt x="8436" y="8626"/>
                    <a:pt x="9168" y="8192"/>
                    <a:pt x="9955" y="7947"/>
                  </a:cubicBezTo>
                  <a:cubicBezTo>
                    <a:pt x="10443" y="7812"/>
                    <a:pt x="10931" y="7731"/>
                    <a:pt x="11419" y="7731"/>
                  </a:cubicBezTo>
                  <a:lnTo>
                    <a:pt x="13915" y="7731"/>
                  </a:lnTo>
                  <a:lnTo>
                    <a:pt x="111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54"/>
            <p:cNvSpPr/>
            <p:nvPr/>
          </p:nvSpPr>
          <p:spPr>
            <a:xfrm>
              <a:off x="2226307" y="3827432"/>
              <a:ext cx="116623" cy="122362"/>
            </a:xfrm>
            <a:custGeom>
              <a:avLst/>
              <a:gdLst/>
              <a:ahLst/>
              <a:cxnLst/>
              <a:rect l="l" t="t" r="r" b="b"/>
              <a:pathLst>
                <a:path w="4938" h="5181" fill="none" extrusionOk="0">
                  <a:moveTo>
                    <a:pt x="4937" y="2062"/>
                  </a:moveTo>
                  <a:lnTo>
                    <a:pt x="2306" y="4693"/>
                  </a:lnTo>
                  <a:cubicBezTo>
                    <a:pt x="1791" y="5181"/>
                    <a:pt x="1004" y="5181"/>
                    <a:pt x="489" y="4693"/>
                  </a:cubicBezTo>
                  <a:lnTo>
                    <a:pt x="489" y="4693"/>
                  </a:lnTo>
                  <a:cubicBezTo>
                    <a:pt x="1" y="4177"/>
                    <a:pt x="1" y="3391"/>
                    <a:pt x="489" y="2875"/>
                  </a:cubicBezTo>
                  <a:lnTo>
                    <a:pt x="3391" y="0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54"/>
            <p:cNvSpPr/>
            <p:nvPr/>
          </p:nvSpPr>
          <p:spPr>
            <a:xfrm>
              <a:off x="2269878" y="3877380"/>
              <a:ext cx="119174" cy="116623"/>
            </a:xfrm>
            <a:custGeom>
              <a:avLst/>
              <a:gdLst/>
              <a:ahLst/>
              <a:cxnLst/>
              <a:rect l="l" t="t" r="r" b="b"/>
              <a:pathLst>
                <a:path w="5046" h="4938" fill="none" extrusionOk="0">
                  <a:moveTo>
                    <a:pt x="5045" y="1710"/>
                  </a:moveTo>
                  <a:lnTo>
                    <a:pt x="2306" y="4449"/>
                  </a:lnTo>
                  <a:cubicBezTo>
                    <a:pt x="1817" y="4938"/>
                    <a:pt x="1004" y="4938"/>
                    <a:pt x="515" y="4422"/>
                  </a:cubicBezTo>
                  <a:lnTo>
                    <a:pt x="515" y="4422"/>
                  </a:lnTo>
                  <a:cubicBezTo>
                    <a:pt x="0" y="3934"/>
                    <a:pt x="0" y="3120"/>
                    <a:pt x="515" y="2632"/>
                  </a:cubicBezTo>
                  <a:lnTo>
                    <a:pt x="3147" y="1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54"/>
            <p:cNvSpPr/>
            <p:nvPr/>
          </p:nvSpPr>
          <p:spPr>
            <a:xfrm>
              <a:off x="2306388" y="3756962"/>
              <a:ext cx="456125" cy="70498"/>
            </a:xfrm>
            <a:custGeom>
              <a:avLst/>
              <a:gdLst/>
              <a:ahLst/>
              <a:cxnLst/>
              <a:rect l="l" t="t" r="r" b="b"/>
              <a:pathLst>
                <a:path w="19313" h="2985" fill="none" extrusionOk="0">
                  <a:moveTo>
                    <a:pt x="0" y="2984"/>
                  </a:moveTo>
                  <a:lnTo>
                    <a:pt x="1302" y="1655"/>
                  </a:lnTo>
                  <a:cubicBezTo>
                    <a:pt x="2387" y="597"/>
                    <a:pt x="3825" y="1"/>
                    <a:pt x="5344" y="1"/>
                  </a:cubicBezTo>
                  <a:lnTo>
                    <a:pt x="19312" y="1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54"/>
            <p:cNvSpPr/>
            <p:nvPr/>
          </p:nvSpPr>
          <p:spPr>
            <a:xfrm>
              <a:off x="2314063" y="3781310"/>
              <a:ext cx="641900" cy="256250"/>
            </a:xfrm>
            <a:custGeom>
              <a:avLst/>
              <a:gdLst/>
              <a:ahLst/>
              <a:cxnLst/>
              <a:rect l="l" t="t" r="r" b="b"/>
              <a:pathLst>
                <a:path w="27179" h="10850" fill="none" extrusionOk="0">
                  <a:moveTo>
                    <a:pt x="27179" y="0"/>
                  </a:moveTo>
                  <a:cubicBezTo>
                    <a:pt x="27179" y="3825"/>
                    <a:pt x="24060" y="6917"/>
                    <a:pt x="20235" y="6917"/>
                  </a:cubicBezTo>
                  <a:lnTo>
                    <a:pt x="7812" y="6917"/>
                  </a:lnTo>
                  <a:cubicBezTo>
                    <a:pt x="7351" y="6917"/>
                    <a:pt x="6863" y="6971"/>
                    <a:pt x="6402" y="7107"/>
                  </a:cubicBezTo>
                  <a:lnTo>
                    <a:pt x="6402" y="7107"/>
                  </a:lnTo>
                  <a:cubicBezTo>
                    <a:pt x="5615" y="7351"/>
                    <a:pt x="4883" y="7785"/>
                    <a:pt x="4313" y="8355"/>
                  </a:cubicBezTo>
                  <a:lnTo>
                    <a:pt x="2306" y="10362"/>
                  </a:lnTo>
                  <a:cubicBezTo>
                    <a:pt x="1791" y="10850"/>
                    <a:pt x="977" y="10850"/>
                    <a:pt x="489" y="10362"/>
                  </a:cubicBezTo>
                  <a:lnTo>
                    <a:pt x="489" y="10362"/>
                  </a:lnTo>
                  <a:cubicBezTo>
                    <a:pt x="1" y="9873"/>
                    <a:pt x="1" y="9060"/>
                    <a:pt x="489" y="8544"/>
                  </a:cubicBezTo>
                  <a:lnTo>
                    <a:pt x="3228" y="5832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54"/>
            <p:cNvSpPr/>
            <p:nvPr/>
          </p:nvSpPr>
          <p:spPr>
            <a:xfrm>
              <a:off x="2717613" y="3556462"/>
              <a:ext cx="24" cy="199261"/>
            </a:xfrm>
            <a:custGeom>
              <a:avLst/>
              <a:gdLst/>
              <a:ahLst/>
              <a:cxnLst/>
              <a:rect l="l" t="t" r="r" b="b"/>
              <a:pathLst>
                <a:path w="1" h="8437" fill="none" extrusionOk="0">
                  <a:moveTo>
                    <a:pt x="1" y="8436"/>
                  </a:moveTo>
                  <a:lnTo>
                    <a:pt x="1" y="1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54"/>
            <p:cNvSpPr/>
            <p:nvPr/>
          </p:nvSpPr>
          <p:spPr>
            <a:xfrm>
              <a:off x="2442818" y="3929288"/>
              <a:ext cx="78812" cy="75127"/>
            </a:xfrm>
            <a:custGeom>
              <a:avLst/>
              <a:gdLst/>
              <a:ahLst/>
              <a:cxnLst/>
              <a:rect l="l" t="t" r="r" b="b"/>
              <a:pathLst>
                <a:path w="3337" h="3181" extrusionOk="0">
                  <a:moveTo>
                    <a:pt x="706" y="0"/>
                  </a:moveTo>
                  <a:lnTo>
                    <a:pt x="380" y="922"/>
                  </a:lnTo>
                  <a:lnTo>
                    <a:pt x="245" y="1438"/>
                  </a:lnTo>
                  <a:cubicBezTo>
                    <a:pt x="1" y="2143"/>
                    <a:pt x="407" y="2902"/>
                    <a:pt x="1113" y="3119"/>
                  </a:cubicBezTo>
                  <a:cubicBezTo>
                    <a:pt x="1247" y="3160"/>
                    <a:pt x="1383" y="3180"/>
                    <a:pt x="1516" y="3180"/>
                  </a:cubicBezTo>
                  <a:cubicBezTo>
                    <a:pt x="2087" y="3180"/>
                    <a:pt x="2619" y="2823"/>
                    <a:pt x="2794" y="2251"/>
                  </a:cubicBezTo>
                  <a:lnTo>
                    <a:pt x="3337" y="298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54"/>
            <p:cNvSpPr/>
            <p:nvPr/>
          </p:nvSpPr>
          <p:spPr>
            <a:xfrm>
              <a:off x="2442818" y="3929288"/>
              <a:ext cx="78812" cy="78812"/>
            </a:xfrm>
            <a:custGeom>
              <a:avLst/>
              <a:gdLst/>
              <a:ahLst/>
              <a:cxnLst/>
              <a:rect l="l" t="t" r="r" b="b"/>
              <a:pathLst>
                <a:path w="3337" h="3337" fill="none" extrusionOk="0">
                  <a:moveTo>
                    <a:pt x="3337" y="298"/>
                  </a:moveTo>
                  <a:lnTo>
                    <a:pt x="2794" y="2251"/>
                  </a:lnTo>
                  <a:cubicBezTo>
                    <a:pt x="2577" y="2957"/>
                    <a:pt x="1818" y="3336"/>
                    <a:pt x="1113" y="3119"/>
                  </a:cubicBezTo>
                  <a:lnTo>
                    <a:pt x="1113" y="3119"/>
                  </a:lnTo>
                  <a:cubicBezTo>
                    <a:pt x="407" y="2902"/>
                    <a:pt x="1" y="2143"/>
                    <a:pt x="245" y="1438"/>
                  </a:cubicBezTo>
                  <a:lnTo>
                    <a:pt x="380" y="922"/>
                  </a:lnTo>
                  <a:lnTo>
                    <a:pt x="706" y="0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54"/>
            <p:cNvSpPr/>
            <p:nvPr/>
          </p:nvSpPr>
          <p:spPr>
            <a:xfrm>
              <a:off x="2423594" y="3917078"/>
              <a:ext cx="40386" cy="49384"/>
            </a:xfrm>
            <a:custGeom>
              <a:avLst/>
              <a:gdLst/>
              <a:ahLst/>
              <a:cxnLst/>
              <a:rect l="l" t="t" r="r" b="b"/>
              <a:pathLst>
                <a:path w="1710" h="2091" extrusionOk="0">
                  <a:moveTo>
                    <a:pt x="1411" y="0"/>
                  </a:moveTo>
                  <a:cubicBezTo>
                    <a:pt x="1362" y="0"/>
                    <a:pt x="1311" y="20"/>
                    <a:pt x="1276" y="56"/>
                  </a:cubicBezTo>
                  <a:lnTo>
                    <a:pt x="1" y="2090"/>
                  </a:lnTo>
                  <a:lnTo>
                    <a:pt x="1" y="2090"/>
                  </a:lnTo>
                  <a:lnTo>
                    <a:pt x="1140" y="1656"/>
                  </a:lnTo>
                  <a:lnTo>
                    <a:pt x="1710" y="626"/>
                  </a:lnTo>
                  <a:lnTo>
                    <a:pt x="1547" y="110"/>
                  </a:lnTo>
                  <a:cubicBezTo>
                    <a:pt x="1532" y="34"/>
                    <a:pt x="1473" y="0"/>
                    <a:pt x="1411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54"/>
            <p:cNvSpPr/>
            <p:nvPr/>
          </p:nvSpPr>
          <p:spPr>
            <a:xfrm>
              <a:off x="2702239" y="3197759"/>
              <a:ext cx="823188" cy="996800"/>
            </a:xfrm>
            <a:custGeom>
              <a:avLst/>
              <a:gdLst/>
              <a:ahLst/>
              <a:cxnLst/>
              <a:rect l="l" t="t" r="r" b="b"/>
              <a:pathLst>
                <a:path w="34855" h="42206" extrusionOk="0">
                  <a:moveTo>
                    <a:pt x="17414" y="1"/>
                  </a:moveTo>
                  <a:cubicBezTo>
                    <a:pt x="7812" y="1"/>
                    <a:pt x="1" y="7812"/>
                    <a:pt x="1" y="17441"/>
                  </a:cubicBezTo>
                  <a:lnTo>
                    <a:pt x="1" y="42205"/>
                  </a:lnTo>
                  <a:lnTo>
                    <a:pt x="34855" y="42205"/>
                  </a:lnTo>
                  <a:lnTo>
                    <a:pt x="34855" y="17441"/>
                  </a:lnTo>
                  <a:cubicBezTo>
                    <a:pt x="34855" y="7812"/>
                    <a:pt x="27043" y="1"/>
                    <a:pt x="174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54"/>
            <p:cNvSpPr/>
            <p:nvPr/>
          </p:nvSpPr>
          <p:spPr>
            <a:xfrm>
              <a:off x="3012907" y="3062605"/>
              <a:ext cx="186437" cy="242812"/>
            </a:xfrm>
            <a:custGeom>
              <a:avLst/>
              <a:gdLst/>
              <a:ahLst/>
              <a:cxnLst/>
              <a:rect l="l" t="t" r="r" b="b"/>
              <a:pathLst>
                <a:path w="7894" h="10281" extrusionOk="0">
                  <a:moveTo>
                    <a:pt x="1" y="1"/>
                  </a:moveTo>
                  <a:lnTo>
                    <a:pt x="1" y="6320"/>
                  </a:lnTo>
                  <a:cubicBezTo>
                    <a:pt x="1" y="8517"/>
                    <a:pt x="1764" y="10280"/>
                    <a:pt x="3934" y="10280"/>
                  </a:cubicBezTo>
                  <a:cubicBezTo>
                    <a:pt x="6131" y="10280"/>
                    <a:pt x="7894" y="8517"/>
                    <a:pt x="7894" y="6320"/>
                  </a:cubicBezTo>
                  <a:lnTo>
                    <a:pt x="7894" y="1"/>
                  </a:ln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54"/>
            <p:cNvSpPr/>
            <p:nvPr/>
          </p:nvSpPr>
          <p:spPr>
            <a:xfrm>
              <a:off x="3012907" y="3062605"/>
              <a:ext cx="186437" cy="156962"/>
            </a:xfrm>
            <a:custGeom>
              <a:avLst/>
              <a:gdLst/>
              <a:ahLst/>
              <a:cxnLst/>
              <a:rect l="l" t="t" r="r" b="b"/>
              <a:pathLst>
                <a:path w="7894" h="6646" extrusionOk="0">
                  <a:moveTo>
                    <a:pt x="1" y="1"/>
                  </a:moveTo>
                  <a:lnTo>
                    <a:pt x="1" y="6646"/>
                  </a:lnTo>
                  <a:lnTo>
                    <a:pt x="7894" y="3879"/>
                  </a:lnTo>
                  <a:lnTo>
                    <a:pt x="7894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54"/>
            <p:cNvSpPr/>
            <p:nvPr/>
          </p:nvSpPr>
          <p:spPr>
            <a:xfrm>
              <a:off x="2843816" y="3968986"/>
              <a:ext cx="167850" cy="167873"/>
            </a:xfrm>
            <a:custGeom>
              <a:avLst/>
              <a:gdLst/>
              <a:ahLst/>
              <a:cxnLst/>
              <a:rect l="l" t="t" r="r" b="b"/>
              <a:pathLst>
                <a:path w="7107" h="7108" fill="none" extrusionOk="0">
                  <a:moveTo>
                    <a:pt x="7107" y="3554"/>
                  </a:moveTo>
                  <a:cubicBezTo>
                    <a:pt x="7107" y="5534"/>
                    <a:pt x="5506" y="7107"/>
                    <a:pt x="3553" y="7107"/>
                  </a:cubicBezTo>
                  <a:cubicBezTo>
                    <a:pt x="1573" y="7107"/>
                    <a:pt x="0" y="5534"/>
                    <a:pt x="0" y="3554"/>
                  </a:cubicBezTo>
                  <a:cubicBezTo>
                    <a:pt x="0" y="1601"/>
                    <a:pt x="1573" y="1"/>
                    <a:pt x="3553" y="1"/>
                  </a:cubicBezTo>
                  <a:cubicBezTo>
                    <a:pt x="5506" y="1"/>
                    <a:pt x="7107" y="1601"/>
                    <a:pt x="7107" y="3554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54"/>
            <p:cNvSpPr/>
            <p:nvPr/>
          </p:nvSpPr>
          <p:spPr>
            <a:xfrm>
              <a:off x="2294840" y="4546137"/>
              <a:ext cx="164024" cy="153112"/>
            </a:xfrm>
            <a:custGeom>
              <a:avLst/>
              <a:gdLst/>
              <a:ahLst/>
              <a:cxnLst/>
              <a:rect l="l" t="t" r="r" b="b"/>
              <a:pathLst>
                <a:path w="6945" h="6483" extrusionOk="0">
                  <a:moveTo>
                    <a:pt x="1" y="0"/>
                  </a:moveTo>
                  <a:lnTo>
                    <a:pt x="1" y="6483"/>
                  </a:lnTo>
                  <a:lnTo>
                    <a:pt x="6945" y="6483"/>
                  </a:lnTo>
                  <a:lnTo>
                    <a:pt x="69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54"/>
            <p:cNvSpPr/>
            <p:nvPr/>
          </p:nvSpPr>
          <p:spPr>
            <a:xfrm>
              <a:off x="2066804" y="4689604"/>
              <a:ext cx="387587" cy="151223"/>
            </a:xfrm>
            <a:custGeom>
              <a:avLst/>
              <a:gdLst/>
              <a:ahLst/>
              <a:cxnLst/>
              <a:rect l="l" t="t" r="r" b="b"/>
              <a:pathLst>
                <a:path w="16411" h="6403" extrusionOk="0">
                  <a:moveTo>
                    <a:pt x="6402" y="1"/>
                  </a:moveTo>
                  <a:cubicBezTo>
                    <a:pt x="2876" y="1"/>
                    <a:pt x="1" y="2876"/>
                    <a:pt x="1" y="6402"/>
                  </a:cubicBezTo>
                  <a:lnTo>
                    <a:pt x="16411" y="6402"/>
                  </a:lnTo>
                  <a:lnTo>
                    <a:pt x="1641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54"/>
            <p:cNvSpPr/>
            <p:nvPr/>
          </p:nvSpPr>
          <p:spPr>
            <a:xfrm>
              <a:off x="2294840" y="4685141"/>
              <a:ext cx="164024" cy="41024"/>
            </a:xfrm>
            <a:custGeom>
              <a:avLst/>
              <a:gdLst/>
              <a:ahLst/>
              <a:cxnLst/>
              <a:rect l="l" t="t" r="r" b="b"/>
              <a:pathLst>
                <a:path w="6945" h="1737" extrusionOk="0">
                  <a:moveTo>
                    <a:pt x="1" y="0"/>
                  </a:moveTo>
                  <a:cubicBezTo>
                    <a:pt x="1" y="949"/>
                    <a:pt x="760" y="1736"/>
                    <a:pt x="1737" y="1736"/>
                  </a:cubicBezTo>
                  <a:lnTo>
                    <a:pt x="6945" y="1736"/>
                  </a:lnTo>
                  <a:lnTo>
                    <a:pt x="69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54"/>
            <p:cNvSpPr/>
            <p:nvPr/>
          </p:nvSpPr>
          <p:spPr>
            <a:xfrm>
              <a:off x="2062979" y="4840794"/>
              <a:ext cx="395900" cy="23712"/>
            </a:xfrm>
            <a:custGeom>
              <a:avLst/>
              <a:gdLst/>
              <a:ahLst/>
              <a:cxnLst/>
              <a:rect l="l" t="t" r="r" b="b"/>
              <a:pathLst>
                <a:path w="16763" h="1004" extrusionOk="0">
                  <a:moveTo>
                    <a:pt x="0" y="0"/>
                  </a:moveTo>
                  <a:lnTo>
                    <a:pt x="0" y="1004"/>
                  </a:lnTo>
                  <a:lnTo>
                    <a:pt x="16763" y="1004"/>
                  </a:lnTo>
                  <a:lnTo>
                    <a:pt x="1676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54"/>
            <p:cNvSpPr/>
            <p:nvPr/>
          </p:nvSpPr>
          <p:spPr>
            <a:xfrm>
              <a:off x="2626030" y="4545500"/>
              <a:ext cx="164638" cy="153112"/>
            </a:xfrm>
            <a:custGeom>
              <a:avLst/>
              <a:gdLst/>
              <a:ahLst/>
              <a:cxnLst/>
              <a:rect l="l" t="t" r="r" b="b"/>
              <a:pathLst>
                <a:path w="6971" h="6483" extrusionOk="0">
                  <a:moveTo>
                    <a:pt x="0" y="0"/>
                  </a:moveTo>
                  <a:lnTo>
                    <a:pt x="0" y="6483"/>
                  </a:lnTo>
                  <a:lnTo>
                    <a:pt x="6971" y="6483"/>
                  </a:lnTo>
                  <a:lnTo>
                    <a:pt x="69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54"/>
            <p:cNvSpPr/>
            <p:nvPr/>
          </p:nvSpPr>
          <p:spPr>
            <a:xfrm>
              <a:off x="2403096" y="4689604"/>
              <a:ext cx="387587" cy="151223"/>
            </a:xfrm>
            <a:custGeom>
              <a:avLst/>
              <a:gdLst/>
              <a:ahLst/>
              <a:cxnLst/>
              <a:rect l="l" t="t" r="r" b="b"/>
              <a:pathLst>
                <a:path w="16411" h="6403" extrusionOk="0">
                  <a:moveTo>
                    <a:pt x="6402" y="1"/>
                  </a:moveTo>
                  <a:cubicBezTo>
                    <a:pt x="2849" y="1"/>
                    <a:pt x="1" y="2876"/>
                    <a:pt x="1" y="6402"/>
                  </a:cubicBezTo>
                  <a:lnTo>
                    <a:pt x="16411" y="6402"/>
                  </a:lnTo>
                  <a:lnTo>
                    <a:pt x="1641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54"/>
            <p:cNvSpPr/>
            <p:nvPr/>
          </p:nvSpPr>
          <p:spPr>
            <a:xfrm>
              <a:off x="2626030" y="4684480"/>
              <a:ext cx="164000" cy="41024"/>
            </a:xfrm>
            <a:custGeom>
              <a:avLst/>
              <a:gdLst/>
              <a:ahLst/>
              <a:cxnLst/>
              <a:rect l="l" t="t" r="r" b="b"/>
              <a:pathLst>
                <a:path w="6944" h="1737" extrusionOk="0">
                  <a:moveTo>
                    <a:pt x="0" y="1"/>
                  </a:moveTo>
                  <a:cubicBezTo>
                    <a:pt x="0" y="950"/>
                    <a:pt x="787" y="1737"/>
                    <a:pt x="1736" y="1737"/>
                  </a:cubicBezTo>
                  <a:lnTo>
                    <a:pt x="6944" y="1737"/>
                  </a:lnTo>
                  <a:lnTo>
                    <a:pt x="694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54"/>
            <p:cNvSpPr/>
            <p:nvPr/>
          </p:nvSpPr>
          <p:spPr>
            <a:xfrm>
              <a:off x="2398632" y="4840794"/>
              <a:ext cx="395900" cy="24350"/>
            </a:xfrm>
            <a:custGeom>
              <a:avLst/>
              <a:gdLst/>
              <a:ahLst/>
              <a:cxnLst/>
              <a:rect l="l" t="t" r="r" b="b"/>
              <a:pathLst>
                <a:path w="16763" h="1031" extrusionOk="0">
                  <a:moveTo>
                    <a:pt x="0" y="0"/>
                  </a:moveTo>
                  <a:lnTo>
                    <a:pt x="0" y="1031"/>
                  </a:lnTo>
                  <a:lnTo>
                    <a:pt x="16763" y="1031"/>
                  </a:lnTo>
                  <a:lnTo>
                    <a:pt x="167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54"/>
            <p:cNvSpPr/>
            <p:nvPr/>
          </p:nvSpPr>
          <p:spPr>
            <a:xfrm>
              <a:off x="2230156" y="4050981"/>
              <a:ext cx="791163" cy="584250"/>
            </a:xfrm>
            <a:custGeom>
              <a:avLst/>
              <a:gdLst/>
              <a:ahLst/>
              <a:cxnLst/>
              <a:rect l="l" t="t" r="r" b="b"/>
              <a:pathLst>
                <a:path w="33499" h="24738" extrusionOk="0">
                  <a:moveTo>
                    <a:pt x="5751" y="1"/>
                  </a:moveTo>
                  <a:cubicBezTo>
                    <a:pt x="2577" y="1"/>
                    <a:pt x="0" y="2577"/>
                    <a:pt x="0" y="5751"/>
                  </a:cubicBezTo>
                  <a:lnTo>
                    <a:pt x="0" y="15000"/>
                  </a:lnTo>
                  <a:lnTo>
                    <a:pt x="0" y="24737"/>
                  </a:lnTo>
                  <a:lnTo>
                    <a:pt x="15515" y="24737"/>
                  </a:lnTo>
                  <a:lnTo>
                    <a:pt x="15515" y="15000"/>
                  </a:lnTo>
                  <a:lnTo>
                    <a:pt x="33498" y="15000"/>
                  </a:lnTo>
                  <a:lnTo>
                    <a:pt x="334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54"/>
            <p:cNvSpPr/>
            <p:nvPr/>
          </p:nvSpPr>
          <p:spPr>
            <a:xfrm>
              <a:off x="2467166" y="4050981"/>
              <a:ext cx="791163" cy="584250"/>
            </a:xfrm>
            <a:custGeom>
              <a:avLst/>
              <a:gdLst/>
              <a:ahLst/>
              <a:cxnLst/>
              <a:rect l="l" t="t" r="r" b="b"/>
              <a:pathLst>
                <a:path w="33499" h="24738" extrusionOk="0">
                  <a:moveTo>
                    <a:pt x="5723" y="1"/>
                  </a:moveTo>
                  <a:cubicBezTo>
                    <a:pt x="2550" y="1"/>
                    <a:pt x="0" y="2577"/>
                    <a:pt x="0" y="5751"/>
                  </a:cubicBezTo>
                  <a:lnTo>
                    <a:pt x="0" y="15000"/>
                  </a:lnTo>
                  <a:lnTo>
                    <a:pt x="0" y="24737"/>
                  </a:lnTo>
                  <a:lnTo>
                    <a:pt x="15515" y="24737"/>
                  </a:lnTo>
                  <a:lnTo>
                    <a:pt x="15515" y="15000"/>
                  </a:lnTo>
                  <a:lnTo>
                    <a:pt x="33498" y="15000"/>
                  </a:lnTo>
                  <a:lnTo>
                    <a:pt x="3349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54"/>
            <p:cNvSpPr/>
            <p:nvPr/>
          </p:nvSpPr>
          <p:spPr>
            <a:xfrm>
              <a:off x="2674703" y="4263005"/>
              <a:ext cx="583612" cy="370936"/>
            </a:xfrm>
            <a:custGeom>
              <a:avLst/>
              <a:gdLst/>
              <a:ahLst/>
              <a:cxnLst/>
              <a:rect l="l" t="t" r="r" b="b"/>
              <a:pathLst>
                <a:path w="24711" h="15706" fill="none" extrusionOk="0">
                  <a:moveTo>
                    <a:pt x="0" y="15705"/>
                  </a:moveTo>
                  <a:lnTo>
                    <a:pt x="0" y="3120"/>
                  </a:lnTo>
                  <a:cubicBezTo>
                    <a:pt x="0" y="1384"/>
                    <a:pt x="1384" y="1"/>
                    <a:pt x="3093" y="1"/>
                  </a:cubicBezTo>
                  <a:lnTo>
                    <a:pt x="24710" y="1"/>
                  </a:lnTo>
                </a:path>
              </a:pathLst>
            </a:custGeom>
            <a:noFill/>
            <a:ln w="8825" cap="flat" cmpd="sng">
              <a:solidFill>
                <a:schemeClr val="l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54"/>
            <p:cNvSpPr/>
            <p:nvPr/>
          </p:nvSpPr>
          <p:spPr>
            <a:xfrm>
              <a:off x="2827805" y="3924801"/>
              <a:ext cx="1214577" cy="939764"/>
            </a:xfrm>
            <a:custGeom>
              <a:avLst/>
              <a:gdLst/>
              <a:ahLst/>
              <a:cxnLst/>
              <a:rect l="l" t="t" r="r" b="b"/>
              <a:pathLst>
                <a:path w="51427" h="39791" extrusionOk="0">
                  <a:moveTo>
                    <a:pt x="5723" y="0"/>
                  </a:moveTo>
                  <a:cubicBezTo>
                    <a:pt x="2550" y="0"/>
                    <a:pt x="0" y="2550"/>
                    <a:pt x="0" y="5696"/>
                  </a:cubicBezTo>
                  <a:lnTo>
                    <a:pt x="0" y="34068"/>
                  </a:lnTo>
                  <a:cubicBezTo>
                    <a:pt x="0" y="37241"/>
                    <a:pt x="2550" y="39791"/>
                    <a:pt x="5723" y="39791"/>
                  </a:cubicBezTo>
                  <a:lnTo>
                    <a:pt x="45731" y="39791"/>
                  </a:lnTo>
                  <a:cubicBezTo>
                    <a:pt x="48877" y="39791"/>
                    <a:pt x="51427" y="37241"/>
                    <a:pt x="51427" y="34068"/>
                  </a:cubicBezTo>
                  <a:lnTo>
                    <a:pt x="51427" y="5696"/>
                  </a:lnTo>
                  <a:cubicBezTo>
                    <a:pt x="51427" y="2550"/>
                    <a:pt x="48877" y="0"/>
                    <a:pt x="45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54"/>
            <p:cNvSpPr/>
            <p:nvPr/>
          </p:nvSpPr>
          <p:spPr>
            <a:xfrm>
              <a:off x="2884152" y="3972836"/>
              <a:ext cx="181312" cy="843688"/>
            </a:xfrm>
            <a:custGeom>
              <a:avLst/>
              <a:gdLst/>
              <a:ahLst/>
              <a:cxnLst/>
              <a:rect l="l" t="t" r="r" b="b"/>
              <a:pathLst>
                <a:path w="7677" h="35723" extrusionOk="0">
                  <a:moveTo>
                    <a:pt x="3853" y="0"/>
                  </a:moveTo>
                  <a:cubicBezTo>
                    <a:pt x="1737" y="0"/>
                    <a:pt x="1" y="1709"/>
                    <a:pt x="1" y="3825"/>
                  </a:cubicBezTo>
                  <a:lnTo>
                    <a:pt x="1" y="31898"/>
                  </a:lnTo>
                  <a:cubicBezTo>
                    <a:pt x="1" y="34014"/>
                    <a:pt x="1737" y="35722"/>
                    <a:pt x="3853" y="35722"/>
                  </a:cubicBezTo>
                  <a:cubicBezTo>
                    <a:pt x="5968" y="35722"/>
                    <a:pt x="7677" y="34014"/>
                    <a:pt x="7677" y="31898"/>
                  </a:cubicBezTo>
                  <a:lnTo>
                    <a:pt x="7677" y="3825"/>
                  </a:lnTo>
                  <a:cubicBezTo>
                    <a:pt x="7677" y="1709"/>
                    <a:pt x="5968" y="0"/>
                    <a:pt x="385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54"/>
            <p:cNvSpPr/>
            <p:nvPr/>
          </p:nvSpPr>
          <p:spPr>
            <a:xfrm>
              <a:off x="3137811" y="4065080"/>
              <a:ext cx="782212" cy="445237"/>
            </a:xfrm>
            <a:custGeom>
              <a:avLst/>
              <a:gdLst/>
              <a:ahLst/>
              <a:cxnLst/>
              <a:rect l="l" t="t" r="r" b="b"/>
              <a:pathLst>
                <a:path w="33120" h="18852" fill="none" extrusionOk="0">
                  <a:moveTo>
                    <a:pt x="33119" y="0"/>
                  </a:moveTo>
                  <a:lnTo>
                    <a:pt x="5317" y="0"/>
                  </a:lnTo>
                  <a:cubicBezTo>
                    <a:pt x="2361" y="0"/>
                    <a:pt x="1" y="2387"/>
                    <a:pt x="1" y="5317"/>
                  </a:cubicBezTo>
                  <a:lnTo>
                    <a:pt x="1" y="18851"/>
                  </a:lnTo>
                </a:path>
              </a:pathLst>
            </a:custGeom>
            <a:solidFill>
              <a:schemeClr val="accent6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54"/>
            <p:cNvSpPr/>
            <p:nvPr/>
          </p:nvSpPr>
          <p:spPr>
            <a:xfrm>
              <a:off x="2711850" y="3584660"/>
              <a:ext cx="725175" cy="474617"/>
            </a:xfrm>
            <a:custGeom>
              <a:avLst/>
              <a:gdLst/>
              <a:ahLst/>
              <a:cxnLst/>
              <a:rect l="l" t="t" r="r" b="b"/>
              <a:pathLst>
                <a:path w="30705" h="20096" extrusionOk="0">
                  <a:moveTo>
                    <a:pt x="30705" y="0"/>
                  </a:moveTo>
                  <a:lnTo>
                    <a:pt x="20805" y="55"/>
                  </a:lnTo>
                  <a:lnTo>
                    <a:pt x="20805" y="8355"/>
                  </a:lnTo>
                  <a:lnTo>
                    <a:pt x="21781" y="8355"/>
                  </a:lnTo>
                  <a:lnTo>
                    <a:pt x="21781" y="8544"/>
                  </a:lnTo>
                  <a:lnTo>
                    <a:pt x="8626" y="8544"/>
                  </a:lnTo>
                  <a:cubicBezTo>
                    <a:pt x="7134" y="8544"/>
                    <a:pt x="5724" y="9114"/>
                    <a:pt x="4666" y="10172"/>
                  </a:cubicBezTo>
                  <a:lnTo>
                    <a:pt x="3364" y="11474"/>
                  </a:lnTo>
                  <a:lnTo>
                    <a:pt x="462" y="14376"/>
                  </a:lnTo>
                  <a:cubicBezTo>
                    <a:pt x="1" y="14837"/>
                    <a:pt x="1" y="15569"/>
                    <a:pt x="462" y="16031"/>
                  </a:cubicBezTo>
                  <a:cubicBezTo>
                    <a:pt x="692" y="16261"/>
                    <a:pt x="991" y="16376"/>
                    <a:pt x="1289" y="16376"/>
                  </a:cubicBezTo>
                  <a:cubicBezTo>
                    <a:pt x="1587" y="16376"/>
                    <a:pt x="1886" y="16261"/>
                    <a:pt x="2116" y="16031"/>
                  </a:cubicBezTo>
                  <a:lnTo>
                    <a:pt x="4774" y="13400"/>
                  </a:lnTo>
                  <a:lnTo>
                    <a:pt x="4829" y="13454"/>
                  </a:lnTo>
                  <a:lnTo>
                    <a:pt x="4910" y="13535"/>
                  </a:lnTo>
                  <a:lnTo>
                    <a:pt x="4964" y="13617"/>
                  </a:lnTo>
                  <a:lnTo>
                    <a:pt x="2333" y="16248"/>
                  </a:lnTo>
                  <a:cubicBezTo>
                    <a:pt x="1872" y="16709"/>
                    <a:pt x="1872" y="17441"/>
                    <a:pt x="2333" y="17902"/>
                  </a:cubicBezTo>
                  <a:cubicBezTo>
                    <a:pt x="2564" y="18133"/>
                    <a:pt x="2862" y="18248"/>
                    <a:pt x="3161" y="18248"/>
                  </a:cubicBezTo>
                  <a:cubicBezTo>
                    <a:pt x="3459" y="18248"/>
                    <a:pt x="3757" y="18133"/>
                    <a:pt x="3988" y="17902"/>
                  </a:cubicBezTo>
                  <a:lnTo>
                    <a:pt x="6727" y="15163"/>
                  </a:lnTo>
                  <a:lnTo>
                    <a:pt x="6782" y="15217"/>
                  </a:lnTo>
                  <a:lnTo>
                    <a:pt x="6863" y="15325"/>
                  </a:lnTo>
                  <a:lnTo>
                    <a:pt x="6917" y="15380"/>
                  </a:lnTo>
                  <a:lnTo>
                    <a:pt x="4178" y="18092"/>
                  </a:lnTo>
                  <a:cubicBezTo>
                    <a:pt x="3744" y="18553"/>
                    <a:pt x="3744" y="19313"/>
                    <a:pt x="4178" y="19747"/>
                  </a:cubicBezTo>
                  <a:cubicBezTo>
                    <a:pt x="4412" y="19981"/>
                    <a:pt x="4723" y="20096"/>
                    <a:pt x="5029" y="20096"/>
                  </a:cubicBezTo>
                  <a:cubicBezTo>
                    <a:pt x="5326" y="20096"/>
                    <a:pt x="5619" y="19987"/>
                    <a:pt x="5832" y="19774"/>
                  </a:cubicBezTo>
                  <a:lnTo>
                    <a:pt x="7867" y="17767"/>
                  </a:lnTo>
                  <a:cubicBezTo>
                    <a:pt x="8436" y="17170"/>
                    <a:pt x="9196" y="16736"/>
                    <a:pt x="9982" y="16492"/>
                  </a:cubicBezTo>
                  <a:cubicBezTo>
                    <a:pt x="10443" y="16356"/>
                    <a:pt x="10959" y="16275"/>
                    <a:pt x="11447" y="16275"/>
                  </a:cubicBezTo>
                  <a:lnTo>
                    <a:pt x="23870" y="16275"/>
                  </a:lnTo>
                  <a:cubicBezTo>
                    <a:pt x="23902" y="16275"/>
                    <a:pt x="23935" y="16275"/>
                    <a:pt x="23967" y="16275"/>
                  </a:cubicBezTo>
                  <a:cubicBezTo>
                    <a:pt x="25748" y="16275"/>
                    <a:pt x="27419" y="15547"/>
                    <a:pt x="28671" y="14295"/>
                  </a:cubicBezTo>
                  <a:cubicBezTo>
                    <a:pt x="29972" y="13020"/>
                    <a:pt x="30678" y="11311"/>
                    <a:pt x="30678" y="9467"/>
                  </a:cubicBezTo>
                  <a:lnTo>
                    <a:pt x="30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54"/>
            <p:cNvSpPr/>
            <p:nvPr/>
          </p:nvSpPr>
          <p:spPr>
            <a:xfrm>
              <a:off x="2711850" y="3786435"/>
              <a:ext cx="328661" cy="272924"/>
            </a:xfrm>
            <a:custGeom>
              <a:avLst/>
              <a:gdLst/>
              <a:ahLst/>
              <a:cxnLst/>
              <a:rect l="l" t="t" r="r" b="b"/>
              <a:pathLst>
                <a:path w="13916" h="11556" extrusionOk="0">
                  <a:moveTo>
                    <a:pt x="8626" y="0"/>
                  </a:moveTo>
                  <a:cubicBezTo>
                    <a:pt x="7134" y="0"/>
                    <a:pt x="5724" y="570"/>
                    <a:pt x="4666" y="1628"/>
                  </a:cubicBezTo>
                  <a:lnTo>
                    <a:pt x="3364" y="2930"/>
                  </a:lnTo>
                  <a:lnTo>
                    <a:pt x="462" y="5832"/>
                  </a:lnTo>
                  <a:cubicBezTo>
                    <a:pt x="1" y="6293"/>
                    <a:pt x="1" y="7025"/>
                    <a:pt x="462" y="7487"/>
                  </a:cubicBezTo>
                  <a:cubicBezTo>
                    <a:pt x="692" y="7717"/>
                    <a:pt x="991" y="7832"/>
                    <a:pt x="1289" y="7832"/>
                  </a:cubicBezTo>
                  <a:cubicBezTo>
                    <a:pt x="1587" y="7832"/>
                    <a:pt x="1886" y="7717"/>
                    <a:pt x="2116" y="7487"/>
                  </a:cubicBezTo>
                  <a:lnTo>
                    <a:pt x="4774" y="4856"/>
                  </a:lnTo>
                  <a:lnTo>
                    <a:pt x="4829" y="4910"/>
                  </a:lnTo>
                  <a:lnTo>
                    <a:pt x="4910" y="5018"/>
                  </a:lnTo>
                  <a:lnTo>
                    <a:pt x="4964" y="5073"/>
                  </a:lnTo>
                  <a:lnTo>
                    <a:pt x="2333" y="7704"/>
                  </a:lnTo>
                  <a:cubicBezTo>
                    <a:pt x="1872" y="8165"/>
                    <a:pt x="1872" y="8897"/>
                    <a:pt x="2333" y="9358"/>
                  </a:cubicBezTo>
                  <a:cubicBezTo>
                    <a:pt x="2564" y="9589"/>
                    <a:pt x="2862" y="9704"/>
                    <a:pt x="3161" y="9704"/>
                  </a:cubicBezTo>
                  <a:cubicBezTo>
                    <a:pt x="3459" y="9704"/>
                    <a:pt x="3757" y="9589"/>
                    <a:pt x="3988" y="9358"/>
                  </a:cubicBezTo>
                  <a:lnTo>
                    <a:pt x="6727" y="6619"/>
                  </a:lnTo>
                  <a:lnTo>
                    <a:pt x="6782" y="6673"/>
                  </a:lnTo>
                  <a:lnTo>
                    <a:pt x="6863" y="6781"/>
                  </a:lnTo>
                  <a:lnTo>
                    <a:pt x="6917" y="6836"/>
                  </a:lnTo>
                  <a:lnTo>
                    <a:pt x="4178" y="9548"/>
                  </a:lnTo>
                  <a:cubicBezTo>
                    <a:pt x="3744" y="10009"/>
                    <a:pt x="3744" y="10769"/>
                    <a:pt x="4178" y="11230"/>
                  </a:cubicBezTo>
                  <a:cubicBezTo>
                    <a:pt x="4408" y="11447"/>
                    <a:pt x="4713" y="11555"/>
                    <a:pt x="5015" y="11555"/>
                  </a:cubicBezTo>
                  <a:cubicBezTo>
                    <a:pt x="5317" y="11555"/>
                    <a:pt x="5615" y="11447"/>
                    <a:pt x="5832" y="11230"/>
                  </a:cubicBezTo>
                  <a:lnTo>
                    <a:pt x="7867" y="9223"/>
                  </a:lnTo>
                  <a:cubicBezTo>
                    <a:pt x="8436" y="8626"/>
                    <a:pt x="9196" y="8192"/>
                    <a:pt x="9982" y="7948"/>
                  </a:cubicBezTo>
                  <a:cubicBezTo>
                    <a:pt x="10443" y="7812"/>
                    <a:pt x="10959" y="7731"/>
                    <a:pt x="11447" y="7731"/>
                  </a:cubicBezTo>
                  <a:lnTo>
                    <a:pt x="13915" y="7731"/>
                  </a:lnTo>
                  <a:lnTo>
                    <a:pt x="135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54"/>
            <p:cNvSpPr/>
            <p:nvPr/>
          </p:nvSpPr>
          <p:spPr>
            <a:xfrm>
              <a:off x="2759885" y="3782184"/>
              <a:ext cx="101248" cy="74749"/>
            </a:xfrm>
            <a:custGeom>
              <a:avLst/>
              <a:gdLst/>
              <a:ahLst/>
              <a:cxnLst/>
              <a:rect l="l" t="t" r="r" b="b"/>
              <a:pathLst>
                <a:path w="4287" h="3165" extrusionOk="0">
                  <a:moveTo>
                    <a:pt x="3112" y="1"/>
                  </a:moveTo>
                  <a:cubicBezTo>
                    <a:pt x="3034" y="1"/>
                    <a:pt x="2956" y="6"/>
                    <a:pt x="2876" y="18"/>
                  </a:cubicBezTo>
                  <a:lnTo>
                    <a:pt x="1384" y="235"/>
                  </a:lnTo>
                  <a:cubicBezTo>
                    <a:pt x="543" y="370"/>
                    <a:pt x="1" y="1157"/>
                    <a:pt x="109" y="1971"/>
                  </a:cubicBezTo>
                  <a:cubicBezTo>
                    <a:pt x="218" y="2540"/>
                    <a:pt x="625" y="3001"/>
                    <a:pt x="1140" y="3164"/>
                  </a:cubicBezTo>
                  <a:lnTo>
                    <a:pt x="4286" y="560"/>
                  </a:lnTo>
                  <a:cubicBezTo>
                    <a:pt x="4007" y="210"/>
                    <a:pt x="3586" y="1"/>
                    <a:pt x="31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54"/>
            <p:cNvSpPr/>
            <p:nvPr/>
          </p:nvSpPr>
          <p:spPr>
            <a:xfrm>
              <a:off x="2709300" y="3854331"/>
              <a:ext cx="117237" cy="122386"/>
            </a:xfrm>
            <a:custGeom>
              <a:avLst/>
              <a:gdLst/>
              <a:ahLst/>
              <a:cxnLst/>
              <a:rect l="l" t="t" r="r" b="b"/>
              <a:pathLst>
                <a:path w="4964" h="5182" fill="none" extrusionOk="0">
                  <a:moveTo>
                    <a:pt x="4964" y="2062"/>
                  </a:moveTo>
                  <a:lnTo>
                    <a:pt x="2306" y="4693"/>
                  </a:lnTo>
                  <a:cubicBezTo>
                    <a:pt x="1817" y="5181"/>
                    <a:pt x="1004" y="5181"/>
                    <a:pt x="515" y="4693"/>
                  </a:cubicBezTo>
                  <a:lnTo>
                    <a:pt x="515" y="4693"/>
                  </a:lnTo>
                  <a:cubicBezTo>
                    <a:pt x="0" y="4178"/>
                    <a:pt x="0" y="3364"/>
                    <a:pt x="515" y="2876"/>
                  </a:cubicBezTo>
                  <a:lnTo>
                    <a:pt x="3391" y="1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54"/>
            <p:cNvSpPr/>
            <p:nvPr/>
          </p:nvSpPr>
          <p:spPr>
            <a:xfrm>
              <a:off x="2753485" y="3904302"/>
              <a:ext cx="119174" cy="116600"/>
            </a:xfrm>
            <a:custGeom>
              <a:avLst/>
              <a:gdLst/>
              <a:ahLst/>
              <a:cxnLst/>
              <a:rect l="l" t="t" r="r" b="b"/>
              <a:pathLst>
                <a:path w="5046" h="4937" fill="none" extrusionOk="0">
                  <a:moveTo>
                    <a:pt x="5046" y="1709"/>
                  </a:moveTo>
                  <a:lnTo>
                    <a:pt x="2306" y="4448"/>
                  </a:lnTo>
                  <a:cubicBezTo>
                    <a:pt x="1791" y="4937"/>
                    <a:pt x="977" y="4937"/>
                    <a:pt x="489" y="4421"/>
                  </a:cubicBezTo>
                  <a:lnTo>
                    <a:pt x="489" y="4421"/>
                  </a:lnTo>
                  <a:cubicBezTo>
                    <a:pt x="1" y="3933"/>
                    <a:pt x="1" y="3119"/>
                    <a:pt x="489" y="2631"/>
                  </a:cubicBezTo>
                  <a:lnTo>
                    <a:pt x="3147" y="0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54"/>
            <p:cNvSpPr/>
            <p:nvPr/>
          </p:nvSpPr>
          <p:spPr>
            <a:xfrm>
              <a:off x="2789996" y="3783860"/>
              <a:ext cx="456125" cy="70498"/>
            </a:xfrm>
            <a:custGeom>
              <a:avLst/>
              <a:gdLst/>
              <a:ahLst/>
              <a:cxnLst/>
              <a:rect l="l" t="t" r="r" b="b"/>
              <a:pathLst>
                <a:path w="19313" h="2985" fill="none" extrusionOk="0">
                  <a:moveTo>
                    <a:pt x="1" y="2985"/>
                  </a:moveTo>
                  <a:lnTo>
                    <a:pt x="1303" y="1655"/>
                  </a:lnTo>
                  <a:cubicBezTo>
                    <a:pt x="2360" y="598"/>
                    <a:pt x="3825" y="1"/>
                    <a:pt x="5344" y="1"/>
                  </a:cubicBezTo>
                  <a:lnTo>
                    <a:pt x="19313" y="1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54"/>
            <p:cNvSpPr/>
            <p:nvPr/>
          </p:nvSpPr>
          <p:spPr>
            <a:xfrm>
              <a:off x="2797057" y="3582085"/>
              <a:ext cx="642538" cy="482411"/>
            </a:xfrm>
            <a:custGeom>
              <a:avLst/>
              <a:gdLst/>
              <a:ahLst/>
              <a:cxnLst/>
              <a:rect l="l" t="t" r="r" b="b"/>
              <a:pathLst>
                <a:path w="27206" h="20426" fill="none" extrusionOk="0">
                  <a:moveTo>
                    <a:pt x="27205" y="1"/>
                  </a:moveTo>
                  <a:lnTo>
                    <a:pt x="27178" y="9576"/>
                  </a:lnTo>
                  <a:cubicBezTo>
                    <a:pt x="27178" y="13400"/>
                    <a:pt x="24086" y="16492"/>
                    <a:pt x="20262" y="16492"/>
                  </a:cubicBezTo>
                  <a:lnTo>
                    <a:pt x="7839" y="16492"/>
                  </a:lnTo>
                  <a:cubicBezTo>
                    <a:pt x="7351" y="16492"/>
                    <a:pt x="6862" y="16546"/>
                    <a:pt x="6401" y="16682"/>
                  </a:cubicBezTo>
                  <a:lnTo>
                    <a:pt x="6401" y="16682"/>
                  </a:lnTo>
                  <a:cubicBezTo>
                    <a:pt x="5615" y="16926"/>
                    <a:pt x="4910" y="17360"/>
                    <a:pt x="4313" y="17930"/>
                  </a:cubicBezTo>
                  <a:lnTo>
                    <a:pt x="2306" y="19937"/>
                  </a:lnTo>
                  <a:cubicBezTo>
                    <a:pt x="1817" y="20425"/>
                    <a:pt x="1004" y="20425"/>
                    <a:pt x="515" y="19937"/>
                  </a:cubicBezTo>
                  <a:lnTo>
                    <a:pt x="515" y="19937"/>
                  </a:lnTo>
                  <a:cubicBezTo>
                    <a:pt x="0" y="19449"/>
                    <a:pt x="0" y="18635"/>
                    <a:pt x="515" y="18120"/>
                  </a:cubicBezTo>
                  <a:lnTo>
                    <a:pt x="3255" y="15407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54"/>
            <p:cNvSpPr/>
            <p:nvPr/>
          </p:nvSpPr>
          <p:spPr>
            <a:xfrm>
              <a:off x="3200606" y="3583384"/>
              <a:ext cx="24" cy="199237"/>
            </a:xfrm>
            <a:custGeom>
              <a:avLst/>
              <a:gdLst/>
              <a:ahLst/>
              <a:cxnLst/>
              <a:rect l="l" t="t" r="r" b="b"/>
              <a:pathLst>
                <a:path w="1" h="8436" fill="none" extrusionOk="0">
                  <a:moveTo>
                    <a:pt x="0" y="8436"/>
                  </a:moveTo>
                  <a:lnTo>
                    <a:pt x="0" y="0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54"/>
            <p:cNvSpPr/>
            <p:nvPr/>
          </p:nvSpPr>
          <p:spPr>
            <a:xfrm>
              <a:off x="3436955" y="3581448"/>
              <a:ext cx="33986" cy="162111"/>
            </a:xfrm>
            <a:custGeom>
              <a:avLst/>
              <a:gdLst/>
              <a:ahLst/>
              <a:cxnLst/>
              <a:rect l="l" t="t" r="r" b="b"/>
              <a:pathLst>
                <a:path w="1439" h="6864" extrusionOk="0">
                  <a:moveTo>
                    <a:pt x="1" y="1"/>
                  </a:moveTo>
                  <a:lnTo>
                    <a:pt x="1" y="6863"/>
                  </a:lnTo>
                  <a:lnTo>
                    <a:pt x="1438" y="5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54"/>
            <p:cNvSpPr/>
            <p:nvPr/>
          </p:nvSpPr>
          <p:spPr>
            <a:xfrm flipH="1">
              <a:off x="3026464" y="1958117"/>
              <a:ext cx="193086" cy="231868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54"/>
            <p:cNvSpPr/>
            <p:nvPr/>
          </p:nvSpPr>
          <p:spPr>
            <a:xfrm flipH="1">
              <a:off x="3209018" y="2331488"/>
              <a:ext cx="120232" cy="143864"/>
            </a:xfrm>
            <a:custGeom>
              <a:avLst/>
              <a:gdLst/>
              <a:ahLst/>
              <a:cxnLst/>
              <a:rect l="l" t="t" r="r" b="b"/>
              <a:pathLst>
                <a:path w="4238" h="5071" extrusionOk="0">
                  <a:moveTo>
                    <a:pt x="2136" y="0"/>
                  </a:moveTo>
                  <a:lnTo>
                    <a:pt x="1369" y="1768"/>
                  </a:lnTo>
                  <a:lnTo>
                    <a:pt x="1" y="2535"/>
                  </a:lnTo>
                  <a:lnTo>
                    <a:pt x="1369" y="3269"/>
                  </a:lnTo>
                  <a:lnTo>
                    <a:pt x="2136" y="5071"/>
                  </a:lnTo>
                  <a:lnTo>
                    <a:pt x="2870" y="3269"/>
                  </a:lnTo>
                  <a:lnTo>
                    <a:pt x="4237" y="2535"/>
                  </a:lnTo>
                  <a:lnTo>
                    <a:pt x="2870" y="1768"/>
                  </a:lnTo>
                  <a:lnTo>
                    <a:pt x="213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54"/>
            <p:cNvSpPr/>
            <p:nvPr/>
          </p:nvSpPr>
          <p:spPr>
            <a:xfrm flipH="1">
              <a:off x="2788339" y="1740381"/>
              <a:ext cx="150503" cy="179837"/>
            </a:xfrm>
            <a:custGeom>
              <a:avLst/>
              <a:gdLst/>
              <a:ahLst/>
              <a:cxnLst/>
              <a:rect l="l" t="t" r="r" b="b"/>
              <a:pathLst>
                <a:path w="5305" h="6339" extrusionOk="0">
                  <a:moveTo>
                    <a:pt x="2636" y="1"/>
                  </a:moveTo>
                  <a:lnTo>
                    <a:pt x="1702" y="2236"/>
                  </a:lnTo>
                  <a:lnTo>
                    <a:pt x="0" y="3170"/>
                  </a:lnTo>
                  <a:lnTo>
                    <a:pt x="1702" y="4104"/>
                  </a:lnTo>
                  <a:lnTo>
                    <a:pt x="2636" y="6339"/>
                  </a:lnTo>
                  <a:lnTo>
                    <a:pt x="3570" y="4104"/>
                  </a:lnTo>
                  <a:lnTo>
                    <a:pt x="5304" y="3170"/>
                  </a:lnTo>
                  <a:lnTo>
                    <a:pt x="3570" y="2236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54"/>
            <p:cNvSpPr/>
            <p:nvPr/>
          </p:nvSpPr>
          <p:spPr>
            <a:xfrm flipH="1">
              <a:off x="2756775" y="2283458"/>
              <a:ext cx="193086" cy="231868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54"/>
            <p:cNvSpPr/>
            <p:nvPr/>
          </p:nvSpPr>
          <p:spPr>
            <a:xfrm rot="10800000">
              <a:off x="3137811" y="4341155"/>
              <a:ext cx="782212" cy="445237"/>
            </a:xfrm>
            <a:custGeom>
              <a:avLst/>
              <a:gdLst/>
              <a:ahLst/>
              <a:cxnLst/>
              <a:rect l="l" t="t" r="r" b="b"/>
              <a:pathLst>
                <a:path w="33120" h="18852" fill="none" extrusionOk="0">
                  <a:moveTo>
                    <a:pt x="33119" y="0"/>
                  </a:moveTo>
                  <a:lnTo>
                    <a:pt x="5317" y="0"/>
                  </a:lnTo>
                  <a:cubicBezTo>
                    <a:pt x="2361" y="0"/>
                    <a:pt x="1" y="2387"/>
                    <a:pt x="1" y="5317"/>
                  </a:cubicBezTo>
                  <a:lnTo>
                    <a:pt x="1" y="18851"/>
                  </a:lnTo>
                </a:path>
              </a:pathLst>
            </a:custGeom>
            <a:solidFill>
              <a:schemeClr val="accent6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54"/>
            <p:cNvSpPr/>
            <p:nvPr/>
          </p:nvSpPr>
          <p:spPr>
            <a:xfrm>
              <a:off x="2823955" y="2548248"/>
              <a:ext cx="447150" cy="606025"/>
            </a:xfrm>
            <a:custGeom>
              <a:avLst/>
              <a:gdLst/>
              <a:ahLst/>
              <a:cxnLst/>
              <a:rect l="l" t="t" r="r" b="b"/>
              <a:pathLst>
                <a:path w="18933" h="25660" extrusionOk="0">
                  <a:moveTo>
                    <a:pt x="9467" y="0"/>
                  </a:moveTo>
                  <a:cubicBezTo>
                    <a:pt x="4232" y="0"/>
                    <a:pt x="0" y="4231"/>
                    <a:pt x="0" y="9466"/>
                  </a:cubicBezTo>
                  <a:lnTo>
                    <a:pt x="0" y="16193"/>
                  </a:lnTo>
                  <a:cubicBezTo>
                    <a:pt x="0" y="21428"/>
                    <a:pt x="4232" y="25659"/>
                    <a:pt x="9467" y="25659"/>
                  </a:cubicBezTo>
                  <a:cubicBezTo>
                    <a:pt x="14701" y="25659"/>
                    <a:pt x="18933" y="21428"/>
                    <a:pt x="18933" y="16193"/>
                  </a:cubicBezTo>
                  <a:lnTo>
                    <a:pt x="18933" y="9466"/>
                  </a:lnTo>
                  <a:cubicBezTo>
                    <a:pt x="18933" y="4231"/>
                    <a:pt x="14701" y="0"/>
                    <a:pt x="9467" y="0"/>
                  </a:cubicBezTo>
                  <a:close/>
                </a:path>
              </a:pathLst>
            </a:custGeom>
            <a:solidFill>
              <a:schemeClr val="lt1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54"/>
            <p:cNvSpPr/>
            <p:nvPr/>
          </p:nvSpPr>
          <p:spPr>
            <a:xfrm>
              <a:off x="2823955" y="2548248"/>
              <a:ext cx="447150" cy="606025"/>
            </a:xfrm>
            <a:custGeom>
              <a:avLst/>
              <a:gdLst/>
              <a:ahLst/>
              <a:cxnLst/>
              <a:rect l="l" t="t" r="r" b="b"/>
              <a:pathLst>
                <a:path w="18933" h="25660" fill="none" extrusionOk="0">
                  <a:moveTo>
                    <a:pt x="9467" y="25659"/>
                  </a:moveTo>
                  <a:lnTo>
                    <a:pt x="9467" y="25659"/>
                  </a:lnTo>
                  <a:cubicBezTo>
                    <a:pt x="4232" y="25659"/>
                    <a:pt x="0" y="21428"/>
                    <a:pt x="0" y="16193"/>
                  </a:cubicBezTo>
                  <a:lnTo>
                    <a:pt x="0" y="9466"/>
                  </a:lnTo>
                  <a:cubicBezTo>
                    <a:pt x="0" y="4231"/>
                    <a:pt x="4232" y="0"/>
                    <a:pt x="9467" y="0"/>
                  </a:cubicBezTo>
                  <a:lnTo>
                    <a:pt x="9467" y="0"/>
                  </a:lnTo>
                  <a:cubicBezTo>
                    <a:pt x="14701" y="0"/>
                    <a:pt x="18933" y="4231"/>
                    <a:pt x="18933" y="9466"/>
                  </a:cubicBezTo>
                  <a:lnTo>
                    <a:pt x="18933" y="16193"/>
                  </a:lnTo>
                  <a:cubicBezTo>
                    <a:pt x="18933" y="21428"/>
                    <a:pt x="14701" y="25659"/>
                    <a:pt x="9467" y="25659"/>
                  </a:cubicBezTo>
                  <a:close/>
                </a:path>
              </a:pathLst>
            </a:custGeom>
            <a:solidFill>
              <a:schemeClr val="dk1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54"/>
            <p:cNvSpPr/>
            <p:nvPr/>
          </p:nvSpPr>
          <p:spPr>
            <a:xfrm>
              <a:off x="2758610" y="2631518"/>
              <a:ext cx="120449" cy="119812"/>
            </a:xfrm>
            <a:custGeom>
              <a:avLst/>
              <a:gdLst/>
              <a:ahLst/>
              <a:cxnLst/>
              <a:rect l="l" t="t" r="r" b="b"/>
              <a:pathLst>
                <a:path w="5100" h="5073" extrusionOk="0">
                  <a:moveTo>
                    <a:pt x="2550" y="0"/>
                  </a:moveTo>
                  <a:cubicBezTo>
                    <a:pt x="1140" y="0"/>
                    <a:pt x="1" y="1139"/>
                    <a:pt x="1" y="2523"/>
                  </a:cubicBezTo>
                  <a:cubicBezTo>
                    <a:pt x="1" y="3933"/>
                    <a:pt x="1140" y="5072"/>
                    <a:pt x="2550" y="5072"/>
                  </a:cubicBezTo>
                  <a:cubicBezTo>
                    <a:pt x="3961" y="5072"/>
                    <a:pt x="5100" y="3933"/>
                    <a:pt x="5100" y="2523"/>
                  </a:cubicBezTo>
                  <a:cubicBezTo>
                    <a:pt x="5100" y="1139"/>
                    <a:pt x="3961" y="0"/>
                    <a:pt x="25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54"/>
            <p:cNvSpPr/>
            <p:nvPr/>
          </p:nvSpPr>
          <p:spPr>
            <a:xfrm>
              <a:off x="2756060" y="2680191"/>
              <a:ext cx="121725" cy="120473"/>
            </a:xfrm>
            <a:custGeom>
              <a:avLst/>
              <a:gdLst/>
              <a:ahLst/>
              <a:cxnLst/>
              <a:rect l="l" t="t" r="r" b="b"/>
              <a:pathLst>
                <a:path w="5154" h="5101" extrusionOk="0">
                  <a:moveTo>
                    <a:pt x="2581" y="0"/>
                  </a:moveTo>
                  <a:cubicBezTo>
                    <a:pt x="1193" y="0"/>
                    <a:pt x="54" y="1102"/>
                    <a:pt x="27" y="2496"/>
                  </a:cubicBezTo>
                  <a:cubicBezTo>
                    <a:pt x="0" y="3906"/>
                    <a:pt x="1112" y="5073"/>
                    <a:pt x="2523" y="5100"/>
                  </a:cubicBezTo>
                  <a:cubicBezTo>
                    <a:pt x="2540" y="5100"/>
                    <a:pt x="2556" y="5100"/>
                    <a:pt x="2573" y="5100"/>
                  </a:cubicBezTo>
                  <a:cubicBezTo>
                    <a:pt x="3960" y="5100"/>
                    <a:pt x="5073" y="3998"/>
                    <a:pt x="5127" y="2605"/>
                  </a:cubicBezTo>
                  <a:cubicBezTo>
                    <a:pt x="5154" y="1194"/>
                    <a:pt x="4042" y="28"/>
                    <a:pt x="2631" y="1"/>
                  </a:cubicBezTo>
                  <a:cubicBezTo>
                    <a:pt x="2614" y="0"/>
                    <a:pt x="2597" y="0"/>
                    <a:pt x="25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54"/>
            <p:cNvSpPr/>
            <p:nvPr/>
          </p:nvSpPr>
          <p:spPr>
            <a:xfrm>
              <a:off x="2713126" y="2687066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1" y="1"/>
                  </a:moveTo>
                  <a:cubicBezTo>
                    <a:pt x="977" y="1"/>
                    <a:pt x="1" y="977"/>
                    <a:pt x="1" y="2171"/>
                  </a:cubicBezTo>
                  <a:cubicBezTo>
                    <a:pt x="1" y="3364"/>
                    <a:pt x="977" y="4340"/>
                    <a:pt x="2171" y="4340"/>
                  </a:cubicBezTo>
                  <a:cubicBezTo>
                    <a:pt x="3364" y="4340"/>
                    <a:pt x="4340" y="3364"/>
                    <a:pt x="4340" y="2171"/>
                  </a:cubicBezTo>
                  <a:cubicBezTo>
                    <a:pt x="4340" y="977"/>
                    <a:pt x="3364" y="1"/>
                    <a:pt x="21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54"/>
            <p:cNvSpPr/>
            <p:nvPr/>
          </p:nvSpPr>
          <p:spPr>
            <a:xfrm>
              <a:off x="2756312" y="2760325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1"/>
                  </a:moveTo>
                  <a:cubicBezTo>
                    <a:pt x="950" y="1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1"/>
                    <a:pt x="21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54"/>
            <p:cNvSpPr/>
            <p:nvPr/>
          </p:nvSpPr>
          <p:spPr>
            <a:xfrm>
              <a:off x="2809219" y="2608445"/>
              <a:ext cx="67286" cy="66649"/>
            </a:xfrm>
            <a:custGeom>
              <a:avLst/>
              <a:gdLst/>
              <a:ahLst/>
              <a:cxnLst/>
              <a:rect l="l" t="t" r="r" b="b"/>
              <a:pathLst>
                <a:path w="2849" h="2822" extrusionOk="0">
                  <a:moveTo>
                    <a:pt x="1411" y="1"/>
                  </a:moveTo>
                  <a:cubicBezTo>
                    <a:pt x="651" y="1"/>
                    <a:pt x="0" y="625"/>
                    <a:pt x="0" y="1411"/>
                  </a:cubicBezTo>
                  <a:cubicBezTo>
                    <a:pt x="0" y="2198"/>
                    <a:pt x="651" y="2822"/>
                    <a:pt x="1411" y="2822"/>
                  </a:cubicBezTo>
                  <a:cubicBezTo>
                    <a:pt x="2197" y="2822"/>
                    <a:pt x="2848" y="2198"/>
                    <a:pt x="2848" y="1411"/>
                  </a:cubicBezTo>
                  <a:cubicBezTo>
                    <a:pt x="2848" y="625"/>
                    <a:pt x="2197" y="1"/>
                    <a:pt x="14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54"/>
            <p:cNvSpPr/>
            <p:nvPr/>
          </p:nvSpPr>
          <p:spPr>
            <a:xfrm>
              <a:off x="3264653" y="2709002"/>
              <a:ext cx="121748" cy="119835"/>
            </a:xfrm>
            <a:custGeom>
              <a:avLst/>
              <a:gdLst/>
              <a:ahLst/>
              <a:cxnLst/>
              <a:rect l="l" t="t" r="r" b="b"/>
              <a:pathLst>
                <a:path w="5155" h="5074" extrusionOk="0">
                  <a:moveTo>
                    <a:pt x="2573" y="1"/>
                  </a:moveTo>
                  <a:cubicBezTo>
                    <a:pt x="2556" y="1"/>
                    <a:pt x="2540" y="1"/>
                    <a:pt x="2523" y="1"/>
                  </a:cubicBezTo>
                  <a:cubicBezTo>
                    <a:pt x="1113" y="28"/>
                    <a:pt x="1" y="1195"/>
                    <a:pt x="28" y="2605"/>
                  </a:cubicBezTo>
                  <a:cubicBezTo>
                    <a:pt x="54" y="3972"/>
                    <a:pt x="1193" y="5074"/>
                    <a:pt x="2581" y="5074"/>
                  </a:cubicBezTo>
                  <a:cubicBezTo>
                    <a:pt x="2598" y="5074"/>
                    <a:pt x="2615" y="5074"/>
                    <a:pt x="2632" y="5073"/>
                  </a:cubicBezTo>
                  <a:cubicBezTo>
                    <a:pt x="4042" y="5046"/>
                    <a:pt x="5154" y="3880"/>
                    <a:pt x="5100" y="2469"/>
                  </a:cubicBezTo>
                  <a:cubicBezTo>
                    <a:pt x="5073" y="1103"/>
                    <a:pt x="3934" y="1"/>
                    <a:pt x="25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54"/>
            <p:cNvSpPr/>
            <p:nvPr/>
          </p:nvSpPr>
          <p:spPr>
            <a:xfrm>
              <a:off x="3246127" y="2746649"/>
              <a:ext cx="121087" cy="120473"/>
            </a:xfrm>
            <a:custGeom>
              <a:avLst/>
              <a:gdLst/>
              <a:ahLst/>
              <a:cxnLst/>
              <a:rect l="l" t="t" r="r" b="b"/>
              <a:pathLst>
                <a:path w="5127" h="5101" extrusionOk="0">
                  <a:moveTo>
                    <a:pt x="2554" y="0"/>
                  </a:moveTo>
                  <a:cubicBezTo>
                    <a:pt x="1193" y="0"/>
                    <a:pt x="54" y="1102"/>
                    <a:pt x="27" y="2496"/>
                  </a:cubicBezTo>
                  <a:cubicBezTo>
                    <a:pt x="0" y="3906"/>
                    <a:pt x="1112" y="5073"/>
                    <a:pt x="2496" y="5100"/>
                  </a:cubicBezTo>
                  <a:cubicBezTo>
                    <a:pt x="2512" y="5100"/>
                    <a:pt x="2529" y="5100"/>
                    <a:pt x="2546" y="5100"/>
                  </a:cubicBezTo>
                  <a:cubicBezTo>
                    <a:pt x="3934" y="5100"/>
                    <a:pt x="5073" y="3998"/>
                    <a:pt x="5099" y="2604"/>
                  </a:cubicBezTo>
                  <a:cubicBezTo>
                    <a:pt x="5127" y="1194"/>
                    <a:pt x="4014" y="28"/>
                    <a:pt x="2604" y="1"/>
                  </a:cubicBezTo>
                  <a:cubicBezTo>
                    <a:pt x="2587" y="0"/>
                    <a:pt x="2571" y="0"/>
                    <a:pt x="25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54"/>
            <p:cNvSpPr/>
            <p:nvPr/>
          </p:nvSpPr>
          <p:spPr>
            <a:xfrm>
              <a:off x="3315899" y="2685953"/>
              <a:ext cx="66649" cy="66649"/>
            </a:xfrm>
            <a:custGeom>
              <a:avLst/>
              <a:gdLst/>
              <a:ahLst/>
              <a:cxnLst/>
              <a:rect l="l" t="t" r="r" b="b"/>
              <a:pathLst>
                <a:path w="2822" h="2822" extrusionOk="0">
                  <a:moveTo>
                    <a:pt x="1411" y="1"/>
                  </a:moveTo>
                  <a:cubicBezTo>
                    <a:pt x="651" y="1"/>
                    <a:pt x="0" y="625"/>
                    <a:pt x="0" y="1411"/>
                  </a:cubicBezTo>
                  <a:cubicBezTo>
                    <a:pt x="0" y="2198"/>
                    <a:pt x="651" y="2822"/>
                    <a:pt x="1411" y="2822"/>
                  </a:cubicBezTo>
                  <a:cubicBezTo>
                    <a:pt x="2197" y="2822"/>
                    <a:pt x="2821" y="2198"/>
                    <a:pt x="2821" y="1411"/>
                  </a:cubicBezTo>
                  <a:cubicBezTo>
                    <a:pt x="2821" y="625"/>
                    <a:pt x="2197" y="1"/>
                    <a:pt x="14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54"/>
            <p:cNvSpPr/>
            <p:nvPr/>
          </p:nvSpPr>
          <p:spPr>
            <a:xfrm>
              <a:off x="2785509" y="2847368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extrusionOk="0">
                  <a:moveTo>
                    <a:pt x="1981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54"/>
            <p:cNvSpPr/>
            <p:nvPr/>
          </p:nvSpPr>
          <p:spPr>
            <a:xfrm>
              <a:off x="3084025" y="2814650"/>
              <a:ext cx="23649" cy="13549"/>
            </a:xfrm>
            <a:custGeom>
              <a:avLst/>
              <a:gdLst/>
              <a:ahLst/>
              <a:cxnLst/>
              <a:rect l="l" t="t" r="r" b="b"/>
              <a:pathLst>
                <a:path w="1167" h="1168" extrusionOk="0">
                  <a:moveTo>
                    <a:pt x="570" y="1"/>
                  </a:moveTo>
                  <a:cubicBezTo>
                    <a:pt x="245" y="1"/>
                    <a:pt x="1" y="272"/>
                    <a:pt x="1" y="570"/>
                  </a:cubicBezTo>
                  <a:cubicBezTo>
                    <a:pt x="1" y="896"/>
                    <a:pt x="245" y="1167"/>
                    <a:pt x="570" y="1167"/>
                  </a:cubicBezTo>
                  <a:cubicBezTo>
                    <a:pt x="896" y="1167"/>
                    <a:pt x="1167" y="896"/>
                    <a:pt x="1167" y="570"/>
                  </a:cubicBezTo>
                  <a:cubicBezTo>
                    <a:pt x="1167" y="272"/>
                    <a:pt x="896" y="1"/>
                    <a:pt x="57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54"/>
            <p:cNvSpPr/>
            <p:nvPr/>
          </p:nvSpPr>
          <p:spPr>
            <a:xfrm>
              <a:off x="2969425" y="2814650"/>
              <a:ext cx="23650" cy="13549"/>
            </a:xfrm>
            <a:custGeom>
              <a:avLst/>
              <a:gdLst/>
              <a:ahLst/>
              <a:cxnLst/>
              <a:rect l="l" t="t" r="r" b="b"/>
              <a:pathLst>
                <a:path w="1194" h="1168" extrusionOk="0">
                  <a:moveTo>
                    <a:pt x="597" y="1"/>
                  </a:moveTo>
                  <a:cubicBezTo>
                    <a:pt x="272" y="1"/>
                    <a:pt x="1" y="272"/>
                    <a:pt x="1" y="570"/>
                  </a:cubicBezTo>
                  <a:cubicBezTo>
                    <a:pt x="1" y="896"/>
                    <a:pt x="272" y="1167"/>
                    <a:pt x="597" y="1167"/>
                  </a:cubicBezTo>
                  <a:cubicBezTo>
                    <a:pt x="923" y="1167"/>
                    <a:pt x="1194" y="896"/>
                    <a:pt x="1194" y="570"/>
                  </a:cubicBezTo>
                  <a:cubicBezTo>
                    <a:pt x="1194" y="272"/>
                    <a:pt x="923" y="1"/>
                    <a:pt x="597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54"/>
            <p:cNvSpPr/>
            <p:nvPr/>
          </p:nvSpPr>
          <p:spPr>
            <a:xfrm>
              <a:off x="2823318" y="2889665"/>
              <a:ext cx="447788" cy="24"/>
            </a:xfrm>
            <a:custGeom>
              <a:avLst/>
              <a:gdLst/>
              <a:ahLst/>
              <a:cxnLst/>
              <a:rect l="l" t="t" r="r" b="b"/>
              <a:pathLst>
                <a:path w="18960" h="1" fill="none" extrusionOk="0">
                  <a:moveTo>
                    <a:pt x="0" y="0"/>
                  </a:moveTo>
                  <a:lnTo>
                    <a:pt x="18960" y="0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54"/>
            <p:cNvSpPr/>
            <p:nvPr/>
          </p:nvSpPr>
          <p:spPr>
            <a:xfrm>
              <a:off x="3016756" y="2824319"/>
              <a:ext cx="17312" cy="65373"/>
            </a:xfrm>
            <a:custGeom>
              <a:avLst/>
              <a:gdLst/>
              <a:ahLst/>
              <a:cxnLst/>
              <a:rect l="l" t="t" r="r" b="b"/>
              <a:pathLst>
                <a:path w="733" h="2768" fill="none" extrusionOk="0">
                  <a:moveTo>
                    <a:pt x="733" y="0"/>
                  </a:moveTo>
                  <a:lnTo>
                    <a:pt x="1" y="2767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54"/>
            <p:cNvSpPr/>
            <p:nvPr/>
          </p:nvSpPr>
          <p:spPr>
            <a:xfrm>
              <a:off x="2823955" y="2930662"/>
              <a:ext cx="117899" cy="24"/>
            </a:xfrm>
            <a:custGeom>
              <a:avLst/>
              <a:gdLst/>
              <a:ahLst/>
              <a:cxnLst/>
              <a:rect l="l" t="t" r="r" b="b"/>
              <a:pathLst>
                <a:path w="4992" h="1" fill="none" extrusionOk="0">
                  <a:moveTo>
                    <a:pt x="0" y="0"/>
                  </a:moveTo>
                  <a:lnTo>
                    <a:pt x="4991" y="0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54"/>
            <p:cNvSpPr/>
            <p:nvPr/>
          </p:nvSpPr>
          <p:spPr>
            <a:xfrm>
              <a:off x="2882877" y="2954986"/>
              <a:ext cx="58973" cy="24"/>
            </a:xfrm>
            <a:custGeom>
              <a:avLst/>
              <a:gdLst/>
              <a:ahLst/>
              <a:cxnLst/>
              <a:rect l="l" t="t" r="r" b="b"/>
              <a:pathLst>
                <a:path w="2497" h="1" fill="none" extrusionOk="0">
                  <a:moveTo>
                    <a:pt x="1" y="1"/>
                  </a:moveTo>
                  <a:lnTo>
                    <a:pt x="2496" y="1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54"/>
            <p:cNvSpPr/>
            <p:nvPr/>
          </p:nvSpPr>
          <p:spPr>
            <a:xfrm>
              <a:off x="3130774" y="3001109"/>
              <a:ext cx="129424" cy="24"/>
            </a:xfrm>
            <a:custGeom>
              <a:avLst/>
              <a:gdLst/>
              <a:ahLst/>
              <a:cxnLst/>
              <a:rect l="l" t="t" r="r" b="b"/>
              <a:pathLst>
                <a:path w="5480" h="1" fill="none" extrusionOk="0">
                  <a:moveTo>
                    <a:pt x="5480" y="1"/>
                  </a:moveTo>
                  <a:lnTo>
                    <a:pt x="1" y="1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54"/>
            <p:cNvSpPr/>
            <p:nvPr/>
          </p:nvSpPr>
          <p:spPr>
            <a:xfrm>
              <a:off x="3097475" y="3025457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0" y="0"/>
                  </a:moveTo>
                  <a:lnTo>
                    <a:pt x="1980" y="0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54"/>
            <p:cNvSpPr/>
            <p:nvPr/>
          </p:nvSpPr>
          <p:spPr>
            <a:xfrm>
              <a:off x="3283238" y="2641744"/>
              <a:ext cx="121725" cy="120473"/>
            </a:xfrm>
            <a:custGeom>
              <a:avLst/>
              <a:gdLst/>
              <a:ahLst/>
              <a:cxnLst/>
              <a:rect l="l" t="t" r="r" b="b"/>
              <a:pathLst>
                <a:path w="5154" h="5101" extrusionOk="0">
                  <a:moveTo>
                    <a:pt x="2581" y="1"/>
                  </a:moveTo>
                  <a:cubicBezTo>
                    <a:pt x="1193" y="1"/>
                    <a:pt x="54" y="1103"/>
                    <a:pt x="27" y="2497"/>
                  </a:cubicBezTo>
                  <a:cubicBezTo>
                    <a:pt x="0" y="3907"/>
                    <a:pt x="1112" y="5073"/>
                    <a:pt x="2523" y="5100"/>
                  </a:cubicBezTo>
                  <a:cubicBezTo>
                    <a:pt x="2539" y="5101"/>
                    <a:pt x="2556" y="5101"/>
                    <a:pt x="2572" y="5101"/>
                  </a:cubicBezTo>
                  <a:cubicBezTo>
                    <a:pt x="3960" y="5101"/>
                    <a:pt x="5100" y="3972"/>
                    <a:pt x="5127" y="2605"/>
                  </a:cubicBezTo>
                  <a:cubicBezTo>
                    <a:pt x="5154" y="1195"/>
                    <a:pt x="4014" y="28"/>
                    <a:pt x="2631" y="1"/>
                  </a:cubicBezTo>
                  <a:cubicBezTo>
                    <a:pt x="2614" y="1"/>
                    <a:pt x="2597" y="1"/>
                    <a:pt x="25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54"/>
            <p:cNvSpPr/>
            <p:nvPr/>
          </p:nvSpPr>
          <p:spPr>
            <a:xfrm>
              <a:off x="3221105" y="2645593"/>
              <a:ext cx="121087" cy="119835"/>
            </a:xfrm>
            <a:custGeom>
              <a:avLst/>
              <a:gdLst/>
              <a:ahLst/>
              <a:cxnLst/>
              <a:rect l="l" t="t" r="r" b="b"/>
              <a:pathLst>
                <a:path w="5127" h="5074" extrusionOk="0">
                  <a:moveTo>
                    <a:pt x="2554" y="0"/>
                  </a:moveTo>
                  <a:cubicBezTo>
                    <a:pt x="1193" y="0"/>
                    <a:pt x="54" y="1103"/>
                    <a:pt x="27" y="2496"/>
                  </a:cubicBezTo>
                  <a:cubicBezTo>
                    <a:pt x="0" y="3907"/>
                    <a:pt x="1112" y="5046"/>
                    <a:pt x="2523" y="5073"/>
                  </a:cubicBezTo>
                  <a:cubicBezTo>
                    <a:pt x="2539" y="5073"/>
                    <a:pt x="2556" y="5074"/>
                    <a:pt x="2573" y="5074"/>
                  </a:cubicBezTo>
                  <a:cubicBezTo>
                    <a:pt x="3961" y="5074"/>
                    <a:pt x="5099" y="3971"/>
                    <a:pt x="5099" y="2578"/>
                  </a:cubicBezTo>
                  <a:cubicBezTo>
                    <a:pt x="5126" y="1194"/>
                    <a:pt x="4014" y="28"/>
                    <a:pt x="2604" y="1"/>
                  </a:cubicBezTo>
                  <a:cubicBezTo>
                    <a:pt x="2587" y="1"/>
                    <a:pt x="2571" y="0"/>
                    <a:pt x="25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54"/>
            <p:cNvSpPr/>
            <p:nvPr/>
          </p:nvSpPr>
          <p:spPr>
            <a:xfrm>
              <a:off x="3230388" y="2599483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54"/>
            <p:cNvSpPr/>
            <p:nvPr/>
          </p:nvSpPr>
          <p:spPr>
            <a:xfrm>
              <a:off x="3229475" y="2718000"/>
              <a:ext cx="101247" cy="78796"/>
            </a:xfrm>
            <a:custGeom>
              <a:avLst/>
              <a:gdLst/>
              <a:ahLst/>
              <a:cxnLst/>
              <a:rect l="l" t="t" r="r" b="b"/>
              <a:pathLst>
                <a:path w="3066" h="3066" extrusionOk="0">
                  <a:moveTo>
                    <a:pt x="1519" y="1"/>
                  </a:moveTo>
                  <a:cubicBezTo>
                    <a:pt x="678" y="1"/>
                    <a:pt x="0" y="706"/>
                    <a:pt x="0" y="1547"/>
                  </a:cubicBezTo>
                  <a:cubicBezTo>
                    <a:pt x="0" y="2387"/>
                    <a:pt x="678" y="3066"/>
                    <a:pt x="1519" y="3066"/>
                  </a:cubicBezTo>
                  <a:cubicBezTo>
                    <a:pt x="2360" y="3066"/>
                    <a:pt x="3065" y="2387"/>
                    <a:pt x="3065" y="1547"/>
                  </a:cubicBezTo>
                  <a:cubicBezTo>
                    <a:pt x="3065" y="679"/>
                    <a:pt x="2360" y="1"/>
                    <a:pt x="15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54"/>
            <p:cNvSpPr/>
            <p:nvPr/>
          </p:nvSpPr>
          <p:spPr>
            <a:xfrm>
              <a:off x="2761184" y="2696108"/>
              <a:ext cx="113411" cy="102713"/>
            </a:xfrm>
            <a:custGeom>
              <a:avLst/>
              <a:gdLst/>
              <a:ahLst/>
              <a:cxnLst/>
              <a:rect l="l" t="t" r="r" b="b"/>
              <a:pathLst>
                <a:path w="4802" h="4349" extrusionOk="0">
                  <a:moveTo>
                    <a:pt x="2401" y="1"/>
                  </a:moveTo>
                  <a:cubicBezTo>
                    <a:pt x="2236" y="1"/>
                    <a:pt x="2067" y="20"/>
                    <a:pt x="1899" y="59"/>
                  </a:cubicBezTo>
                  <a:cubicBezTo>
                    <a:pt x="732" y="357"/>
                    <a:pt x="0" y="1524"/>
                    <a:pt x="299" y="2690"/>
                  </a:cubicBezTo>
                  <a:cubicBezTo>
                    <a:pt x="531" y="3688"/>
                    <a:pt x="1438" y="4348"/>
                    <a:pt x="2408" y="4348"/>
                  </a:cubicBezTo>
                  <a:cubicBezTo>
                    <a:pt x="2572" y="4348"/>
                    <a:pt x="2738" y="4329"/>
                    <a:pt x="2902" y="4290"/>
                  </a:cubicBezTo>
                  <a:cubicBezTo>
                    <a:pt x="4069" y="3992"/>
                    <a:pt x="4801" y="2826"/>
                    <a:pt x="4503" y="1659"/>
                  </a:cubicBezTo>
                  <a:cubicBezTo>
                    <a:pt x="4271" y="661"/>
                    <a:pt x="3383" y="1"/>
                    <a:pt x="24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54"/>
            <p:cNvSpPr/>
            <p:nvPr/>
          </p:nvSpPr>
          <p:spPr>
            <a:xfrm>
              <a:off x="2784233" y="2637186"/>
              <a:ext cx="112774" cy="102689"/>
            </a:xfrm>
            <a:custGeom>
              <a:avLst/>
              <a:gdLst/>
              <a:ahLst/>
              <a:cxnLst/>
              <a:rect l="l" t="t" r="r" b="b"/>
              <a:pathLst>
                <a:path w="4775" h="4348" extrusionOk="0">
                  <a:moveTo>
                    <a:pt x="2375" y="1"/>
                  </a:moveTo>
                  <a:cubicBezTo>
                    <a:pt x="2209" y="1"/>
                    <a:pt x="2041" y="19"/>
                    <a:pt x="1872" y="59"/>
                  </a:cubicBezTo>
                  <a:cubicBezTo>
                    <a:pt x="706" y="357"/>
                    <a:pt x="1" y="1523"/>
                    <a:pt x="272" y="2690"/>
                  </a:cubicBezTo>
                  <a:cubicBezTo>
                    <a:pt x="527" y="3688"/>
                    <a:pt x="1418" y="4348"/>
                    <a:pt x="2400" y="4348"/>
                  </a:cubicBezTo>
                  <a:cubicBezTo>
                    <a:pt x="2566" y="4348"/>
                    <a:pt x="2734" y="4329"/>
                    <a:pt x="2903" y="4290"/>
                  </a:cubicBezTo>
                  <a:cubicBezTo>
                    <a:pt x="4069" y="3992"/>
                    <a:pt x="4774" y="2825"/>
                    <a:pt x="4503" y="1659"/>
                  </a:cubicBezTo>
                  <a:cubicBezTo>
                    <a:pt x="4248" y="661"/>
                    <a:pt x="3357" y="1"/>
                    <a:pt x="23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54"/>
            <p:cNvSpPr/>
            <p:nvPr/>
          </p:nvSpPr>
          <p:spPr>
            <a:xfrm>
              <a:off x="2747723" y="2625614"/>
              <a:ext cx="73049" cy="66908"/>
            </a:xfrm>
            <a:custGeom>
              <a:avLst/>
              <a:gdLst/>
              <a:ahLst/>
              <a:cxnLst/>
              <a:rect l="l" t="t" r="r" b="b"/>
              <a:pathLst>
                <a:path w="3093" h="2833" extrusionOk="0">
                  <a:moveTo>
                    <a:pt x="1528" y="1"/>
                  </a:moveTo>
                  <a:cubicBezTo>
                    <a:pt x="1426" y="1"/>
                    <a:pt x="1324" y="11"/>
                    <a:pt x="1221" y="33"/>
                  </a:cubicBezTo>
                  <a:cubicBezTo>
                    <a:pt x="462" y="223"/>
                    <a:pt x="1" y="983"/>
                    <a:pt x="190" y="1742"/>
                  </a:cubicBezTo>
                  <a:cubicBezTo>
                    <a:pt x="331" y="2399"/>
                    <a:pt x="918" y="2832"/>
                    <a:pt x="1566" y="2832"/>
                  </a:cubicBezTo>
                  <a:cubicBezTo>
                    <a:pt x="1667" y="2832"/>
                    <a:pt x="1769" y="2822"/>
                    <a:pt x="1872" y="2800"/>
                  </a:cubicBezTo>
                  <a:cubicBezTo>
                    <a:pt x="2632" y="2610"/>
                    <a:pt x="3093" y="1851"/>
                    <a:pt x="2930" y="1091"/>
                  </a:cubicBezTo>
                  <a:cubicBezTo>
                    <a:pt x="2766" y="434"/>
                    <a:pt x="2176" y="1"/>
                    <a:pt x="15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6" name="Google Shape;896;p54"/>
          <p:cNvGrpSpPr/>
          <p:nvPr/>
        </p:nvGrpSpPr>
        <p:grpSpPr>
          <a:xfrm>
            <a:off x="7237223" y="572"/>
            <a:ext cx="877284" cy="3110911"/>
            <a:chOff x="6951341" y="0"/>
            <a:chExt cx="877284" cy="2501939"/>
          </a:xfrm>
        </p:grpSpPr>
        <p:sp>
          <p:nvSpPr>
            <p:cNvPr id="897" name="Google Shape;897;p54"/>
            <p:cNvSpPr/>
            <p:nvPr/>
          </p:nvSpPr>
          <p:spPr>
            <a:xfrm>
              <a:off x="7152755" y="2092361"/>
              <a:ext cx="71028" cy="34916"/>
            </a:xfrm>
            <a:custGeom>
              <a:avLst/>
              <a:gdLst/>
              <a:ahLst/>
              <a:cxnLst/>
              <a:rect l="l" t="t" r="r" b="b"/>
              <a:pathLst>
                <a:path w="3147" h="1547" extrusionOk="0">
                  <a:moveTo>
                    <a:pt x="0" y="1"/>
                  </a:moveTo>
                  <a:lnTo>
                    <a:pt x="0" y="1547"/>
                  </a:lnTo>
                  <a:lnTo>
                    <a:pt x="3146" y="1547"/>
                  </a:lnTo>
                  <a:lnTo>
                    <a:pt x="3146" y="1"/>
                  </a:lnTo>
                  <a:close/>
                </a:path>
              </a:pathLst>
            </a:custGeom>
            <a:solidFill>
              <a:srgbClr val="77D4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98" name="Google Shape;898;p54"/>
            <p:cNvGrpSpPr/>
            <p:nvPr/>
          </p:nvGrpSpPr>
          <p:grpSpPr>
            <a:xfrm>
              <a:off x="6951341" y="0"/>
              <a:ext cx="877284" cy="2501939"/>
              <a:chOff x="6646541" y="0"/>
              <a:chExt cx="877284" cy="2501939"/>
            </a:xfrm>
          </p:grpSpPr>
          <p:sp>
            <p:nvSpPr>
              <p:cNvPr id="899" name="Google Shape;899;p54"/>
              <p:cNvSpPr/>
              <p:nvPr/>
            </p:nvSpPr>
            <p:spPr>
              <a:xfrm>
                <a:off x="6697346" y="2174403"/>
                <a:ext cx="405899" cy="327536"/>
              </a:xfrm>
              <a:custGeom>
                <a:avLst/>
                <a:gdLst/>
                <a:ahLst/>
                <a:cxnLst/>
                <a:rect l="l" t="t" r="r" b="b"/>
                <a:pathLst>
                  <a:path w="17984" h="14512" extrusionOk="0">
                    <a:moveTo>
                      <a:pt x="17984" y="14511"/>
                    </a:moveTo>
                    <a:lnTo>
                      <a:pt x="1" y="14511"/>
                    </a:lnTo>
                    <a:lnTo>
                      <a:pt x="5127" y="0"/>
                    </a:lnTo>
                    <a:lnTo>
                      <a:pt x="1155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54"/>
              <p:cNvSpPr/>
              <p:nvPr/>
            </p:nvSpPr>
            <p:spPr>
              <a:xfrm>
                <a:off x="6646541" y="2127254"/>
                <a:ext cx="473857" cy="115107"/>
              </a:xfrm>
              <a:custGeom>
                <a:avLst/>
                <a:gdLst/>
                <a:ahLst/>
                <a:cxnLst/>
                <a:rect l="l" t="t" r="r" b="b"/>
                <a:pathLst>
                  <a:path w="20995" h="5100" extrusionOk="0">
                    <a:moveTo>
                      <a:pt x="7053" y="1"/>
                    </a:moveTo>
                    <a:lnTo>
                      <a:pt x="543" y="3961"/>
                    </a:lnTo>
                    <a:cubicBezTo>
                      <a:pt x="0" y="4286"/>
                      <a:pt x="244" y="5100"/>
                      <a:pt x="868" y="5100"/>
                    </a:cubicBezTo>
                    <a:lnTo>
                      <a:pt x="20153" y="5100"/>
                    </a:lnTo>
                    <a:cubicBezTo>
                      <a:pt x="20777" y="5100"/>
                      <a:pt x="20994" y="4286"/>
                      <a:pt x="20452" y="3961"/>
                    </a:cubicBezTo>
                    <a:lnTo>
                      <a:pt x="1394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54"/>
              <p:cNvSpPr/>
              <p:nvPr/>
            </p:nvSpPr>
            <p:spPr>
              <a:xfrm>
                <a:off x="6884175" y="0"/>
                <a:ext cx="639650" cy="2084913"/>
              </a:xfrm>
              <a:custGeom>
                <a:avLst/>
                <a:gdLst/>
                <a:ahLst/>
                <a:cxnLst/>
                <a:rect l="l" t="t" r="r" b="b"/>
                <a:pathLst>
                  <a:path w="1" h="65179" fill="none" extrusionOk="0">
                    <a:moveTo>
                      <a:pt x="0" y="65179"/>
                    </a:moveTo>
                    <a:lnTo>
                      <a:pt x="0" y="0"/>
                    </a:lnTo>
                  </a:path>
                </a:pathLst>
              </a:custGeom>
              <a:noFill/>
              <a:ln w="8825" cap="flat" cmpd="sng">
                <a:solidFill>
                  <a:srgbClr val="023330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54"/>
              <p:cNvSpPr/>
              <p:nvPr/>
            </p:nvSpPr>
            <p:spPr>
              <a:xfrm>
                <a:off x="6855900" y="2058077"/>
                <a:ext cx="55116" cy="34306"/>
              </a:xfrm>
              <a:custGeom>
                <a:avLst/>
                <a:gdLst/>
                <a:ahLst/>
                <a:cxnLst/>
                <a:rect l="l" t="t" r="r" b="b"/>
                <a:pathLst>
                  <a:path w="2442" h="1520" extrusionOk="0">
                    <a:moveTo>
                      <a:pt x="1" y="1"/>
                    </a:moveTo>
                    <a:lnTo>
                      <a:pt x="1" y="1520"/>
                    </a:lnTo>
                    <a:lnTo>
                      <a:pt x="2442" y="1520"/>
                    </a:lnTo>
                    <a:lnTo>
                      <a:pt x="2442" y="1"/>
                    </a:lnTo>
                    <a:close/>
                  </a:path>
                </a:pathLst>
              </a:custGeom>
              <a:solidFill>
                <a:srgbClr val="015B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03" name="Google Shape;903;p54"/>
          <p:cNvGrpSpPr/>
          <p:nvPr/>
        </p:nvGrpSpPr>
        <p:grpSpPr>
          <a:xfrm>
            <a:off x="1029744" y="0"/>
            <a:ext cx="1349412" cy="2269919"/>
            <a:chOff x="1258344" y="0"/>
            <a:chExt cx="1349412" cy="2269919"/>
          </a:xfrm>
        </p:grpSpPr>
        <p:sp>
          <p:nvSpPr>
            <p:cNvPr id="904" name="Google Shape;904;p54"/>
            <p:cNvSpPr/>
            <p:nvPr/>
          </p:nvSpPr>
          <p:spPr>
            <a:xfrm>
              <a:off x="1328130" y="1819332"/>
              <a:ext cx="558337" cy="450587"/>
            </a:xfrm>
            <a:custGeom>
              <a:avLst/>
              <a:gdLst/>
              <a:ahLst/>
              <a:cxnLst/>
              <a:rect l="l" t="t" r="r" b="b"/>
              <a:pathLst>
                <a:path w="24738" h="19964" extrusionOk="0">
                  <a:moveTo>
                    <a:pt x="24737" y="19963"/>
                  </a:moveTo>
                  <a:lnTo>
                    <a:pt x="0" y="19963"/>
                  </a:lnTo>
                  <a:lnTo>
                    <a:pt x="7053" y="0"/>
                  </a:lnTo>
                  <a:lnTo>
                    <a:pt x="158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54"/>
            <p:cNvSpPr/>
            <p:nvPr/>
          </p:nvSpPr>
          <p:spPr>
            <a:xfrm>
              <a:off x="1258344" y="1754443"/>
              <a:ext cx="652002" cy="158577"/>
            </a:xfrm>
            <a:custGeom>
              <a:avLst/>
              <a:gdLst/>
              <a:ahLst/>
              <a:cxnLst/>
              <a:rect l="l" t="t" r="r" b="b"/>
              <a:pathLst>
                <a:path w="28888" h="7026" extrusionOk="0">
                  <a:moveTo>
                    <a:pt x="9683" y="0"/>
                  </a:moveTo>
                  <a:lnTo>
                    <a:pt x="733" y="5452"/>
                  </a:lnTo>
                  <a:cubicBezTo>
                    <a:pt x="0" y="5886"/>
                    <a:pt x="326" y="7025"/>
                    <a:pt x="1167" y="7025"/>
                  </a:cubicBezTo>
                  <a:lnTo>
                    <a:pt x="27721" y="7025"/>
                  </a:lnTo>
                  <a:cubicBezTo>
                    <a:pt x="28589" y="7025"/>
                    <a:pt x="28887" y="5886"/>
                    <a:pt x="28155" y="5452"/>
                  </a:cubicBezTo>
                  <a:lnTo>
                    <a:pt x="1920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54"/>
            <p:cNvSpPr/>
            <p:nvPr/>
          </p:nvSpPr>
          <p:spPr>
            <a:xfrm>
              <a:off x="1584856" y="0"/>
              <a:ext cx="1022900" cy="1707758"/>
            </a:xfrm>
            <a:custGeom>
              <a:avLst/>
              <a:gdLst/>
              <a:ahLst/>
              <a:cxnLst/>
              <a:rect l="l" t="t" r="r" b="b"/>
              <a:pathLst>
                <a:path w="1" h="48661" fill="none" extrusionOk="0">
                  <a:moveTo>
                    <a:pt x="0" y="48660"/>
                  </a:moveTo>
                  <a:lnTo>
                    <a:pt x="0" y="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54"/>
            <p:cNvSpPr/>
            <p:nvPr/>
          </p:nvSpPr>
          <p:spPr>
            <a:xfrm>
              <a:off x="1535352" y="1706685"/>
              <a:ext cx="98586" cy="47781"/>
            </a:xfrm>
            <a:custGeom>
              <a:avLst/>
              <a:gdLst/>
              <a:ahLst/>
              <a:cxnLst/>
              <a:rect l="l" t="t" r="r" b="b"/>
              <a:pathLst>
                <a:path w="4368" h="2117" extrusionOk="0">
                  <a:moveTo>
                    <a:pt x="0" y="1"/>
                  </a:moveTo>
                  <a:lnTo>
                    <a:pt x="0" y="2116"/>
                  </a:lnTo>
                  <a:lnTo>
                    <a:pt x="4367" y="2116"/>
                  </a:lnTo>
                  <a:lnTo>
                    <a:pt x="4367" y="1"/>
                  </a:lnTo>
                  <a:close/>
                </a:path>
              </a:pathLst>
            </a:custGeom>
            <a:solidFill>
              <a:srgbClr val="77D4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54"/>
            <p:cNvSpPr/>
            <p:nvPr/>
          </p:nvSpPr>
          <p:spPr>
            <a:xfrm>
              <a:off x="1546676" y="1658927"/>
              <a:ext cx="75925" cy="47781"/>
            </a:xfrm>
            <a:custGeom>
              <a:avLst/>
              <a:gdLst/>
              <a:ahLst/>
              <a:cxnLst/>
              <a:rect l="l" t="t" r="r" b="b"/>
              <a:pathLst>
                <a:path w="3364" h="2117" extrusionOk="0">
                  <a:moveTo>
                    <a:pt x="1" y="1"/>
                  </a:moveTo>
                  <a:lnTo>
                    <a:pt x="1" y="2117"/>
                  </a:lnTo>
                  <a:lnTo>
                    <a:pt x="3364" y="2117"/>
                  </a:lnTo>
                  <a:lnTo>
                    <a:pt x="3364" y="1"/>
                  </a:lnTo>
                  <a:close/>
                </a:path>
              </a:pathLst>
            </a:custGeom>
            <a:solidFill>
              <a:srgbClr val="015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8" name="Google Shape;1738;p70"/>
          <p:cNvGrpSpPr/>
          <p:nvPr/>
        </p:nvGrpSpPr>
        <p:grpSpPr>
          <a:xfrm>
            <a:off x="-20712" y="2702758"/>
            <a:ext cx="1730588" cy="2428945"/>
            <a:chOff x="164349" y="2693191"/>
            <a:chExt cx="1755695" cy="2464183"/>
          </a:xfrm>
        </p:grpSpPr>
        <p:sp>
          <p:nvSpPr>
            <p:cNvPr id="1739" name="Google Shape;1739;p70"/>
            <p:cNvSpPr/>
            <p:nvPr/>
          </p:nvSpPr>
          <p:spPr>
            <a:xfrm>
              <a:off x="1005637" y="5042868"/>
              <a:ext cx="21" cy="66235"/>
            </a:xfrm>
            <a:custGeom>
              <a:avLst/>
              <a:gdLst/>
              <a:ahLst/>
              <a:cxnLst/>
              <a:rect l="l" t="t" r="r" b="b"/>
              <a:pathLst>
                <a:path w="1" h="3204" fill="none" extrusionOk="0">
                  <a:moveTo>
                    <a:pt x="1" y="1"/>
                  </a:moveTo>
                  <a:lnTo>
                    <a:pt x="1" y="3203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70"/>
            <p:cNvSpPr/>
            <p:nvPr/>
          </p:nvSpPr>
          <p:spPr>
            <a:xfrm>
              <a:off x="972540" y="5075986"/>
              <a:ext cx="66917" cy="21"/>
            </a:xfrm>
            <a:custGeom>
              <a:avLst/>
              <a:gdLst/>
              <a:ahLst/>
              <a:cxnLst/>
              <a:rect l="l" t="t" r="r" b="b"/>
              <a:pathLst>
                <a:path w="3237" h="1" fill="none" extrusionOk="0">
                  <a:moveTo>
                    <a:pt x="3236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70"/>
            <p:cNvSpPr/>
            <p:nvPr/>
          </p:nvSpPr>
          <p:spPr>
            <a:xfrm>
              <a:off x="551896" y="3832680"/>
              <a:ext cx="1129545" cy="1321924"/>
            </a:xfrm>
            <a:custGeom>
              <a:avLst/>
              <a:gdLst/>
              <a:ahLst/>
              <a:cxnLst/>
              <a:rect l="l" t="t" r="r" b="b"/>
              <a:pathLst>
                <a:path w="54640" h="63946" extrusionOk="0">
                  <a:moveTo>
                    <a:pt x="27320" y="0"/>
                  </a:moveTo>
                  <a:cubicBezTo>
                    <a:pt x="12243" y="0"/>
                    <a:pt x="1" y="12242"/>
                    <a:pt x="1" y="27320"/>
                  </a:cubicBezTo>
                  <a:lnTo>
                    <a:pt x="1" y="63946"/>
                  </a:lnTo>
                  <a:lnTo>
                    <a:pt x="54640" y="63946"/>
                  </a:lnTo>
                  <a:lnTo>
                    <a:pt x="54640" y="27320"/>
                  </a:lnTo>
                  <a:cubicBezTo>
                    <a:pt x="54640" y="12242"/>
                    <a:pt x="42431" y="0"/>
                    <a:pt x="273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70"/>
            <p:cNvSpPr/>
            <p:nvPr/>
          </p:nvSpPr>
          <p:spPr>
            <a:xfrm>
              <a:off x="1058745" y="3890604"/>
              <a:ext cx="176543" cy="1266769"/>
            </a:xfrm>
            <a:custGeom>
              <a:avLst/>
              <a:gdLst/>
              <a:ahLst/>
              <a:cxnLst/>
              <a:rect l="l" t="t" r="r" b="b"/>
              <a:pathLst>
                <a:path w="8540" h="61278" extrusionOk="0">
                  <a:moveTo>
                    <a:pt x="0" y="0"/>
                  </a:moveTo>
                  <a:lnTo>
                    <a:pt x="0" y="61277"/>
                  </a:lnTo>
                  <a:lnTo>
                    <a:pt x="8540" y="61277"/>
                  </a:lnTo>
                  <a:lnTo>
                    <a:pt x="85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70"/>
            <p:cNvSpPr/>
            <p:nvPr/>
          </p:nvSpPr>
          <p:spPr>
            <a:xfrm>
              <a:off x="1200785" y="4167119"/>
              <a:ext cx="21" cy="85522"/>
            </a:xfrm>
            <a:custGeom>
              <a:avLst/>
              <a:gdLst/>
              <a:ahLst/>
              <a:cxnLst/>
              <a:rect l="l" t="t" r="r" b="b"/>
              <a:pathLst>
                <a:path w="1" h="4137" fill="none" extrusionOk="0">
                  <a:moveTo>
                    <a:pt x="1" y="0"/>
                  </a:moveTo>
                  <a:lnTo>
                    <a:pt x="1" y="4137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70"/>
            <p:cNvSpPr/>
            <p:nvPr/>
          </p:nvSpPr>
          <p:spPr>
            <a:xfrm>
              <a:off x="1158035" y="4209870"/>
              <a:ext cx="85522" cy="21"/>
            </a:xfrm>
            <a:custGeom>
              <a:avLst/>
              <a:gdLst/>
              <a:ahLst/>
              <a:cxnLst/>
              <a:rect l="l" t="t" r="r" b="b"/>
              <a:pathLst>
                <a:path w="4137" h="1" fill="none" extrusionOk="0">
                  <a:moveTo>
                    <a:pt x="4137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70"/>
            <p:cNvSpPr/>
            <p:nvPr/>
          </p:nvSpPr>
          <p:spPr>
            <a:xfrm>
              <a:off x="1160102" y="4485000"/>
              <a:ext cx="21" cy="66917"/>
            </a:xfrm>
            <a:custGeom>
              <a:avLst/>
              <a:gdLst/>
              <a:ahLst/>
              <a:cxnLst/>
              <a:rect l="l" t="t" r="r" b="b"/>
              <a:pathLst>
                <a:path w="1" h="3237" fill="none" extrusionOk="0">
                  <a:moveTo>
                    <a:pt x="1" y="1"/>
                  </a:moveTo>
                  <a:lnTo>
                    <a:pt x="1" y="3237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70"/>
            <p:cNvSpPr/>
            <p:nvPr/>
          </p:nvSpPr>
          <p:spPr>
            <a:xfrm>
              <a:off x="1127005" y="4518118"/>
              <a:ext cx="66214" cy="21"/>
            </a:xfrm>
            <a:custGeom>
              <a:avLst/>
              <a:gdLst/>
              <a:ahLst/>
              <a:cxnLst/>
              <a:rect l="l" t="t" r="r" b="b"/>
              <a:pathLst>
                <a:path w="3203" h="1" fill="none" extrusionOk="0">
                  <a:moveTo>
                    <a:pt x="3203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70"/>
            <p:cNvSpPr/>
            <p:nvPr/>
          </p:nvSpPr>
          <p:spPr>
            <a:xfrm>
              <a:off x="1086322" y="4314680"/>
              <a:ext cx="21" cy="86225"/>
            </a:xfrm>
            <a:custGeom>
              <a:avLst/>
              <a:gdLst/>
              <a:ahLst/>
              <a:cxnLst/>
              <a:rect l="l" t="t" r="r" b="b"/>
              <a:pathLst>
                <a:path w="1" h="4171" fill="none" extrusionOk="0">
                  <a:moveTo>
                    <a:pt x="0" y="1"/>
                  </a:moveTo>
                  <a:lnTo>
                    <a:pt x="0" y="4170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70"/>
            <p:cNvSpPr/>
            <p:nvPr/>
          </p:nvSpPr>
          <p:spPr>
            <a:xfrm>
              <a:off x="1042868" y="4357430"/>
              <a:ext cx="86225" cy="21"/>
            </a:xfrm>
            <a:custGeom>
              <a:avLst/>
              <a:gdLst/>
              <a:ahLst/>
              <a:cxnLst/>
              <a:rect l="l" t="t" r="r" b="b"/>
              <a:pathLst>
                <a:path w="4171" h="1" fill="none" extrusionOk="0">
                  <a:moveTo>
                    <a:pt x="4171" y="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70"/>
            <p:cNvSpPr/>
            <p:nvPr/>
          </p:nvSpPr>
          <p:spPr>
            <a:xfrm>
              <a:off x="1094591" y="4070579"/>
              <a:ext cx="21" cy="55175"/>
            </a:xfrm>
            <a:custGeom>
              <a:avLst/>
              <a:gdLst/>
              <a:ahLst/>
              <a:cxnLst/>
              <a:rect l="l" t="t" r="r" b="b"/>
              <a:pathLst>
                <a:path w="1" h="2669" fill="none" extrusionOk="0">
                  <a:moveTo>
                    <a:pt x="1" y="0"/>
                  </a:moveTo>
                  <a:lnTo>
                    <a:pt x="1" y="2669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70"/>
            <p:cNvSpPr/>
            <p:nvPr/>
          </p:nvSpPr>
          <p:spPr>
            <a:xfrm>
              <a:off x="1066331" y="4098156"/>
              <a:ext cx="55878" cy="21"/>
            </a:xfrm>
            <a:custGeom>
              <a:avLst/>
              <a:gdLst/>
              <a:ahLst/>
              <a:cxnLst/>
              <a:rect l="l" t="t" r="r" b="b"/>
              <a:pathLst>
                <a:path w="2703" h="1" fill="none" extrusionOk="0">
                  <a:moveTo>
                    <a:pt x="2702" y="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70"/>
            <p:cNvSpPr/>
            <p:nvPr/>
          </p:nvSpPr>
          <p:spPr>
            <a:xfrm>
              <a:off x="582243" y="2693191"/>
              <a:ext cx="501349" cy="466082"/>
            </a:xfrm>
            <a:custGeom>
              <a:avLst/>
              <a:gdLst/>
              <a:ahLst/>
              <a:cxnLst/>
              <a:rect l="l" t="t" r="r" b="b"/>
              <a:pathLst>
                <a:path w="24252" h="22546" extrusionOk="0">
                  <a:moveTo>
                    <a:pt x="12119" y="0"/>
                  </a:moveTo>
                  <a:cubicBezTo>
                    <a:pt x="6695" y="0"/>
                    <a:pt x="1902" y="3930"/>
                    <a:pt x="1001" y="9455"/>
                  </a:cubicBezTo>
                  <a:cubicBezTo>
                    <a:pt x="0" y="15593"/>
                    <a:pt x="4170" y="21397"/>
                    <a:pt x="10308" y="22398"/>
                  </a:cubicBezTo>
                  <a:cubicBezTo>
                    <a:pt x="10921" y="22498"/>
                    <a:pt x="11530" y="22546"/>
                    <a:pt x="12132" y="22546"/>
                  </a:cubicBezTo>
                  <a:cubicBezTo>
                    <a:pt x="17557" y="22546"/>
                    <a:pt x="22350" y="18616"/>
                    <a:pt x="23250" y="13091"/>
                  </a:cubicBezTo>
                  <a:cubicBezTo>
                    <a:pt x="24251" y="6953"/>
                    <a:pt x="20081" y="1182"/>
                    <a:pt x="13944" y="148"/>
                  </a:cubicBezTo>
                  <a:cubicBezTo>
                    <a:pt x="13331" y="48"/>
                    <a:pt x="12721" y="0"/>
                    <a:pt x="121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70"/>
            <p:cNvSpPr/>
            <p:nvPr/>
          </p:nvSpPr>
          <p:spPr>
            <a:xfrm>
              <a:off x="1182180" y="2693646"/>
              <a:ext cx="511686" cy="465855"/>
            </a:xfrm>
            <a:custGeom>
              <a:avLst/>
              <a:gdLst/>
              <a:ahLst/>
              <a:cxnLst/>
              <a:rect l="l" t="t" r="r" b="b"/>
              <a:pathLst>
                <a:path w="24752" h="22535" extrusionOk="0">
                  <a:moveTo>
                    <a:pt x="12368" y="1"/>
                  </a:moveTo>
                  <a:cubicBezTo>
                    <a:pt x="7254" y="1"/>
                    <a:pt x="2605" y="3517"/>
                    <a:pt x="1401" y="8732"/>
                  </a:cubicBezTo>
                  <a:cubicBezTo>
                    <a:pt x="0" y="14804"/>
                    <a:pt x="3769" y="20841"/>
                    <a:pt x="9840" y="22242"/>
                  </a:cubicBezTo>
                  <a:cubicBezTo>
                    <a:pt x="10696" y="22440"/>
                    <a:pt x="11552" y="22534"/>
                    <a:pt x="12394" y="22534"/>
                  </a:cubicBezTo>
                  <a:cubicBezTo>
                    <a:pt x="17522" y="22534"/>
                    <a:pt x="22147" y="19018"/>
                    <a:pt x="23350" y="13803"/>
                  </a:cubicBezTo>
                  <a:cubicBezTo>
                    <a:pt x="24751" y="7732"/>
                    <a:pt x="20982" y="1694"/>
                    <a:pt x="14911" y="293"/>
                  </a:cubicBezTo>
                  <a:cubicBezTo>
                    <a:pt x="14059" y="96"/>
                    <a:pt x="13207" y="1"/>
                    <a:pt x="123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70"/>
            <p:cNvSpPr/>
            <p:nvPr/>
          </p:nvSpPr>
          <p:spPr>
            <a:xfrm>
              <a:off x="1011157" y="3675445"/>
              <a:ext cx="274469" cy="357903"/>
            </a:xfrm>
            <a:custGeom>
              <a:avLst/>
              <a:gdLst/>
              <a:ahLst/>
              <a:cxnLst/>
              <a:rect l="l" t="t" r="r" b="b"/>
              <a:pathLst>
                <a:path w="13277" h="17313" extrusionOk="0">
                  <a:moveTo>
                    <a:pt x="1" y="1"/>
                  </a:moveTo>
                  <a:lnTo>
                    <a:pt x="1" y="10642"/>
                  </a:lnTo>
                  <a:cubicBezTo>
                    <a:pt x="1" y="14311"/>
                    <a:pt x="2969" y="17313"/>
                    <a:pt x="6639" y="17313"/>
                  </a:cubicBezTo>
                  <a:cubicBezTo>
                    <a:pt x="10308" y="17313"/>
                    <a:pt x="13277" y="14311"/>
                    <a:pt x="13277" y="10642"/>
                  </a:cubicBezTo>
                  <a:lnTo>
                    <a:pt x="13277" y="1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70"/>
            <p:cNvSpPr/>
            <p:nvPr/>
          </p:nvSpPr>
          <p:spPr>
            <a:xfrm>
              <a:off x="1011157" y="3675445"/>
              <a:ext cx="274469" cy="231036"/>
            </a:xfrm>
            <a:custGeom>
              <a:avLst/>
              <a:gdLst/>
              <a:ahLst/>
              <a:cxnLst/>
              <a:rect l="l" t="t" r="r" b="b"/>
              <a:pathLst>
                <a:path w="13277" h="11176" extrusionOk="0">
                  <a:moveTo>
                    <a:pt x="1" y="1"/>
                  </a:moveTo>
                  <a:lnTo>
                    <a:pt x="1" y="6539"/>
                  </a:lnTo>
                  <a:lnTo>
                    <a:pt x="13277" y="11175"/>
                  </a:lnTo>
                  <a:lnTo>
                    <a:pt x="132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70"/>
            <p:cNvSpPr/>
            <p:nvPr/>
          </p:nvSpPr>
          <p:spPr>
            <a:xfrm>
              <a:off x="1477301" y="3189992"/>
              <a:ext cx="243460" cy="243439"/>
            </a:xfrm>
            <a:custGeom>
              <a:avLst/>
              <a:gdLst/>
              <a:ahLst/>
              <a:cxnLst/>
              <a:rect l="l" t="t" r="r" b="b"/>
              <a:pathLst>
                <a:path w="11777" h="11776" extrusionOk="0">
                  <a:moveTo>
                    <a:pt x="1" y="0"/>
                  </a:moveTo>
                  <a:lnTo>
                    <a:pt x="1" y="11775"/>
                  </a:lnTo>
                  <a:lnTo>
                    <a:pt x="5905" y="11775"/>
                  </a:lnTo>
                  <a:cubicBezTo>
                    <a:pt x="9141" y="11775"/>
                    <a:pt x="11776" y="9140"/>
                    <a:pt x="11776" y="5871"/>
                  </a:cubicBezTo>
                  <a:cubicBezTo>
                    <a:pt x="11776" y="2635"/>
                    <a:pt x="9141" y="0"/>
                    <a:pt x="5905" y="0"/>
                  </a:cubicBez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70"/>
            <p:cNvSpPr/>
            <p:nvPr/>
          </p:nvSpPr>
          <p:spPr>
            <a:xfrm>
              <a:off x="1477301" y="3360313"/>
              <a:ext cx="111053" cy="21"/>
            </a:xfrm>
            <a:custGeom>
              <a:avLst/>
              <a:gdLst/>
              <a:ahLst/>
              <a:cxnLst/>
              <a:rect l="l" t="t" r="r" b="b"/>
              <a:pathLst>
                <a:path w="5372" h="1" extrusionOk="0">
                  <a:moveTo>
                    <a:pt x="1" y="0"/>
                  </a:moveTo>
                  <a:lnTo>
                    <a:pt x="537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70"/>
            <p:cNvSpPr/>
            <p:nvPr/>
          </p:nvSpPr>
          <p:spPr>
            <a:xfrm>
              <a:off x="1477301" y="3360313"/>
              <a:ext cx="111053" cy="21"/>
            </a:xfrm>
            <a:custGeom>
              <a:avLst/>
              <a:gdLst/>
              <a:ahLst/>
              <a:cxnLst/>
              <a:rect l="l" t="t" r="r" b="b"/>
              <a:pathLst>
                <a:path w="5372" h="1" fill="none" extrusionOk="0">
                  <a:moveTo>
                    <a:pt x="1" y="0"/>
                  </a:moveTo>
                  <a:lnTo>
                    <a:pt x="5371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70"/>
            <p:cNvSpPr/>
            <p:nvPr/>
          </p:nvSpPr>
          <p:spPr>
            <a:xfrm>
              <a:off x="572589" y="3189992"/>
              <a:ext cx="244122" cy="243439"/>
            </a:xfrm>
            <a:custGeom>
              <a:avLst/>
              <a:gdLst/>
              <a:ahLst/>
              <a:cxnLst/>
              <a:rect l="l" t="t" r="r" b="b"/>
              <a:pathLst>
                <a:path w="11809" h="11776" extrusionOk="0">
                  <a:moveTo>
                    <a:pt x="5905" y="0"/>
                  </a:moveTo>
                  <a:cubicBezTo>
                    <a:pt x="2636" y="0"/>
                    <a:pt x="0" y="2635"/>
                    <a:pt x="0" y="5871"/>
                  </a:cubicBezTo>
                  <a:cubicBezTo>
                    <a:pt x="0" y="9140"/>
                    <a:pt x="2636" y="11775"/>
                    <a:pt x="5905" y="11775"/>
                  </a:cubicBezTo>
                  <a:lnTo>
                    <a:pt x="11809" y="11775"/>
                  </a:lnTo>
                  <a:lnTo>
                    <a:pt x="11809" y="0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70"/>
            <p:cNvSpPr/>
            <p:nvPr/>
          </p:nvSpPr>
          <p:spPr>
            <a:xfrm>
              <a:off x="705679" y="3360313"/>
              <a:ext cx="111032" cy="21"/>
            </a:xfrm>
            <a:custGeom>
              <a:avLst/>
              <a:gdLst/>
              <a:ahLst/>
              <a:cxnLst/>
              <a:rect l="l" t="t" r="r" b="b"/>
              <a:pathLst>
                <a:path w="5371" h="1" extrusionOk="0">
                  <a:moveTo>
                    <a:pt x="5371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70"/>
            <p:cNvSpPr/>
            <p:nvPr/>
          </p:nvSpPr>
          <p:spPr>
            <a:xfrm>
              <a:off x="705679" y="3360313"/>
              <a:ext cx="111032" cy="21"/>
            </a:xfrm>
            <a:custGeom>
              <a:avLst/>
              <a:gdLst/>
              <a:ahLst/>
              <a:cxnLst/>
              <a:rect l="l" t="t" r="r" b="b"/>
              <a:pathLst>
                <a:path w="5371" h="1" fill="none" extrusionOk="0">
                  <a:moveTo>
                    <a:pt x="5371" y="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70"/>
            <p:cNvSpPr/>
            <p:nvPr/>
          </p:nvSpPr>
          <p:spPr>
            <a:xfrm>
              <a:off x="816690" y="2875543"/>
              <a:ext cx="660631" cy="895078"/>
            </a:xfrm>
            <a:custGeom>
              <a:avLst/>
              <a:gdLst/>
              <a:ahLst/>
              <a:cxnLst/>
              <a:rect l="l" t="t" r="r" b="b"/>
              <a:pathLst>
                <a:path w="31957" h="43298" extrusionOk="0">
                  <a:moveTo>
                    <a:pt x="15979" y="0"/>
                  </a:moveTo>
                  <a:cubicBezTo>
                    <a:pt x="7139" y="0"/>
                    <a:pt x="1" y="7139"/>
                    <a:pt x="1" y="15978"/>
                  </a:cubicBezTo>
                  <a:lnTo>
                    <a:pt x="1" y="27320"/>
                  </a:lnTo>
                  <a:cubicBezTo>
                    <a:pt x="1" y="36159"/>
                    <a:pt x="7173" y="43298"/>
                    <a:pt x="15979" y="43298"/>
                  </a:cubicBezTo>
                  <a:cubicBezTo>
                    <a:pt x="24785" y="43298"/>
                    <a:pt x="31957" y="36159"/>
                    <a:pt x="31957" y="27320"/>
                  </a:cubicBezTo>
                  <a:lnTo>
                    <a:pt x="31957" y="15978"/>
                  </a:lnTo>
                  <a:cubicBezTo>
                    <a:pt x="31957" y="7139"/>
                    <a:pt x="24785" y="0"/>
                    <a:pt x="15979" y="0"/>
                  </a:cubicBez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rgbClr val="0000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70"/>
            <p:cNvSpPr/>
            <p:nvPr/>
          </p:nvSpPr>
          <p:spPr>
            <a:xfrm>
              <a:off x="816690" y="2875543"/>
              <a:ext cx="660631" cy="895078"/>
            </a:xfrm>
            <a:custGeom>
              <a:avLst/>
              <a:gdLst/>
              <a:ahLst/>
              <a:cxnLst/>
              <a:rect l="l" t="t" r="r" b="b"/>
              <a:pathLst>
                <a:path w="31957" h="43298" fill="none" extrusionOk="0">
                  <a:moveTo>
                    <a:pt x="15979" y="43298"/>
                  </a:moveTo>
                  <a:lnTo>
                    <a:pt x="15979" y="43298"/>
                  </a:lnTo>
                  <a:cubicBezTo>
                    <a:pt x="24785" y="43298"/>
                    <a:pt x="31957" y="36159"/>
                    <a:pt x="31957" y="27320"/>
                  </a:cubicBezTo>
                  <a:lnTo>
                    <a:pt x="31957" y="15978"/>
                  </a:lnTo>
                  <a:cubicBezTo>
                    <a:pt x="31957" y="7139"/>
                    <a:pt x="24785" y="0"/>
                    <a:pt x="15979" y="0"/>
                  </a:cubicBezTo>
                  <a:lnTo>
                    <a:pt x="15979" y="0"/>
                  </a:lnTo>
                  <a:cubicBezTo>
                    <a:pt x="7139" y="0"/>
                    <a:pt x="1" y="7139"/>
                    <a:pt x="1" y="15978"/>
                  </a:cubicBezTo>
                  <a:lnTo>
                    <a:pt x="1" y="27320"/>
                  </a:lnTo>
                  <a:cubicBezTo>
                    <a:pt x="1" y="36159"/>
                    <a:pt x="7173" y="43298"/>
                    <a:pt x="15979" y="43298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70"/>
            <p:cNvSpPr/>
            <p:nvPr/>
          </p:nvSpPr>
          <p:spPr>
            <a:xfrm>
              <a:off x="1122871" y="3284466"/>
              <a:ext cx="54493" cy="124138"/>
            </a:xfrm>
            <a:custGeom>
              <a:avLst/>
              <a:gdLst/>
              <a:ahLst/>
              <a:cxnLst/>
              <a:rect l="l" t="t" r="r" b="b"/>
              <a:pathLst>
                <a:path w="2636" h="6005" fill="none" extrusionOk="0">
                  <a:moveTo>
                    <a:pt x="0" y="6004"/>
                  </a:moveTo>
                  <a:lnTo>
                    <a:pt x="834" y="6004"/>
                  </a:lnTo>
                  <a:cubicBezTo>
                    <a:pt x="1835" y="6004"/>
                    <a:pt x="2636" y="5204"/>
                    <a:pt x="2636" y="4203"/>
                  </a:cubicBezTo>
                  <a:lnTo>
                    <a:pt x="2636" y="0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70"/>
            <p:cNvSpPr/>
            <p:nvPr/>
          </p:nvSpPr>
          <p:spPr>
            <a:xfrm>
              <a:off x="1122871" y="3471324"/>
              <a:ext cx="54493" cy="27618"/>
            </a:xfrm>
            <a:custGeom>
              <a:avLst/>
              <a:gdLst/>
              <a:ahLst/>
              <a:cxnLst/>
              <a:rect l="l" t="t" r="r" b="b"/>
              <a:pathLst>
                <a:path w="2636" h="1336" fill="none" extrusionOk="0">
                  <a:moveTo>
                    <a:pt x="0" y="1"/>
                  </a:moveTo>
                  <a:cubicBezTo>
                    <a:pt x="0" y="735"/>
                    <a:pt x="601" y="1335"/>
                    <a:pt x="1335" y="1335"/>
                  </a:cubicBezTo>
                  <a:cubicBezTo>
                    <a:pt x="2069" y="1335"/>
                    <a:pt x="2636" y="735"/>
                    <a:pt x="2636" y="1"/>
                  </a:cubicBez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70"/>
            <p:cNvSpPr/>
            <p:nvPr/>
          </p:nvSpPr>
          <p:spPr>
            <a:xfrm>
              <a:off x="1053225" y="3248599"/>
              <a:ext cx="40704" cy="40704"/>
            </a:xfrm>
            <a:custGeom>
              <a:avLst/>
              <a:gdLst/>
              <a:ahLst/>
              <a:cxnLst/>
              <a:rect l="l" t="t" r="r" b="b"/>
              <a:pathLst>
                <a:path w="1969" h="1969" extrusionOk="0">
                  <a:moveTo>
                    <a:pt x="968" y="0"/>
                  </a:moveTo>
                  <a:cubicBezTo>
                    <a:pt x="434" y="0"/>
                    <a:pt x="0" y="434"/>
                    <a:pt x="0" y="968"/>
                  </a:cubicBezTo>
                  <a:cubicBezTo>
                    <a:pt x="0" y="1502"/>
                    <a:pt x="434" y="1969"/>
                    <a:pt x="968" y="1969"/>
                  </a:cubicBezTo>
                  <a:cubicBezTo>
                    <a:pt x="1501" y="1969"/>
                    <a:pt x="1968" y="1502"/>
                    <a:pt x="1968" y="968"/>
                  </a:cubicBezTo>
                  <a:cubicBezTo>
                    <a:pt x="1968" y="434"/>
                    <a:pt x="1501" y="0"/>
                    <a:pt x="9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70"/>
            <p:cNvSpPr/>
            <p:nvPr/>
          </p:nvSpPr>
          <p:spPr>
            <a:xfrm>
              <a:off x="1227680" y="3248599"/>
              <a:ext cx="40704" cy="40704"/>
            </a:xfrm>
            <a:custGeom>
              <a:avLst/>
              <a:gdLst/>
              <a:ahLst/>
              <a:cxnLst/>
              <a:rect l="l" t="t" r="r" b="b"/>
              <a:pathLst>
                <a:path w="1969" h="1969" extrusionOk="0">
                  <a:moveTo>
                    <a:pt x="1001" y="0"/>
                  </a:moveTo>
                  <a:cubicBezTo>
                    <a:pt x="468" y="0"/>
                    <a:pt x="1" y="434"/>
                    <a:pt x="1" y="968"/>
                  </a:cubicBezTo>
                  <a:cubicBezTo>
                    <a:pt x="1" y="1502"/>
                    <a:pt x="468" y="1969"/>
                    <a:pt x="1001" y="1969"/>
                  </a:cubicBezTo>
                  <a:cubicBezTo>
                    <a:pt x="1535" y="1969"/>
                    <a:pt x="1969" y="1502"/>
                    <a:pt x="1969" y="968"/>
                  </a:cubicBezTo>
                  <a:cubicBezTo>
                    <a:pt x="1969" y="434"/>
                    <a:pt x="1535" y="0"/>
                    <a:pt x="10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70"/>
            <p:cNvSpPr/>
            <p:nvPr/>
          </p:nvSpPr>
          <p:spPr>
            <a:xfrm>
              <a:off x="812556" y="2818983"/>
              <a:ext cx="668921" cy="455849"/>
            </a:xfrm>
            <a:custGeom>
              <a:avLst/>
              <a:gdLst/>
              <a:ahLst/>
              <a:cxnLst/>
              <a:rect l="l" t="t" r="r" b="b"/>
              <a:pathLst>
                <a:path w="32358" h="22051" extrusionOk="0">
                  <a:moveTo>
                    <a:pt x="16179" y="1"/>
                  </a:moveTo>
                  <a:cubicBezTo>
                    <a:pt x="7239" y="1"/>
                    <a:pt x="1" y="7239"/>
                    <a:pt x="1" y="16146"/>
                  </a:cubicBezTo>
                  <a:lnTo>
                    <a:pt x="1" y="22050"/>
                  </a:lnTo>
                  <a:lnTo>
                    <a:pt x="1368" y="22050"/>
                  </a:lnTo>
                  <a:cubicBezTo>
                    <a:pt x="5571" y="22050"/>
                    <a:pt x="9808" y="12677"/>
                    <a:pt x="9808" y="12677"/>
                  </a:cubicBezTo>
                  <a:cubicBezTo>
                    <a:pt x="11009" y="14878"/>
                    <a:pt x="12843" y="15178"/>
                    <a:pt x="12843" y="15178"/>
                  </a:cubicBezTo>
                  <a:cubicBezTo>
                    <a:pt x="11876" y="13711"/>
                    <a:pt x="12843" y="10609"/>
                    <a:pt x="12843" y="10609"/>
                  </a:cubicBezTo>
                  <a:cubicBezTo>
                    <a:pt x="18547" y="16813"/>
                    <a:pt x="32357" y="18381"/>
                    <a:pt x="32357" y="18381"/>
                  </a:cubicBezTo>
                  <a:lnTo>
                    <a:pt x="32357" y="16146"/>
                  </a:lnTo>
                  <a:cubicBezTo>
                    <a:pt x="32357" y="7239"/>
                    <a:pt x="25119" y="1"/>
                    <a:pt x="161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70"/>
            <p:cNvSpPr/>
            <p:nvPr/>
          </p:nvSpPr>
          <p:spPr>
            <a:xfrm>
              <a:off x="824277" y="3960250"/>
              <a:ext cx="232421" cy="1197124"/>
            </a:xfrm>
            <a:custGeom>
              <a:avLst/>
              <a:gdLst/>
              <a:ahLst/>
              <a:cxnLst/>
              <a:rect l="l" t="t" r="r" b="b"/>
              <a:pathLst>
                <a:path w="11243" h="57909" fill="none" extrusionOk="0">
                  <a:moveTo>
                    <a:pt x="9774" y="0"/>
                  </a:moveTo>
                  <a:lnTo>
                    <a:pt x="1" y="9140"/>
                  </a:lnTo>
                  <a:lnTo>
                    <a:pt x="8707" y="15511"/>
                  </a:lnTo>
                  <a:lnTo>
                    <a:pt x="4404" y="18247"/>
                  </a:lnTo>
                  <a:lnTo>
                    <a:pt x="11242" y="28087"/>
                  </a:lnTo>
                  <a:lnTo>
                    <a:pt x="11242" y="57908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70"/>
            <p:cNvSpPr/>
            <p:nvPr/>
          </p:nvSpPr>
          <p:spPr>
            <a:xfrm>
              <a:off x="1236652" y="3965749"/>
              <a:ext cx="232400" cy="1189558"/>
            </a:xfrm>
            <a:custGeom>
              <a:avLst/>
              <a:gdLst/>
              <a:ahLst/>
              <a:cxnLst/>
              <a:rect l="l" t="t" r="r" b="b"/>
              <a:pathLst>
                <a:path w="11242" h="57543" fill="none" extrusionOk="0">
                  <a:moveTo>
                    <a:pt x="1435" y="1"/>
                  </a:moveTo>
                  <a:lnTo>
                    <a:pt x="11242" y="9141"/>
                  </a:lnTo>
                  <a:lnTo>
                    <a:pt x="2535" y="15512"/>
                  </a:lnTo>
                  <a:lnTo>
                    <a:pt x="6805" y="18281"/>
                  </a:lnTo>
                  <a:lnTo>
                    <a:pt x="0" y="28088"/>
                  </a:lnTo>
                  <a:lnTo>
                    <a:pt x="0" y="57542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70"/>
            <p:cNvSpPr/>
            <p:nvPr/>
          </p:nvSpPr>
          <p:spPr>
            <a:xfrm>
              <a:off x="1551102" y="4154468"/>
              <a:ext cx="157917" cy="89202"/>
            </a:xfrm>
            <a:custGeom>
              <a:avLst/>
              <a:gdLst/>
              <a:ahLst/>
              <a:cxnLst/>
              <a:rect l="l" t="t" r="r" b="b"/>
              <a:pathLst>
                <a:path w="7639" h="4315" extrusionOk="0">
                  <a:moveTo>
                    <a:pt x="4833" y="0"/>
                  </a:moveTo>
                  <a:cubicBezTo>
                    <a:pt x="4295" y="0"/>
                    <a:pt x="3775" y="176"/>
                    <a:pt x="3336" y="512"/>
                  </a:cubicBezTo>
                  <a:lnTo>
                    <a:pt x="1068" y="2147"/>
                  </a:lnTo>
                  <a:cubicBezTo>
                    <a:pt x="367" y="2647"/>
                    <a:pt x="0" y="3481"/>
                    <a:pt x="0" y="4315"/>
                  </a:cubicBezTo>
                  <a:cubicBezTo>
                    <a:pt x="1134" y="3915"/>
                    <a:pt x="2369" y="3681"/>
                    <a:pt x="3636" y="3681"/>
                  </a:cubicBezTo>
                  <a:lnTo>
                    <a:pt x="7272" y="3681"/>
                  </a:lnTo>
                  <a:cubicBezTo>
                    <a:pt x="7639" y="2814"/>
                    <a:pt x="7572" y="1846"/>
                    <a:pt x="7005" y="1079"/>
                  </a:cubicBezTo>
                  <a:cubicBezTo>
                    <a:pt x="6605" y="512"/>
                    <a:pt x="5971" y="145"/>
                    <a:pt x="5304" y="45"/>
                  </a:cubicBezTo>
                  <a:cubicBezTo>
                    <a:pt x="5146" y="15"/>
                    <a:pt x="4989" y="0"/>
                    <a:pt x="48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70"/>
            <p:cNvSpPr/>
            <p:nvPr/>
          </p:nvSpPr>
          <p:spPr>
            <a:xfrm>
              <a:off x="1544879" y="4142974"/>
              <a:ext cx="168295" cy="106215"/>
            </a:xfrm>
            <a:custGeom>
              <a:avLst/>
              <a:gdLst/>
              <a:ahLst/>
              <a:cxnLst/>
              <a:rect l="l" t="t" r="r" b="b"/>
              <a:pathLst>
                <a:path w="8141" h="5138" fill="none" extrusionOk="0">
                  <a:moveTo>
                    <a:pt x="7706" y="4437"/>
                  </a:moveTo>
                  <a:cubicBezTo>
                    <a:pt x="8140" y="3537"/>
                    <a:pt x="8107" y="2402"/>
                    <a:pt x="7473" y="1535"/>
                  </a:cubicBezTo>
                  <a:lnTo>
                    <a:pt x="7473" y="1535"/>
                  </a:lnTo>
                  <a:cubicBezTo>
                    <a:pt x="6539" y="268"/>
                    <a:pt x="4804" y="1"/>
                    <a:pt x="3537" y="901"/>
                  </a:cubicBezTo>
                  <a:lnTo>
                    <a:pt x="1269" y="2569"/>
                  </a:lnTo>
                  <a:cubicBezTo>
                    <a:pt x="401" y="3170"/>
                    <a:pt x="1" y="4170"/>
                    <a:pt x="134" y="5138"/>
                  </a:cubicBez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70"/>
            <p:cNvSpPr/>
            <p:nvPr/>
          </p:nvSpPr>
          <p:spPr>
            <a:xfrm>
              <a:off x="1580064" y="4082300"/>
              <a:ext cx="339980" cy="808191"/>
            </a:xfrm>
            <a:custGeom>
              <a:avLst/>
              <a:gdLst/>
              <a:ahLst/>
              <a:cxnLst/>
              <a:rect l="l" t="t" r="r" b="b"/>
              <a:pathLst>
                <a:path w="16446" h="39095" extrusionOk="0">
                  <a:moveTo>
                    <a:pt x="4603" y="0"/>
                  </a:moveTo>
                  <a:lnTo>
                    <a:pt x="4603" y="21983"/>
                  </a:lnTo>
                  <a:lnTo>
                    <a:pt x="200" y="37727"/>
                  </a:lnTo>
                  <a:cubicBezTo>
                    <a:pt x="0" y="38394"/>
                    <a:pt x="501" y="39095"/>
                    <a:pt x="1234" y="39095"/>
                  </a:cubicBezTo>
                  <a:lnTo>
                    <a:pt x="15211" y="39095"/>
                  </a:lnTo>
                  <a:cubicBezTo>
                    <a:pt x="15912" y="39095"/>
                    <a:pt x="16445" y="38394"/>
                    <a:pt x="16245" y="37727"/>
                  </a:cubicBezTo>
                  <a:lnTo>
                    <a:pt x="11842" y="21983"/>
                  </a:lnTo>
                  <a:lnTo>
                    <a:pt x="11842" y="0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70"/>
            <p:cNvSpPr/>
            <p:nvPr/>
          </p:nvSpPr>
          <p:spPr>
            <a:xfrm>
              <a:off x="1623497" y="4149878"/>
              <a:ext cx="255864" cy="699930"/>
            </a:xfrm>
            <a:custGeom>
              <a:avLst/>
              <a:gdLst/>
              <a:ahLst/>
              <a:cxnLst/>
              <a:rect l="l" t="t" r="r" b="b"/>
              <a:pathLst>
                <a:path w="12377" h="33858" extrusionOk="0">
                  <a:moveTo>
                    <a:pt x="3470" y="0"/>
                  </a:moveTo>
                  <a:lnTo>
                    <a:pt x="3470" y="19848"/>
                  </a:lnTo>
                  <a:lnTo>
                    <a:pt x="134" y="32757"/>
                  </a:lnTo>
                  <a:cubicBezTo>
                    <a:pt x="1" y="33324"/>
                    <a:pt x="401" y="33858"/>
                    <a:pt x="1001" y="33858"/>
                  </a:cubicBezTo>
                  <a:lnTo>
                    <a:pt x="11375" y="33858"/>
                  </a:lnTo>
                  <a:cubicBezTo>
                    <a:pt x="11943" y="33858"/>
                    <a:pt x="12376" y="33324"/>
                    <a:pt x="12243" y="32757"/>
                  </a:cubicBezTo>
                  <a:lnTo>
                    <a:pt x="8907" y="19848"/>
                  </a:lnTo>
                  <a:lnTo>
                    <a:pt x="89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70"/>
            <p:cNvSpPr/>
            <p:nvPr/>
          </p:nvSpPr>
          <p:spPr>
            <a:xfrm>
              <a:off x="642917" y="4400884"/>
              <a:ext cx="864069" cy="600639"/>
            </a:xfrm>
            <a:custGeom>
              <a:avLst/>
              <a:gdLst/>
              <a:ahLst/>
              <a:cxnLst/>
              <a:rect l="l" t="t" r="r" b="b"/>
              <a:pathLst>
                <a:path w="41798" h="29055" extrusionOk="0">
                  <a:moveTo>
                    <a:pt x="13077" y="0"/>
                  </a:moveTo>
                  <a:lnTo>
                    <a:pt x="1" y="12876"/>
                  </a:lnTo>
                  <a:lnTo>
                    <a:pt x="12443" y="25352"/>
                  </a:lnTo>
                  <a:cubicBezTo>
                    <a:pt x="14845" y="27720"/>
                    <a:pt x="18014" y="29054"/>
                    <a:pt x="21383" y="29054"/>
                  </a:cubicBezTo>
                  <a:cubicBezTo>
                    <a:pt x="24785" y="29054"/>
                    <a:pt x="27954" y="27720"/>
                    <a:pt x="30356" y="25352"/>
                  </a:cubicBezTo>
                  <a:lnTo>
                    <a:pt x="41797" y="13877"/>
                  </a:lnTo>
                  <a:lnTo>
                    <a:pt x="32324" y="3069"/>
                  </a:lnTo>
                  <a:lnTo>
                    <a:pt x="22917" y="12476"/>
                  </a:lnTo>
                  <a:lnTo>
                    <a:pt x="22650" y="12209"/>
                  </a:lnTo>
                  <a:lnTo>
                    <a:pt x="23951" y="10908"/>
                  </a:lnTo>
                  <a:lnTo>
                    <a:pt x="130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70"/>
            <p:cNvSpPr/>
            <p:nvPr/>
          </p:nvSpPr>
          <p:spPr>
            <a:xfrm>
              <a:off x="1311817" y="4238832"/>
              <a:ext cx="587533" cy="448924"/>
            </a:xfrm>
            <a:custGeom>
              <a:avLst/>
              <a:gdLst/>
              <a:ahLst/>
              <a:cxnLst/>
              <a:rect l="l" t="t" r="r" b="b"/>
              <a:pathLst>
                <a:path w="28421" h="21716" extrusionOk="0">
                  <a:moveTo>
                    <a:pt x="15211" y="0"/>
                  </a:moveTo>
                  <a:cubicBezTo>
                    <a:pt x="12442" y="0"/>
                    <a:pt x="9807" y="1068"/>
                    <a:pt x="7873" y="3036"/>
                  </a:cubicBezTo>
                  <a:lnTo>
                    <a:pt x="0" y="10908"/>
                  </a:lnTo>
                  <a:lnTo>
                    <a:pt x="9440" y="21716"/>
                  </a:lnTo>
                  <a:lnTo>
                    <a:pt x="14310" y="16879"/>
                  </a:lnTo>
                  <a:cubicBezTo>
                    <a:pt x="14944" y="16212"/>
                    <a:pt x="15678" y="15678"/>
                    <a:pt x="16512" y="15245"/>
                  </a:cubicBezTo>
                  <a:cubicBezTo>
                    <a:pt x="17880" y="14511"/>
                    <a:pt x="19414" y="14111"/>
                    <a:pt x="20949" y="14111"/>
                  </a:cubicBezTo>
                  <a:lnTo>
                    <a:pt x="26252" y="14111"/>
                  </a:lnTo>
                  <a:cubicBezTo>
                    <a:pt x="27453" y="14111"/>
                    <a:pt x="28421" y="13143"/>
                    <a:pt x="28421" y="11942"/>
                  </a:cubicBezTo>
                  <a:cubicBezTo>
                    <a:pt x="28421" y="10741"/>
                    <a:pt x="27453" y="9741"/>
                    <a:pt x="26252" y="9741"/>
                  </a:cubicBezTo>
                  <a:lnTo>
                    <a:pt x="19081" y="9741"/>
                  </a:lnTo>
                  <a:lnTo>
                    <a:pt x="19081" y="9607"/>
                  </a:lnTo>
                  <a:lnTo>
                    <a:pt x="19081" y="9374"/>
                  </a:lnTo>
                  <a:lnTo>
                    <a:pt x="19081" y="9240"/>
                  </a:lnTo>
                  <a:lnTo>
                    <a:pt x="26252" y="9240"/>
                  </a:lnTo>
                  <a:cubicBezTo>
                    <a:pt x="27453" y="9240"/>
                    <a:pt x="28421" y="8240"/>
                    <a:pt x="28421" y="7039"/>
                  </a:cubicBezTo>
                  <a:cubicBezTo>
                    <a:pt x="28421" y="5838"/>
                    <a:pt x="27453" y="4871"/>
                    <a:pt x="26252" y="4871"/>
                  </a:cubicBezTo>
                  <a:lnTo>
                    <a:pt x="19314" y="4871"/>
                  </a:lnTo>
                  <a:lnTo>
                    <a:pt x="19314" y="4737"/>
                  </a:lnTo>
                  <a:lnTo>
                    <a:pt x="19314" y="4504"/>
                  </a:lnTo>
                  <a:lnTo>
                    <a:pt x="19314" y="4337"/>
                  </a:lnTo>
                  <a:lnTo>
                    <a:pt x="26252" y="4337"/>
                  </a:lnTo>
                  <a:cubicBezTo>
                    <a:pt x="27453" y="4337"/>
                    <a:pt x="28421" y="3369"/>
                    <a:pt x="28421" y="2169"/>
                  </a:cubicBezTo>
                  <a:cubicBezTo>
                    <a:pt x="28421" y="968"/>
                    <a:pt x="27453" y="0"/>
                    <a:pt x="26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70"/>
            <p:cNvSpPr/>
            <p:nvPr/>
          </p:nvSpPr>
          <p:spPr>
            <a:xfrm>
              <a:off x="1697277" y="4234698"/>
              <a:ext cx="206208" cy="97926"/>
            </a:xfrm>
            <a:custGeom>
              <a:avLst/>
              <a:gdLst/>
              <a:ahLst/>
              <a:cxnLst/>
              <a:rect l="l" t="t" r="r" b="b"/>
              <a:pathLst>
                <a:path w="9975" h="4737" fill="none" extrusionOk="0">
                  <a:moveTo>
                    <a:pt x="668" y="4737"/>
                  </a:moveTo>
                  <a:lnTo>
                    <a:pt x="7606" y="4737"/>
                  </a:lnTo>
                  <a:cubicBezTo>
                    <a:pt x="8907" y="4737"/>
                    <a:pt x="9975" y="3670"/>
                    <a:pt x="9975" y="2369"/>
                  </a:cubicBezTo>
                  <a:lnTo>
                    <a:pt x="9975" y="2369"/>
                  </a:lnTo>
                  <a:cubicBezTo>
                    <a:pt x="9975" y="1068"/>
                    <a:pt x="8907" y="0"/>
                    <a:pt x="7606" y="0"/>
                  </a:cubicBez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70"/>
            <p:cNvSpPr/>
            <p:nvPr/>
          </p:nvSpPr>
          <p:spPr>
            <a:xfrm>
              <a:off x="1706249" y="4335373"/>
              <a:ext cx="197236" cy="98628"/>
            </a:xfrm>
            <a:custGeom>
              <a:avLst/>
              <a:gdLst/>
              <a:ahLst/>
              <a:cxnLst/>
              <a:rect l="l" t="t" r="r" b="b"/>
              <a:pathLst>
                <a:path w="9541" h="4771" fill="none" extrusionOk="0">
                  <a:moveTo>
                    <a:pt x="1" y="4771"/>
                  </a:moveTo>
                  <a:lnTo>
                    <a:pt x="7172" y="4771"/>
                  </a:lnTo>
                  <a:cubicBezTo>
                    <a:pt x="8473" y="4771"/>
                    <a:pt x="9541" y="3703"/>
                    <a:pt x="9541" y="2369"/>
                  </a:cubicBezTo>
                  <a:lnTo>
                    <a:pt x="9541" y="2369"/>
                  </a:lnTo>
                  <a:cubicBezTo>
                    <a:pt x="9541" y="1068"/>
                    <a:pt x="8473" y="0"/>
                    <a:pt x="7172" y="0"/>
                  </a:cubicBezTo>
                  <a:lnTo>
                    <a:pt x="234" y="0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70"/>
            <p:cNvSpPr/>
            <p:nvPr/>
          </p:nvSpPr>
          <p:spPr>
            <a:xfrm>
              <a:off x="1091841" y="4234698"/>
              <a:ext cx="605456" cy="443404"/>
            </a:xfrm>
            <a:custGeom>
              <a:avLst/>
              <a:gdLst/>
              <a:ahLst/>
              <a:cxnLst/>
              <a:rect l="l" t="t" r="r" b="b"/>
              <a:pathLst>
                <a:path w="29288" h="21449" fill="none" extrusionOk="0">
                  <a:moveTo>
                    <a:pt x="29288" y="0"/>
                  </a:moveTo>
                  <a:lnTo>
                    <a:pt x="25852" y="0"/>
                  </a:lnTo>
                  <a:cubicBezTo>
                    <a:pt x="23050" y="0"/>
                    <a:pt x="20348" y="1101"/>
                    <a:pt x="18347" y="3102"/>
                  </a:cubicBezTo>
                  <a:lnTo>
                    <a:pt x="0" y="21449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70"/>
            <p:cNvSpPr/>
            <p:nvPr/>
          </p:nvSpPr>
          <p:spPr>
            <a:xfrm>
              <a:off x="831864" y="4436048"/>
              <a:ext cx="1071621" cy="595120"/>
            </a:xfrm>
            <a:custGeom>
              <a:avLst/>
              <a:gdLst/>
              <a:ahLst/>
              <a:cxnLst/>
              <a:rect l="l" t="t" r="r" b="b"/>
              <a:pathLst>
                <a:path w="51838" h="28788" fill="none" extrusionOk="0">
                  <a:moveTo>
                    <a:pt x="1" y="20582"/>
                  </a:moveTo>
                  <a:lnTo>
                    <a:pt x="3170" y="23784"/>
                  </a:lnTo>
                  <a:cubicBezTo>
                    <a:pt x="8173" y="28788"/>
                    <a:pt x="16312" y="28788"/>
                    <a:pt x="21349" y="23784"/>
                  </a:cubicBezTo>
                  <a:lnTo>
                    <a:pt x="37661" y="7473"/>
                  </a:lnTo>
                  <a:cubicBezTo>
                    <a:pt x="38295" y="6839"/>
                    <a:pt x="39029" y="6272"/>
                    <a:pt x="39829" y="5871"/>
                  </a:cubicBezTo>
                  <a:lnTo>
                    <a:pt x="39829" y="5871"/>
                  </a:lnTo>
                  <a:cubicBezTo>
                    <a:pt x="41163" y="5138"/>
                    <a:pt x="42664" y="4771"/>
                    <a:pt x="44166" y="4771"/>
                  </a:cubicBezTo>
                  <a:lnTo>
                    <a:pt x="49469" y="4771"/>
                  </a:lnTo>
                  <a:cubicBezTo>
                    <a:pt x="50770" y="4771"/>
                    <a:pt x="51838" y="3703"/>
                    <a:pt x="51838" y="2402"/>
                  </a:cubicBezTo>
                  <a:lnTo>
                    <a:pt x="51838" y="2402"/>
                  </a:lnTo>
                  <a:cubicBezTo>
                    <a:pt x="51838" y="1068"/>
                    <a:pt x="50770" y="1"/>
                    <a:pt x="49469" y="1"/>
                  </a:cubicBezTo>
                  <a:lnTo>
                    <a:pt x="42264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70"/>
            <p:cNvSpPr/>
            <p:nvPr/>
          </p:nvSpPr>
          <p:spPr>
            <a:xfrm>
              <a:off x="780844" y="4811874"/>
              <a:ext cx="51040" cy="49655"/>
            </a:xfrm>
            <a:custGeom>
              <a:avLst/>
              <a:gdLst/>
              <a:ahLst/>
              <a:cxnLst/>
              <a:rect l="l" t="t" r="r" b="b"/>
              <a:pathLst>
                <a:path w="2469" h="2402" fill="none" extrusionOk="0">
                  <a:moveTo>
                    <a:pt x="0" y="0"/>
                  </a:moveTo>
                  <a:lnTo>
                    <a:pt x="2469" y="2402"/>
                  </a:lnTo>
                </a:path>
              </a:pathLst>
            </a:custGeom>
            <a:noFill/>
            <a:ln w="10850" cap="flat" cmpd="sng">
              <a:solidFill>
                <a:srgbClr val="00006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70"/>
            <p:cNvSpPr/>
            <p:nvPr/>
          </p:nvSpPr>
          <p:spPr>
            <a:xfrm>
              <a:off x="913231" y="4395364"/>
              <a:ext cx="228286" cy="228969"/>
            </a:xfrm>
            <a:custGeom>
              <a:avLst/>
              <a:gdLst/>
              <a:ahLst/>
              <a:cxnLst/>
              <a:rect l="l" t="t" r="r" b="b"/>
              <a:pathLst>
                <a:path w="11043" h="11076" fill="none" extrusionOk="0">
                  <a:moveTo>
                    <a:pt x="11042" y="11075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70"/>
            <p:cNvSpPr/>
            <p:nvPr/>
          </p:nvSpPr>
          <p:spPr>
            <a:xfrm>
              <a:off x="1178025" y="4413287"/>
              <a:ext cx="393088" cy="402742"/>
            </a:xfrm>
            <a:custGeom>
              <a:avLst/>
              <a:gdLst/>
              <a:ahLst/>
              <a:cxnLst/>
              <a:rect l="l" t="t" r="r" b="b"/>
              <a:pathLst>
                <a:path w="19015" h="19482" extrusionOk="0">
                  <a:moveTo>
                    <a:pt x="5371" y="1"/>
                  </a:moveTo>
                  <a:lnTo>
                    <a:pt x="1" y="4871"/>
                  </a:lnTo>
                  <a:lnTo>
                    <a:pt x="13644" y="19481"/>
                  </a:lnTo>
                  <a:lnTo>
                    <a:pt x="19015" y="14611"/>
                  </a:lnTo>
                  <a:lnTo>
                    <a:pt x="5371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70"/>
            <p:cNvSpPr/>
            <p:nvPr/>
          </p:nvSpPr>
          <p:spPr>
            <a:xfrm>
              <a:off x="1767625" y="3995414"/>
              <a:ext cx="59330" cy="58627"/>
            </a:xfrm>
            <a:custGeom>
              <a:avLst/>
              <a:gdLst/>
              <a:ahLst/>
              <a:cxnLst/>
              <a:rect l="l" t="t" r="r" b="b"/>
              <a:pathLst>
                <a:path w="2870" h="2836" extrusionOk="0">
                  <a:moveTo>
                    <a:pt x="1435" y="0"/>
                  </a:moveTo>
                  <a:cubicBezTo>
                    <a:pt x="634" y="0"/>
                    <a:pt x="0" y="634"/>
                    <a:pt x="0" y="1401"/>
                  </a:cubicBezTo>
                  <a:cubicBezTo>
                    <a:pt x="0" y="2202"/>
                    <a:pt x="634" y="2836"/>
                    <a:pt x="1435" y="2836"/>
                  </a:cubicBezTo>
                  <a:cubicBezTo>
                    <a:pt x="2235" y="2836"/>
                    <a:pt x="2869" y="2202"/>
                    <a:pt x="2869" y="1401"/>
                  </a:cubicBezTo>
                  <a:cubicBezTo>
                    <a:pt x="2869" y="634"/>
                    <a:pt x="2235" y="0"/>
                    <a:pt x="14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70"/>
            <p:cNvSpPr/>
            <p:nvPr/>
          </p:nvSpPr>
          <p:spPr>
            <a:xfrm>
              <a:off x="1662816" y="3867141"/>
              <a:ext cx="66896" cy="66917"/>
            </a:xfrm>
            <a:custGeom>
              <a:avLst/>
              <a:gdLst/>
              <a:ahLst/>
              <a:cxnLst/>
              <a:rect l="l" t="t" r="r" b="b"/>
              <a:pathLst>
                <a:path w="3236" h="3237" extrusionOk="0">
                  <a:moveTo>
                    <a:pt x="1635" y="1"/>
                  </a:moveTo>
                  <a:cubicBezTo>
                    <a:pt x="734" y="1"/>
                    <a:pt x="0" y="701"/>
                    <a:pt x="0" y="1602"/>
                  </a:cubicBezTo>
                  <a:cubicBezTo>
                    <a:pt x="0" y="2503"/>
                    <a:pt x="734" y="3237"/>
                    <a:pt x="1635" y="3237"/>
                  </a:cubicBezTo>
                  <a:cubicBezTo>
                    <a:pt x="2535" y="3237"/>
                    <a:pt x="3236" y="2503"/>
                    <a:pt x="3236" y="1602"/>
                  </a:cubicBezTo>
                  <a:cubicBezTo>
                    <a:pt x="3236" y="701"/>
                    <a:pt x="2535" y="1"/>
                    <a:pt x="163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70"/>
            <p:cNvSpPr/>
            <p:nvPr/>
          </p:nvSpPr>
          <p:spPr>
            <a:xfrm>
              <a:off x="245034" y="4621542"/>
              <a:ext cx="115187" cy="483426"/>
            </a:xfrm>
            <a:custGeom>
              <a:avLst/>
              <a:gdLst/>
              <a:ahLst/>
              <a:cxnLst/>
              <a:rect l="l" t="t" r="r" b="b"/>
              <a:pathLst>
                <a:path w="5572" h="23385" extrusionOk="0">
                  <a:moveTo>
                    <a:pt x="1" y="1"/>
                  </a:moveTo>
                  <a:lnTo>
                    <a:pt x="1" y="20615"/>
                  </a:lnTo>
                  <a:cubicBezTo>
                    <a:pt x="1" y="22150"/>
                    <a:pt x="1235" y="23384"/>
                    <a:pt x="2769" y="23384"/>
                  </a:cubicBezTo>
                  <a:cubicBezTo>
                    <a:pt x="4304" y="23384"/>
                    <a:pt x="5571" y="22150"/>
                    <a:pt x="5571" y="20615"/>
                  </a:cubicBezTo>
                  <a:lnTo>
                    <a:pt x="5571" y="1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70"/>
            <p:cNvSpPr/>
            <p:nvPr/>
          </p:nvSpPr>
          <p:spPr>
            <a:xfrm>
              <a:off x="265045" y="4847720"/>
              <a:ext cx="74483" cy="234488"/>
            </a:xfrm>
            <a:custGeom>
              <a:avLst/>
              <a:gdLst/>
              <a:ahLst/>
              <a:cxnLst/>
              <a:rect l="l" t="t" r="r" b="b"/>
              <a:pathLst>
                <a:path w="3603" h="11343" extrusionOk="0">
                  <a:moveTo>
                    <a:pt x="0" y="1"/>
                  </a:moveTo>
                  <a:lnTo>
                    <a:pt x="0" y="9541"/>
                  </a:lnTo>
                  <a:cubicBezTo>
                    <a:pt x="0" y="10508"/>
                    <a:pt x="801" y="11342"/>
                    <a:pt x="1801" y="11342"/>
                  </a:cubicBezTo>
                  <a:cubicBezTo>
                    <a:pt x="2802" y="11342"/>
                    <a:pt x="3603" y="10508"/>
                    <a:pt x="3603" y="9541"/>
                  </a:cubicBezTo>
                  <a:lnTo>
                    <a:pt x="36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70"/>
            <p:cNvSpPr/>
            <p:nvPr/>
          </p:nvSpPr>
          <p:spPr>
            <a:xfrm>
              <a:off x="431913" y="4621542"/>
              <a:ext cx="115187" cy="483426"/>
            </a:xfrm>
            <a:custGeom>
              <a:avLst/>
              <a:gdLst/>
              <a:ahLst/>
              <a:cxnLst/>
              <a:rect l="l" t="t" r="r" b="b"/>
              <a:pathLst>
                <a:path w="5572" h="23385" extrusionOk="0">
                  <a:moveTo>
                    <a:pt x="1" y="1"/>
                  </a:moveTo>
                  <a:lnTo>
                    <a:pt x="1" y="20615"/>
                  </a:lnTo>
                  <a:cubicBezTo>
                    <a:pt x="1" y="22150"/>
                    <a:pt x="1235" y="23384"/>
                    <a:pt x="2803" y="23384"/>
                  </a:cubicBezTo>
                  <a:cubicBezTo>
                    <a:pt x="4337" y="23384"/>
                    <a:pt x="5571" y="22150"/>
                    <a:pt x="5571" y="20615"/>
                  </a:cubicBezTo>
                  <a:lnTo>
                    <a:pt x="5571" y="1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70"/>
            <p:cNvSpPr/>
            <p:nvPr/>
          </p:nvSpPr>
          <p:spPr>
            <a:xfrm>
              <a:off x="451903" y="4692573"/>
              <a:ext cx="75186" cy="389635"/>
            </a:xfrm>
            <a:custGeom>
              <a:avLst/>
              <a:gdLst/>
              <a:ahLst/>
              <a:cxnLst/>
              <a:rect l="l" t="t" r="r" b="b"/>
              <a:pathLst>
                <a:path w="3637" h="18848" extrusionOk="0">
                  <a:moveTo>
                    <a:pt x="1" y="0"/>
                  </a:moveTo>
                  <a:lnTo>
                    <a:pt x="1" y="17046"/>
                  </a:lnTo>
                  <a:cubicBezTo>
                    <a:pt x="1" y="18013"/>
                    <a:pt x="835" y="18847"/>
                    <a:pt x="1836" y="18847"/>
                  </a:cubicBezTo>
                  <a:cubicBezTo>
                    <a:pt x="2803" y="18847"/>
                    <a:pt x="3637" y="18013"/>
                    <a:pt x="3637" y="17046"/>
                  </a:cubicBezTo>
                  <a:lnTo>
                    <a:pt x="363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70"/>
            <p:cNvSpPr/>
            <p:nvPr/>
          </p:nvSpPr>
          <p:spPr>
            <a:xfrm>
              <a:off x="618792" y="4621542"/>
              <a:ext cx="115166" cy="483426"/>
            </a:xfrm>
            <a:custGeom>
              <a:avLst/>
              <a:gdLst/>
              <a:ahLst/>
              <a:cxnLst/>
              <a:rect l="l" t="t" r="r" b="b"/>
              <a:pathLst>
                <a:path w="5571" h="23385" extrusionOk="0">
                  <a:moveTo>
                    <a:pt x="0" y="1"/>
                  </a:moveTo>
                  <a:lnTo>
                    <a:pt x="0" y="20615"/>
                  </a:lnTo>
                  <a:cubicBezTo>
                    <a:pt x="0" y="22150"/>
                    <a:pt x="1268" y="23384"/>
                    <a:pt x="2802" y="23384"/>
                  </a:cubicBezTo>
                  <a:cubicBezTo>
                    <a:pt x="4337" y="23384"/>
                    <a:pt x="5571" y="22150"/>
                    <a:pt x="5571" y="20615"/>
                  </a:cubicBezTo>
                  <a:lnTo>
                    <a:pt x="5571" y="1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70"/>
            <p:cNvSpPr/>
            <p:nvPr/>
          </p:nvSpPr>
          <p:spPr>
            <a:xfrm>
              <a:off x="639486" y="4744296"/>
              <a:ext cx="74483" cy="337913"/>
            </a:xfrm>
            <a:custGeom>
              <a:avLst/>
              <a:gdLst/>
              <a:ahLst/>
              <a:cxnLst/>
              <a:rect l="l" t="t" r="r" b="b"/>
              <a:pathLst>
                <a:path w="3603" h="16346" extrusionOk="0">
                  <a:moveTo>
                    <a:pt x="0" y="0"/>
                  </a:moveTo>
                  <a:lnTo>
                    <a:pt x="0" y="14544"/>
                  </a:lnTo>
                  <a:cubicBezTo>
                    <a:pt x="0" y="15511"/>
                    <a:pt x="801" y="16345"/>
                    <a:pt x="1801" y="16345"/>
                  </a:cubicBezTo>
                  <a:cubicBezTo>
                    <a:pt x="2802" y="16345"/>
                    <a:pt x="3603" y="15511"/>
                    <a:pt x="3603" y="14544"/>
                  </a:cubicBezTo>
                  <a:lnTo>
                    <a:pt x="36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70"/>
            <p:cNvSpPr/>
            <p:nvPr/>
          </p:nvSpPr>
          <p:spPr>
            <a:xfrm>
              <a:off x="780844" y="4724285"/>
              <a:ext cx="21" cy="427569"/>
            </a:xfrm>
            <a:custGeom>
              <a:avLst/>
              <a:gdLst/>
              <a:ahLst/>
              <a:cxnLst/>
              <a:rect l="l" t="t" r="r" b="b"/>
              <a:pathLst>
                <a:path w="1" h="20683" fill="none" extrusionOk="0">
                  <a:moveTo>
                    <a:pt x="0" y="1"/>
                  </a:moveTo>
                  <a:lnTo>
                    <a:pt x="0" y="20682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70"/>
            <p:cNvSpPr/>
            <p:nvPr/>
          </p:nvSpPr>
          <p:spPr>
            <a:xfrm>
              <a:off x="198148" y="4724285"/>
              <a:ext cx="21" cy="427569"/>
            </a:xfrm>
            <a:custGeom>
              <a:avLst/>
              <a:gdLst/>
              <a:ahLst/>
              <a:cxnLst/>
              <a:rect l="l" t="t" r="r" b="b"/>
              <a:pathLst>
                <a:path w="1" h="20683" fill="none" extrusionOk="0">
                  <a:moveTo>
                    <a:pt x="0" y="1"/>
                  </a:moveTo>
                  <a:lnTo>
                    <a:pt x="0" y="20682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70"/>
            <p:cNvSpPr/>
            <p:nvPr/>
          </p:nvSpPr>
          <p:spPr>
            <a:xfrm>
              <a:off x="418807" y="4430528"/>
              <a:ext cx="73119" cy="73119"/>
            </a:xfrm>
            <a:custGeom>
              <a:avLst/>
              <a:gdLst/>
              <a:ahLst/>
              <a:cxnLst/>
              <a:rect l="l" t="t" r="r" b="b"/>
              <a:pathLst>
                <a:path w="3537" h="3537" extrusionOk="0">
                  <a:moveTo>
                    <a:pt x="1769" y="1"/>
                  </a:moveTo>
                  <a:cubicBezTo>
                    <a:pt x="801" y="1"/>
                    <a:pt x="1" y="801"/>
                    <a:pt x="1" y="1769"/>
                  </a:cubicBezTo>
                  <a:cubicBezTo>
                    <a:pt x="1" y="2769"/>
                    <a:pt x="801" y="3537"/>
                    <a:pt x="1769" y="3537"/>
                  </a:cubicBezTo>
                  <a:cubicBezTo>
                    <a:pt x="2736" y="3537"/>
                    <a:pt x="3537" y="2769"/>
                    <a:pt x="3537" y="1769"/>
                  </a:cubicBezTo>
                  <a:cubicBezTo>
                    <a:pt x="3537" y="801"/>
                    <a:pt x="2736" y="1"/>
                    <a:pt x="17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70"/>
            <p:cNvSpPr/>
            <p:nvPr/>
          </p:nvSpPr>
          <p:spPr>
            <a:xfrm>
              <a:off x="259525" y="4520867"/>
              <a:ext cx="53108" cy="53128"/>
            </a:xfrm>
            <a:custGeom>
              <a:avLst/>
              <a:gdLst/>
              <a:ahLst/>
              <a:cxnLst/>
              <a:rect l="l" t="t" r="r" b="b"/>
              <a:pathLst>
                <a:path w="2569" h="2570" extrusionOk="0">
                  <a:moveTo>
                    <a:pt x="1268" y="1"/>
                  </a:moveTo>
                  <a:cubicBezTo>
                    <a:pt x="567" y="1"/>
                    <a:pt x="0" y="568"/>
                    <a:pt x="0" y="1268"/>
                  </a:cubicBezTo>
                  <a:cubicBezTo>
                    <a:pt x="0" y="1969"/>
                    <a:pt x="567" y="2569"/>
                    <a:pt x="1268" y="2569"/>
                  </a:cubicBezTo>
                  <a:cubicBezTo>
                    <a:pt x="2002" y="2569"/>
                    <a:pt x="2569" y="1969"/>
                    <a:pt x="2569" y="1268"/>
                  </a:cubicBezTo>
                  <a:cubicBezTo>
                    <a:pt x="2569" y="568"/>
                    <a:pt x="2002" y="1"/>
                    <a:pt x="126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70"/>
            <p:cNvSpPr/>
            <p:nvPr/>
          </p:nvSpPr>
          <p:spPr>
            <a:xfrm>
              <a:off x="164349" y="4724285"/>
              <a:ext cx="650295" cy="21"/>
            </a:xfrm>
            <a:custGeom>
              <a:avLst/>
              <a:gdLst/>
              <a:ahLst/>
              <a:cxnLst/>
              <a:rect l="l" t="t" r="r" b="b"/>
              <a:pathLst>
                <a:path w="31457" h="1" fill="none" extrusionOk="0">
                  <a:moveTo>
                    <a:pt x="1" y="1"/>
                  </a:moveTo>
                  <a:lnTo>
                    <a:pt x="31457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96" name="Google Shape;1796;p70"/>
          <p:cNvSpPr/>
          <p:nvPr/>
        </p:nvSpPr>
        <p:spPr>
          <a:xfrm>
            <a:off x="7921401" y="3594017"/>
            <a:ext cx="2407" cy="3194"/>
          </a:xfrm>
          <a:custGeom>
            <a:avLst/>
            <a:gdLst/>
            <a:ahLst/>
            <a:cxnLst/>
            <a:rect l="l" t="t" r="r" b="b"/>
            <a:pathLst>
              <a:path w="101" h="134" extrusionOk="0">
                <a:moveTo>
                  <a:pt x="34" y="0"/>
                </a:moveTo>
                <a:lnTo>
                  <a:pt x="0" y="33"/>
                </a:lnTo>
                <a:cubicBezTo>
                  <a:pt x="0" y="33"/>
                  <a:pt x="0" y="67"/>
                  <a:pt x="0" y="67"/>
                </a:cubicBezTo>
                <a:cubicBezTo>
                  <a:pt x="0" y="100"/>
                  <a:pt x="0" y="134"/>
                  <a:pt x="0" y="134"/>
                </a:cubicBezTo>
                <a:lnTo>
                  <a:pt x="67" y="134"/>
                </a:lnTo>
                <a:cubicBezTo>
                  <a:pt x="100" y="100"/>
                  <a:pt x="100" y="67"/>
                  <a:pt x="100" y="33"/>
                </a:cubicBezTo>
                <a:lnTo>
                  <a:pt x="100" y="0"/>
                </a:ln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7" name="Google Shape;1797;p70"/>
          <p:cNvSpPr/>
          <p:nvPr/>
        </p:nvSpPr>
        <p:spPr>
          <a:xfrm>
            <a:off x="8043841" y="3582076"/>
            <a:ext cx="4791" cy="4791"/>
          </a:xfrm>
          <a:custGeom>
            <a:avLst/>
            <a:gdLst/>
            <a:ahLst/>
            <a:cxnLst/>
            <a:rect l="l" t="t" r="r" b="b"/>
            <a:pathLst>
              <a:path w="201" h="201" extrusionOk="0">
                <a:moveTo>
                  <a:pt x="100" y="1"/>
                </a:moveTo>
                <a:cubicBezTo>
                  <a:pt x="100" y="1"/>
                  <a:pt x="34" y="1"/>
                  <a:pt x="0" y="67"/>
                </a:cubicBezTo>
                <a:lnTo>
                  <a:pt x="0" y="101"/>
                </a:lnTo>
                <a:lnTo>
                  <a:pt x="34" y="168"/>
                </a:lnTo>
                <a:cubicBezTo>
                  <a:pt x="34" y="168"/>
                  <a:pt x="67" y="201"/>
                  <a:pt x="100" y="201"/>
                </a:cubicBezTo>
                <a:lnTo>
                  <a:pt x="134" y="201"/>
                </a:lnTo>
                <a:lnTo>
                  <a:pt x="167" y="168"/>
                </a:lnTo>
                <a:lnTo>
                  <a:pt x="200" y="134"/>
                </a:lnTo>
                <a:lnTo>
                  <a:pt x="200" y="101"/>
                </a:lnTo>
                <a:lnTo>
                  <a:pt x="200" y="67"/>
                </a:lnTo>
                <a:lnTo>
                  <a:pt x="167" y="34"/>
                </a:lnTo>
                <a:cubicBezTo>
                  <a:pt x="167" y="34"/>
                  <a:pt x="134" y="1"/>
                  <a:pt x="100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8" name="Google Shape;1798;p70"/>
          <p:cNvSpPr/>
          <p:nvPr/>
        </p:nvSpPr>
        <p:spPr>
          <a:xfrm>
            <a:off x="8067700" y="3564581"/>
            <a:ext cx="4791" cy="4815"/>
          </a:xfrm>
          <a:custGeom>
            <a:avLst/>
            <a:gdLst/>
            <a:ahLst/>
            <a:cxnLst/>
            <a:rect l="l" t="t" r="r" b="b"/>
            <a:pathLst>
              <a:path w="201" h="202" extrusionOk="0">
                <a:moveTo>
                  <a:pt x="100" y="1"/>
                </a:moveTo>
                <a:lnTo>
                  <a:pt x="33" y="34"/>
                </a:lnTo>
                <a:cubicBezTo>
                  <a:pt x="33" y="68"/>
                  <a:pt x="0" y="68"/>
                  <a:pt x="0" y="134"/>
                </a:cubicBezTo>
                <a:lnTo>
                  <a:pt x="0" y="168"/>
                </a:lnTo>
                <a:lnTo>
                  <a:pt x="33" y="201"/>
                </a:lnTo>
                <a:lnTo>
                  <a:pt x="133" y="201"/>
                </a:lnTo>
                <a:lnTo>
                  <a:pt x="167" y="168"/>
                </a:lnTo>
                <a:lnTo>
                  <a:pt x="200" y="168"/>
                </a:lnTo>
                <a:lnTo>
                  <a:pt x="200" y="134"/>
                </a:lnTo>
                <a:lnTo>
                  <a:pt x="200" y="101"/>
                </a:lnTo>
                <a:lnTo>
                  <a:pt x="167" y="34"/>
                </a:lnTo>
                <a:cubicBezTo>
                  <a:pt x="167" y="34"/>
                  <a:pt x="133" y="34"/>
                  <a:pt x="133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9" name="Google Shape;1799;p70"/>
          <p:cNvSpPr/>
          <p:nvPr/>
        </p:nvSpPr>
        <p:spPr>
          <a:xfrm>
            <a:off x="7957964" y="3526421"/>
            <a:ext cx="7985" cy="8986"/>
          </a:xfrm>
          <a:custGeom>
            <a:avLst/>
            <a:gdLst/>
            <a:ahLst/>
            <a:cxnLst/>
            <a:rect l="l" t="t" r="r" b="b"/>
            <a:pathLst>
              <a:path w="335" h="377" extrusionOk="0">
                <a:moveTo>
                  <a:pt x="101" y="1"/>
                </a:moveTo>
                <a:lnTo>
                  <a:pt x="67" y="34"/>
                </a:lnTo>
                <a:lnTo>
                  <a:pt x="34" y="34"/>
                </a:lnTo>
                <a:cubicBezTo>
                  <a:pt x="1" y="67"/>
                  <a:pt x="1" y="101"/>
                  <a:pt x="1" y="168"/>
                </a:cubicBezTo>
                <a:lnTo>
                  <a:pt x="1" y="201"/>
                </a:lnTo>
                <a:lnTo>
                  <a:pt x="34" y="234"/>
                </a:lnTo>
                <a:lnTo>
                  <a:pt x="67" y="268"/>
                </a:lnTo>
                <a:lnTo>
                  <a:pt x="67" y="301"/>
                </a:lnTo>
                <a:lnTo>
                  <a:pt x="101" y="334"/>
                </a:lnTo>
                <a:lnTo>
                  <a:pt x="168" y="368"/>
                </a:lnTo>
                <a:cubicBezTo>
                  <a:pt x="187" y="374"/>
                  <a:pt x="203" y="377"/>
                  <a:pt x="218" y="377"/>
                </a:cubicBezTo>
                <a:cubicBezTo>
                  <a:pt x="280" y="377"/>
                  <a:pt x="307" y="328"/>
                  <a:pt x="334" y="301"/>
                </a:cubicBezTo>
                <a:lnTo>
                  <a:pt x="334" y="234"/>
                </a:lnTo>
                <a:lnTo>
                  <a:pt x="334" y="201"/>
                </a:lnTo>
                <a:cubicBezTo>
                  <a:pt x="334" y="201"/>
                  <a:pt x="301" y="168"/>
                  <a:pt x="268" y="134"/>
                </a:cubicBezTo>
                <a:lnTo>
                  <a:pt x="268" y="101"/>
                </a:lnTo>
                <a:lnTo>
                  <a:pt x="268" y="67"/>
                </a:lnTo>
                <a:lnTo>
                  <a:pt x="234" y="34"/>
                </a:lnTo>
                <a:cubicBezTo>
                  <a:pt x="234" y="34"/>
                  <a:pt x="234" y="34"/>
                  <a:pt x="201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0" name="Google Shape;1800;p70"/>
          <p:cNvSpPr/>
          <p:nvPr/>
        </p:nvSpPr>
        <p:spPr>
          <a:xfrm>
            <a:off x="7988973" y="3531188"/>
            <a:ext cx="4791" cy="4791"/>
          </a:xfrm>
          <a:custGeom>
            <a:avLst/>
            <a:gdLst/>
            <a:ahLst/>
            <a:cxnLst/>
            <a:rect l="l" t="t" r="r" b="b"/>
            <a:pathLst>
              <a:path w="201" h="201" extrusionOk="0">
                <a:moveTo>
                  <a:pt x="101" y="1"/>
                </a:moveTo>
                <a:cubicBezTo>
                  <a:pt x="67" y="1"/>
                  <a:pt x="67" y="1"/>
                  <a:pt x="34" y="34"/>
                </a:cubicBezTo>
                <a:cubicBezTo>
                  <a:pt x="1" y="34"/>
                  <a:pt x="1" y="68"/>
                  <a:pt x="1" y="101"/>
                </a:cubicBezTo>
                <a:lnTo>
                  <a:pt x="34" y="134"/>
                </a:lnTo>
                <a:lnTo>
                  <a:pt x="34" y="168"/>
                </a:lnTo>
                <a:lnTo>
                  <a:pt x="67" y="201"/>
                </a:lnTo>
                <a:lnTo>
                  <a:pt x="134" y="201"/>
                </a:lnTo>
                <a:lnTo>
                  <a:pt x="167" y="168"/>
                </a:lnTo>
                <a:cubicBezTo>
                  <a:pt x="201" y="134"/>
                  <a:pt x="201" y="101"/>
                  <a:pt x="201" y="68"/>
                </a:cubicBezTo>
                <a:cubicBezTo>
                  <a:pt x="201" y="34"/>
                  <a:pt x="167" y="1"/>
                  <a:pt x="101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1" name="Google Shape;1801;p70"/>
          <p:cNvSpPr/>
          <p:nvPr/>
        </p:nvSpPr>
        <p:spPr>
          <a:xfrm>
            <a:off x="8016002" y="3527064"/>
            <a:ext cx="8771" cy="8128"/>
          </a:xfrm>
          <a:custGeom>
            <a:avLst/>
            <a:gdLst/>
            <a:ahLst/>
            <a:cxnLst/>
            <a:rect l="l" t="t" r="r" b="b"/>
            <a:pathLst>
              <a:path w="368" h="341" extrusionOk="0">
                <a:moveTo>
                  <a:pt x="194" y="0"/>
                </a:moveTo>
                <a:cubicBezTo>
                  <a:pt x="116" y="0"/>
                  <a:pt x="63" y="78"/>
                  <a:pt x="34" y="107"/>
                </a:cubicBezTo>
                <a:lnTo>
                  <a:pt x="1" y="174"/>
                </a:lnTo>
                <a:lnTo>
                  <a:pt x="1" y="207"/>
                </a:lnTo>
                <a:lnTo>
                  <a:pt x="34" y="274"/>
                </a:lnTo>
                <a:cubicBezTo>
                  <a:pt x="68" y="307"/>
                  <a:pt x="101" y="341"/>
                  <a:pt x="134" y="341"/>
                </a:cubicBezTo>
                <a:cubicBezTo>
                  <a:pt x="201" y="341"/>
                  <a:pt x="234" y="341"/>
                  <a:pt x="268" y="307"/>
                </a:cubicBezTo>
                <a:cubicBezTo>
                  <a:pt x="334" y="274"/>
                  <a:pt x="368" y="207"/>
                  <a:pt x="368" y="141"/>
                </a:cubicBezTo>
                <a:lnTo>
                  <a:pt x="334" y="74"/>
                </a:lnTo>
                <a:lnTo>
                  <a:pt x="301" y="40"/>
                </a:lnTo>
                <a:lnTo>
                  <a:pt x="234" y="7"/>
                </a:lnTo>
                <a:cubicBezTo>
                  <a:pt x="220" y="2"/>
                  <a:pt x="207" y="0"/>
                  <a:pt x="194" y="0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2" name="Google Shape;1802;p70"/>
          <p:cNvSpPr/>
          <p:nvPr/>
        </p:nvSpPr>
        <p:spPr>
          <a:xfrm>
            <a:off x="8066890" y="3548683"/>
            <a:ext cx="7985" cy="7174"/>
          </a:xfrm>
          <a:custGeom>
            <a:avLst/>
            <a:gdLst/>
            <a:ahLst/>
            <a:cxnLst/>
            <a:rect l="l" t="t" r="r" b="b"/>
            <a:pathLst>
              <a:path w="335" h="301" extrusionOk="0">
                <a:moveTo>
                  <a:pt x="201" y="1"/>
                </a:moveTo>
                <a:cubicBezTo>
                  <a:pt x="167" y="1"/>
                  <a:pt x="101" y="1"/>
                  <a:pt x="67" y="34"/>
                </a:cubicBezTo>
                <a:lnTo>
                  <a:pt x="34" y="101"/>
                </a:lnTo>
                <a:lnTo>
                  <a:pt x="1" y="134"/>
                </a:lnTo>
                <a:lnTo>
                  <a:pt x="34" y="201"/>
                </a:lnTo>
                <a:cubicBezTo>
                  <a:pt x="67" y="268"/>
                  <a:pt x="101" y="268"/>
                  <a:pt x="134" y="301"/>
                </a:cubicBezTo>
                <a:cubicBezTo>
                  <a:pt x="167" y="301"/>
                  <a:pt x="234" y="301"/>
                  <a:pt x="301" y="201"/>
                </a:cubicBezTo>
                <a:lnTo>
                  <a:pt x="334" y="168"/>
                </a:lnTo>
                <a:lnTo>
                  <a:pt x="334" y="134"/>
                </a:lnTo>
                <a:lnTo>
                  <a:pt x="301" y="67"/>
                </a:lnTo>
                <a:cubicBezTo>
                  <a:pt x="301" y="34"/>
                  <a:pt x="268" y="34"/>
                  <a:pt x="201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3" name="Google Shape;1803;p70"/>
          <p:cNvSpPr/>
          <p:nvPr/>
        </p:nvSpPr>
        <p:spPr>
          <a:xfrm>
            <a:off x="8012045" y="3567417"/>
            <a:ext cx="5577" cy="4362"/>
          </a:xfrm>
          <a:custGeom>
            <a:avLst/>
            <a:gdLst/>
            <a:ahLst/>
            <a:cxnLst/>
            <a:rect l="l" t="t" r="r" b="b"/>
            <a:pathLst>
              <a:path w="234" h="183" extrusionOk="0">
                <a:moveTo>
                  <a:pt x="100" y="0"/>
                </a:moveTo>
                <a:cubicBezTo>
                  <a:pt x="78" y="0"/>
                  <a:pt x="56" y="15"/>
                  <a:pt x="33" y="15"/>
                </a:cubicBezTo>
                <a:cubicBezTo>
                  <a:pt x="33" y="49"/>
                  <a:pt x="0" y="82"/>
                  <a:pt x="33" y="115"/>
                </a:cubicBezTo>
                <a:lnTo>
                  <a:pt x="33" y="149"/>
                </a:lnTo>
                <a:lnTo>
                  <a:pt x="67" y="182"/>
                </a:lnTo>
                <a:lnTo>
                  <a:pt x="200" y="182"/>
                </a:lnTo>
                <a:cubicBezTo>
                  <a:pt x="234" y="149"/>
                  <a:pt x="234" y="115"/>
                  <a:pt x="234" y="82"/>
                </a:cubicBezTo>
                <a:cubicBezTo>
                  <a:pt x="200" y="49"/>
                  <a:pt x="200" y="15"/>
                  <a:pt x="133" y="15"/>
                </a:cubicBezTo>
                <a:cubicBezTo>
                  <a:pt x="122" y="4"/>
                  <a:pt x="111" y="0"/>
                  <a:pt x="100" y="0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4" name="Google Shape;1804;p70"/>
          <p:cNvSpPr/>
          <p:nvPr/>
        </p:nvSpPr>
        <p:spPr>
          <a:xfrm>
            <a:off x="7940469" y="3551877"/>
            <a:ext cx="3218" cy="3194"/>
          </a:xfrm>
          <a:custGeom>
            <a:avLst/>
            <a:gdLst/>
            <a:ahLst/>
            <a:cxnLst/>
            <a:rect l="l" t="t" r="r" b="b"/>
            <a:pathLst>
              <a:path w="135" h="134" extrusionOk="0">
                <a:moveTo>
                  <a:pt x="68" y="0"/>
                </a:moveTo>
                <a:cubicBezTo>
                  <a:pt x="68" y="0"/>
                  <a:pt x="34" y="0"/>
                  <a:pt x="1" y="34"/>
                </a:cubicBezTo>
                <a:cubicBezTo>
                  <a:pt x="1" y="34"/>
                  <a:pt x="1" y="67"/>
                  <a:pt x="1" y="67"/>
                </a:cubicBezTo>
                <a:lnTo>
                  <a:pt x="1" y="100"/>
                </a:lnTo>
                <a:cubicBezTo>
                  <a:pt x="1" y="134"/>
                  <a:pt x="34" y="134"/>
                  <a:pt x="34" y="134"/>
                </a:cubicBezTo>
                <a:cubicBezTo>
                  <a:pt x="68" y="134"/>
                  <a:pt x="101" y="100"/>
                  <a:pt x="134" y="67"/>
                </a:cubicBezTo>
                <a:lnTo>
                  <a:pt x="101" y="34"/>
                </a:lnTo>
                <a:cubicBezTo>
                  <a:pt x="101" y="34"/>
                  <a:pt x="101" y="34"/>
                  <a:pt x="68" y="0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5" name="Google Shape;1805;p70"/>
          <p:cNvSpPr/>
          <p:nvPr/>
        </p:nvSpPr>
        <p:spPr>
          <a:xfrm>
            <a:off x="8058142" y="3533428"/>
            <a:ext cx="6388" cy="6531"/>
          </a:xfrm>
          <a:custGeom>
            <a:avLst/>
            <a:gdLst/>
            <a:ahLst/>
            <a:cxnLst/>
            <a:rect l="l" t="t" r="r" b="b"/>
            <a:pathLst>
              <a:path w="268" h="274" extrusionOk="0">
                <a:moveTo>
                  <a:pt x="117" y="0"/>
                </a:moveTo>
                <a:cubicBezTo>
                  <a:pt x="25" y="0"/>
                  <a:pt x="1" y="78"/>
                  <a:pt x="1" y="107"/>
                </a:cubicBezTo>
                <a:lnTo>
                  <a:pt x="1" y="174"/>
                </a:lnTo>
                <a:lnTo>
                  <a:pt x="34" y="207"/>
                </a:lnTo>
                <a:cubicBezTo>
                  <a:pt x="34" y="240"/>
                  <a:pt x="67" y="240"/>
                  <a:pt x="101" y="274"/>
                </a:cubicBezTo>
                <a:lnTo>
                  <a:pt x="168" y="274"/>
                </a:lnTo>
                <a:lnTo>
                  <a:pt x="201" y="240"/>
                </a:lnTo>
                <a:lnTo>
                  <a:pt x="268" y="207"/>
                </a:lnTo>
                <a:lnTo>
                  <a:pt x="268" y="140"/>
                </a:lnTo>
                <a:lnTo>
                  <a:pt x="268" y="74"/>
                </a:lnTo>
                <a:lnTo>
                  <a:pt x="234" y="40"/>
                </a:lnTo>
                <a:lnTo>
                  <a:pt x="168" y="7"/>
                </a:lnTo>
                <a:cubicBezTo>
                  <a:pt x="149" y="2"/>
                  <a:pt x="132" y="0"/>
                  <a:pt x="117" y="0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6" name="Google Shape;1806;p70"/>
          <p:cNvSpPr/>
          <p:nvPr/>
        </p:nvSpPr>
        <p:spPr>
          <a:xfrm>
            <a:off x="7971478" y="3582076"/>
            <a:ext cx="4004" cy="4791"/>
          </a:xfrm>
          <a:custGeom>
            <a:avLst/>
            <a:gdLst/>
            <a:ahLst/>
            <a:cxnLst/>
            <a:rect l="l" t="t" r="r" b="b"/>
            <a:pathLst>
              <a:path w="168" h="201" extrusionOk="0">
                <a:moveTo>
                  <a:pt x="68" y="1"/>
                </a:moveTo>
                <a:lnTo>
                  <a:pt x="34" y="34"/>
                </a:lnTo>
                <a:cubicBezTo>
                  <a:pt x="1" y="34"/>
                  <a:pt x="1" y="67"/>
                  <a:pt x="1" y="67"/>
                </a:cubicBezTo>
                <a:lnTo>
                  <a:pt x="1" y="101"/>
                </a:lnTo>
                <a:lnTo>
                  <a:pt x="1" y="168"/>
                </a:lnTo>
                <a:cubicBezTo>
                  <a:pt x="1" y="168"/>
                  <a:pt x="34" y="201"/>
                  <a:pt x="68" y="201"/>
                </a:cubicBezTo>
                <a:lnTo>
                  <a:pt x="101" y="201"/>
                </a:lnTo>
                <a:lnTo>
                  <a:pt x="134" y="168"/>
                </a:lnTo>
                <a:cubicBezTo>
                  <a:pt x="168" y="168"/>
                  <a:pt x="168" y="168"/>
                  <a:pt x="168" y="134"/>
                </a:cubicBezTo>
                <a:lnTo>
                  <a:pt x="168" y="101"/>
                </a:lnTo>
                <a:lnTo>
                  <a:pt x="168" y="34"/>
                </a:lnTo>
                <a:cubicBezTo>
                  <a:pt x="134" y="34"/>
                  <a:pt x="134" y="1"/>
                  <a:pt x="101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07" name="Google Shape;1807;p70"/>
          <p:cNvGrpSpPr/>
          <p:nvPr/>
        </p:nvGrpSpPr>
        <p:grpSpPr>
          <a:xfrm>
            <a:off x="7395611" y="2762540"/>
            <a:ext cx="1584026" cy="2670515"/>
            <a:chOff x="7354509" y="2693197"/>
            <a:chExt cx="1625142" cy="2739833"/>
          </a:xfrm>
        </p:grpSpPr>
        <p:sp>
          <p:nvSpPr>
            <p:cNvPr id="1808" name="Google Shape;1808;p70"/>
            <p:cNvSpPr/>
            <p:nvPr/>
          </p:nvSpPr>
          <p:spPr>
            <a:xfrm>
              <a:off x="7631996" y="4041638"/>
              <a:ext cx="1233175" cy="1152065"/>
            </a:xfrm>
            <a:custGeom>
              <a:avLst/>
              <a:gdLst/>
              <a:ahLst/>
              <a:cxnLst/>
              <a:rect l="l" t="t" r="r" b="b"/>
              <a:pathLst>
                <a:path w="51738" h="48335" extrusionOk="0">
                  <a:moveTo>
                    <a:pt x="25885" y="0"/>
                  </a:moveTo>
                  <a:cubicBezTo>
                    <a:pt x="11575" y="0"/>
                    <a:pt x="0" y="11575"/>
                    <a:pt x="0" y="25852"/>
                  </a:cubicBezTo>
                  <a:lnTo>
                    <a:pt x="0" y="48335"/>
                  </a:lnTo>
                  <a:lnTo>
                    <a:pt x="51737" y="48335"/>
                  </a:lnTo>
                  <a:lnTo>
                    <a:pt x="51737" y="25852"/>
                  </a:lnTo>
                  <a:cubicBezTo>
                    <a:pt x="51737" y="11575"/>
                    <a:pt x="40162" y="0"/>
                    <a:pt x="258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70"/>
            <p:cNvSpPr/>
            <p:nvPr/>
          </p:nvSpPr>
          <p:spPr>
            <a:xfrm>
              <a:off x="8147190" y="3925562"/>
              <a:ext cx="203575" cy="1387412"/>
            </a:xfrm>
            <a:custGeom>
              <a:avLst/>
              <a:gdLst/>
              <a:ahLst/>
              <a:cxnLst/>
              <a:rect l="l" t="t" r="r" b="b"/>
              <a:pathLst>
                <a:path w="8541" h="58209" extrusionOk="0">
                  <a:moveTo>
                    <a:pt x="1" y="0"/>
                  </a:moveTo>
                  <a:lnTo>
                    <a:pt x="1" y="58208"/>
                  </a:lnTo>
                  <a:lnTo>
                    <a:pt x="8540" y="58208"/>
                  </a:lnTo>
                  <a:lnTo>
                    <a:pt x="85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70"/>
            <p:cNvSpPr/>
            <p:nvPr/>
          </p:nvSpPr>
          <p:spPr>
            <a:xfrm>
              <a:off x="8318921" y="4412940"/>
              <a:ext cx="68406" cy="86664"/>
            </a:xfrm>
            <a:custGeom>
              <a:avLst/>
              <a:gdLst/>
              <a:ahLst/>
              <a:cxnLst/>
              <a:rect l="l" t="t" r="r" b="b"/>
              <a:pathLst>
                <a:path w="2870" h="3636" fill="none" extrusionOk="0">
                  <a:moveTo>
                    <a:pt x="2870" y="2302"/>
                  </a:moveTo>
                  <a:lnTo>
                    <a:pt x="1" y="3636"/>
                  </a:lnTo>
                  <a:lnTo>
                    <a:pt x="34" y="0"/>
                  </a:lnTo>
                  <a:close/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70"/>
            <p:cNvSpPr/>
            <p:nvPr/>
          </p:nvSpPr>
          <p:spPr>
            <a:xfrm>
              <a:off x="8163088" y="4209389"/>
              <a:ext cx="72387" cy="86688"/>
            </a:xfrm>
            <a:custGeom>
              <a:avLst/>
              <a:gdLst/>
              <a:ahLst/>
              <a:cxnLst/>
              <a:rect l="l" t="t" r="r" b="b"/>
              <a:pathLst>
                <a:path w="3037" h="3637" fill="none" extrusionOk="0">
                  <a:moveTo>
                    <a:pt x="2736" y="3637"/>
                  </a:moveTo>
                  <a:lnTo>
                    <a:pt x="1" y="1969"/>
                  </a:lnTo>
                  <a:lnTo>
                    <a:pt x="3036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70"/>
            <p:cNvSpPr/>
            <p:nvPr/>
          </p:nvSpPr>
          <p:spPr>
            <a:xfrm>
              <a:off x="8130505" y="4413726"/>
              <a:ext cx="72363" cy="85091"/>
            </a:xfrm>
            <a:custGeom>
              <a:avLst/>
              <a:gdLst/>
              <a:ahLst/>
              <a:cxnLst/>
              <a:rect l="l" t="t" r="r" b="b"/>
              <a:pathLst>
                <a:path w="3036" h="3570" fill="none" extrusionOk="0">
                  <a:moveTo>
                    <a:pt x="3036" y="2702"/>
                  </a:moveTo>
                  <a:lnTo>
                    <a:pt x="0" y="3570"/>
                  </a:lnTo>
                  <a:lnTo>
                    <a:pt x="567" y="0"/>
                  </a:lnTo>
                  <a:close/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70"/>
            <p:cNvSpPr/>
            <p:nvPr/>
          </p:nvSpPr>
          <p:spPr>
            <a:xfrm>
              <a:off x="8244985" y="4607719"/>
              <a:ext cx="77154" cy="96222"/>
            </a:xfrm>
            <a:custGeom>
              <a:avLst/>
              <a:gdLst/>
              <a:ahLst/>
              <a:cxnLst/>
              <a:rect l="l" t="t" r="r" b="b"/>
              <a:pathLst>
                <a:path w="3237" h="4037" fill="none" extrusionOk="0">
                  <a:moveTo>
                    <a:pt x="3236" y="2569"/>
                  </a:moveTo>
                  <a:lnTo>
                    <a:pt x="1" y="4037"/>
                  </a:lnTo>
                  <a:lnTo>
                    <a:pt x="67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70"/>
            <p:cNvSpPr/>
            <p:nvPr/>
          </p:nvSpPr>
          <p:spPr>
            <a:xfrm>
              <a:off x="8194097" y="4844639"/>
              <a:ext cx="66810" cy="74770"/>
            </a:xfrm>
            <a:custGeom>
              <a:avLst/>
              <a:gdLst/>
              <a:ahLst/>
              <a:cxnLst/>
              <a:rect l="l" t="t" r="r" b="b"/>
              <a:pathLst>
                <a:path w="2803" h="3137" fill="none" extrusionOk="0">
                  <a:moveTo>
                    <a:pt x="2236" y="3137"/>
                  </a:moveTo>
                  <a:lnTo>
                    <a:pt x="1" y="1502"/>
                  </a:lnTo>
                  <a:lnTo>
                    <a:pt x="2803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70"/>
            <p:cNvSpPr/>
            <p:nvPr/>
          </p:nvSpPr>
          <p:spPr>
            <a:xfrm>
              <a:off x="7876877" y="4106040"/>
              <a:ext cx="267953" cy="1171157"/>
            </a:xfrm>
            <a:custGeom>
              <a:avLst/>
              <a:gdLst/>
              <a:ahLst/>
              <a:cxnLst/>
              <a:rect l="l" t="t" r="r" b="b"/>
              <a:pathLst>
                <a:path w="11242" h="49136" fill="none" extrusionOk="0">
                  <a:moveTo>
                    <a:pt x="9774" y="0"/>
                  </a:moveTo>
                  <a:lnTo>
                    <a:pt x="0" y="9140"/>
                  </a:lnTo>
                  <a:lnTo>
                    <a:pt x="8707" y="15511"/>
                  </a:lnTo>
                  <a:lnTo>
                    <a:pt x="4403" y="18280"/>
                  </a:lnTo>
                  <a:lnTo>
                    <a:pt x="11242" y="28087"/>
                  </a:lnTo>
                  <a:lnTo>
                    <a:pt x="11242" y="49135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70"/>
            <p:cNvSpPr/>
            <p:nvPr/>
          </p:nvSpPr>
          <p:spPr>
            <a:xfrm>
              <a:off x="8352314" y="4113191"/>
              <a:ext cx="267977" cy="1260991"/>
            </a:xfrm>
            <a:custGeom>
              <a:avLst/>
              <a:gdLst/>
              <a:ahLst/>
              <a:cxnLst/>
              <a:rect l="l" t="t" r="r" b="b"/>
              <a:pathLst>
                <a:path w="11243" h="52905" fill="none" extrusionOk="0">
                  <a:moveTo>
                    <a:pt x="1435" y="0"/>
                  </a:moveTo>
                  <a:lnTo>
                    <a:pt x="11242" y="9140"/>
                  </a:lnTo>
                  <a:lnTo>
                    <a:pt x="2503" y="15478"/>
                  </a:lnTo>
                  <a:lnTo>
                    <a:pt x="6806" y="18247"/>
                  </a:lnTo>
                  <a:lnTo>
                    <a:pt x="1" y="28054"/>
                  </a:lnTo>
                  <a:lnTo>
                    <a:pt x="1" y="52905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70"/>
            <p:cNvSpPr/>
            <p:nvPr/>
          </p:nvSpPr>
          <p:spPr>
            <a:xfrm>
              <a:off x="8091535" y="3848432"/>
              <a:ext cx="317268" cy="412655"/>
            </a:xfrm>
            <a:custGeom>
              <a:avLst/>
              <a:gdLst/>
              <a:ahLst/>
              <a:cxnLst/>
              <a:rect l="l" t="t" r="r" b="b"/>
              <a:pathLst>
                <a:path w="13311" h="17313" extrusionOk="0">
                  <a:moveTo>
                    <a:pt x="1" y="0"/>
                  </a:moveTo>
                  <a:lnTo>
                    <a:pt x="1" y="10675"/>
                  </a:lnTo>
                  <a:cubicBezTo>
                    <a:pt x="34" y="14344"/>
                    <a:pt x="3003" y="17313"/>
                    <a:pt x="6672" y="17313"/>
                  </a:cubicBezTo>
                  <a:cubicBezTo>
                    <a:pt x="10341" y="17313"/>
                    <a:pt x="13310" y="14344"/>
                    <a:pt x="13310" y="10675"/>
                  </a:cubicBezTo>
                  <a:lnTo>
                    <a:pt x="13310" y="0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70"/>
            <p:cNvSpPr/>
            <p:nvPr/>
          </p:nvSpPr>
          <p:spPr>
            <a:xfrm>
              <a:off x="8092346" y="3848432"/>
              <a:ext cx="316457" cy="267167"/>
            </a:xfrm>
            <a:custGeom>
              <a:avLst/>
              <a:gdLst/>
              <a:ahLst/>
              <a:cxnLst/>
              <a:rect l="l" t="t" r="r" b="b"/>
              <a:pathLst>
                <a:path w="13277" h="11209" extrusionOk="0">
                  <a:moveTo>
                    <a:pt x="0" y="0"/>
                  </a:moveTo>
                  <a:lnTo>
                    <a:pt x="0" y="6538"/>
                  </a:lnTo>
                  <a:lnTo>
                    <a:pt x="13276" y="11208"/>
                  </a:lnTo>
                  <a:lnTo>
                    <a:pt x="1327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70"/>
            <p:cNvSpPr/>
            <p:nvPr/>
          </p:nvSpPr>
          <p:spPr>
            <a:xfrm>
              <a:off x="7586662" y="3288691"/>
              <a:ext cx="281491" cy="281491"/>
            </a:xfrm>
            <a:custGeom>
              <a:avLst/>
              <a:gdLst/>
              <a:ahLst/>
              <a:cxnLst/>
              <a:rect l="l" t="t" r="r" b="b"/>
              <a:pathLst>
                <a:path w="11810" h="11810" extrusionOk="0">
                  <a:moveTo>
                    <a:pt x="5905" y="1"/>
                  </a:moveTo>
                  <a:cubicBezTo>
                    <a:pt x="2636" y="1"/>
                    <a:pt x="1" y="2636"/>
                    <a:pt x="1" y="5905"/>
                  </a:cubicBezTo>
                  <a:cubicBezTo>
                    <a:pt x="1" y="9174"/>
                    <a:pt x="2636" y="11809"/>
                    <a:pt x="5905" y="11809"/>
                  </a:cubicBezTo>
                  <a:lnTo>
                    <a:pt x="11809" y="11809"/>
                  </a:lnTo>
                  <a:lnTo>
                    <a:pt x="11809" y="1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70"/>
            <p:cNvSpPr/>
            <p:nvPr/>
          </p:nvSpPr>
          <p:spPr>
            <a:xfrm>
              <a:off x="7740112" y="3485091"/>
              <a:ext cx="128042" cy="24"/>
            </a:xfrm>
            <a:custGeom>
              <a:avLst/>
              <a:gdLst/>
              <a:ahLst/>
              <a:cxnLst/>
              <a:rect l="l" t="t" r="r" b="b"/>
              <a:pathLst>
                <a:path w="5372" h="1" extrusionOk="0">
                  <a:moveTo>
                    <a:pt x="5371" y="0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70"/>
            <p:cNvSpPr/>
            <p:nvPr/>
          </p:nvSpPr>
          <p:spPr>
            <a:xfrm>
              <a:off x="7740112" y="3485091"/>
              <a:ext cx="128042" cy="24"/>
            </a:xfrm>
            <a:custGeom>
              <a:avLst/>
              <a:gdLst/>
              <a:ahLst/>
              <a:cxnLst/>
              <a:rect l="l" t="t" r="r" b="b"/>
              <a:pathLst>
                <a:path w="5372" h="1" fill="none" extrusionOk="0">
                  <a:moveTo>
                    <a:pt x="5371" y="0"/>
                  </a:moveTo>
                  <a:lnTo>
                    <a:pt x="1" y="0"/>
                  </a:lnTo>
                </a:path>
              </a:pathLst>
            </a:custGeom>
            <a:solidFill>
              <a:schemeClr val="dk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70"/>
            <p:cNvSpPr/>
            <p:nvPr/>
          </p:nvSpPr>
          <p:spPr>
            <a:xfrm>
              <a:off x="8629801" y="3288691"/>
              <a:ext cx="280681" cy="281491"/>
            </a:xfrm>
            <a:custGeom>
              <a:avLst/>
              <a:gdLst/>
              <a:ahLst/>
              <a:cxnLst/>
              <a:rect l="l" t="t" r="r" b="b"/>
              <a:pathLst>
                <a:path w="11776" h="11810" extrusionOk="0">
                  <a:moveTo>
                    <a:pt x="1" y="1"/>
                  </a:moveTo>
                  <a:lnTo>
                    <a:pt x="1" y="11809"/>
                  </a:lnTo>
                  <a:lnTo>
                    <a:pt x="5905" y="11809"/>
                  </a:lnTo>
                  <a:cubicBezTo>
                    <a:pt x="9140" y="11809"/>
                    <a:pt x="11776" y="9174"/>
                    <a:pt x="11776" y="5905"/>
                  </a:cubicBezTo>
                  <a:cubicBezTo>
                    <a:pt x="11776" y="2636"/>
                    <a:pt x="9140" y="1"/>
                    <a:pt x="5905" y="1"/>
                  </a:cubicBez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70"/>
            <p:cNvSpPr/>
            <p:nvPr/>
          </p:nvSpPr>
          <p:spPr>
            <a:xfrm>
              <a:off x="8629801" y="3485091"/>
              <a:ext cx="128042" cy="24"/>
            </a:xfrm>
            <a:custGeom>
              <a:avLst/>
              <a:gdLst/>
              <a:ahLst/>
              <a:cxnLst/>
              <a:rect l="l" t="t" r="r" b="b"/>
              <a:pathLst>
                <a:path w="5372" h="1" extrusionOk="0">
                  <a:moveTo>
                    <a:pt x="1" y="0"/>
                  </a:moveTo>
                  <a:lnTo>
                    <a:pt x="537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70"/>
            <p:cNvSpPr/>
            <p:nvPr/>
          </p:nvSpPr>
          <p:spPr>
            <a:xfrm>
              <a:off x="8629801" y="3485091"/>
              <a:ext cx="128042" cy="24"/>
            </a:xfrm>
            <a:custGeom>
              <a:avLst/>
              <a:gdLst/>
              <a:ahLst/>
              <a:cxnLst/>
              <a:rect l="l" t="t" r="r" b="b"/>
              <a:pathLst>
                <a:path w="5372" h="1" fill="none" extrusionOk="0">
                  <a:moveTo>
                    <a:pt x="1" y="0"/>
                  </a:moveTo>
                  <a:lnTo>
                    <a:pt x="5371" y="0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70"/>
            <p:cNvSpPr/>
            <p:nvPr/>
          </p:nvSpPr>
          <p:spPr>
            <a:xfrm>
              <a:off x="7868130" y="2926160"/>
              <a:ext cx="761695" cy="1032818"/>
            </a:xfrm>
            <a:custGeom>
              <a:avLst/>
              <a:gdLst/>
              <a:ahLst/>
              <a:cxnLst/>
              <a:rect l="l" t="t" r="r" b="b"/>
              <a:pathLst>
                <a:path w="31957" h="43332" extrusionOk="0">
                  <a:moveTo>
                    <a:pt x="15978" y="0"/>
                  </a:moveTo>
                  <a:cubicBezTo>
                    <a:pt x="7139" y="0"/>
                    <a:pt x="0" y="7172"/>
                    <a:pt x="0" y="15978"/>
                  </a:cubicBezTo>
                  <a:lnTo>
                    <a:pt x="0" y="27353"/>
                  </a:lnTo>
                  <a:cubicBezTo>
                    <a:pt x="0" y="36159"/>
                    <a:pt x="7139" y="43331"/>
                    <a:pt x="15978" y="43331"/>
                  </a:cubicBezTo>
                  <a:cubicBezTo>
                    <a:pt x="24785" y="43331"/>
                    <a:pt x="31957" y="36159"/>
                    <a:pt x="31957" y="27353"/>
                  </a:cubicBezTo>
                  <a:lnTo>
                    <a:pt x="31957" y="15978"/>
                  </a:lnTo>
                  <a:cubicBezTo>
                    <a:pt x="31957" y="7172"/>
                    <a:pt x="24785" y="0"/>
                    <a:pt x="15978" y="0"/>
                  </a:cubicBez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70"/>
            <p:cNvSpPr/>
            <p:nvPr/>
          </p:nvSpPr>
          <p:spPr>
            <a:xfrm>
              <a:off x="7868130" y="2926160"/>
              <a:ext cx="761695" cy="1032818"/>
            </a:xfrm>
            <a:custGeom>
              <a:avLst/>
              <a:gdLst/>
              <a:ahLst/>
              <a:cxnLst/>
              <a:rect l="l" t="t" r="r" b="b"/>
              <a:pathLst>
                <a:path w="31957" h="43332" fill="none" extrusionOk="0">
                  <a:moveTo>
                    <a:pt x="15978" y="43331"/>
                  </a:moveTo>
                  <a:lnTo>
                    <a:pt x="15978" y="43331"/>
                  </a:lnTo>
                  <a:cubicBezTo>
                    <a:pt x="7139" y="43331"/>
                    <a:pt x="0" y="36159"/>
                    <a:pt x="0" y="27353"/>
                  </a:cubicBezTo>
                  <a:lnTo>
                    <a:pt x="0" y="15978"/>
                  </a:lnTo>
                  <a:cubicBezTo>
                    <a:pt x="0" y="7172"/>
                    <a:pt x="7139" y="0"/>
                    <a:pt x="15978" y="0"/>
                  </a:cubicBezTo>
                  <a:lnTo>
                    <a:pt x="15978" y="0"/>
                  </a:lnTo>
                  <a:cubicBezTo>
                    <a:pt x="24785" y="0"/>
                    <a:pt x="31957" y="7172"/>
                    <a:pt x="31957" y="15978"/>
                  </a:cubicBezTo>
                  <a:lnTo>
                    <a:pt x="31957" y="27353"/>
                  </a:lnTo>
                  <a:cubicBezTo>
                    <a:pt x="31957" y="36159"/>
                    <a:pt x="24785" y="43331"/>
                    <a:pt x="15978" y="43331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70"/>
            <p:cNvSpPr/>
            <p:nvPr/>
          </p:nvSpPr>
          <p:spPr>
            <a:xfrm>
              <a:off x="8213976" y="3397617"/>
              <a:ext cx="62043" cy="143153"/>
            </a:xfrm>
            <a:custGeom>
              <a:avLst/>
              <a:gdLst/>
              <a:ahLst/>
              <a:cxnLst/>
              <a:rect l="l" t="t" r="r" b="b"/>
              <a:pathLst>
                <a:path w="2603" h="6006" fill="none" extrusionOk="0">
                  <a:moveTo>
                    <a:pt x="2603" y="6005"/>
                  </a:moveTo>
                  <a:lnTo>
                    <a:pt x="1802" y="6005"/>
                  </a:lnTo>
                  <a:cubicBezTo>
                    <a:pt x="801" y="6005"/>
                    <a:pt x="1" y="5205"/>
                    <a:pt x="1" y="4204"/>
                  </a:cubicBez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70"/>
            <p:cNvSpPr/>
            <p:nvPr/>
          </p:nvSpPr>
          <p:spPr>
            <a:xfrm>
              <a:off x="8213189" y="3613085"/>
              <a:ext cx="63616" cy="31820"/>
            </a:xfrm>
            <a:custGeom>
              <a:avLst/>
              <a:gdLst/>
              <a:ahLst/>
              <a:cxnLst/>
              <a:rect l="l" t="t" r="r" b="b"/>
              <a:pathLst>
                <a:path w="2669" h="1335" fill="none" extrusionOk="0">
                  <a:moveTo>
                    <a:pt x="2669" y="1"/>
                  </a:moveTo>
                  <a:cubicBezTo>
                    <a:pt x="2669" y="735"/>
                    <a:pt x="2069" y="1335"/>
                    <a:pt x="1335" y="1335"/>
                  </a:cubicBezTo>
                  <a:cubicBezTo>
                    <a:pt x="601" y="1335"/>
                    <a:pt x="0" y="735"/>
                    <a:pt x="0" y="1"/>
                  </a:cubicBez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70"/>
            <p:cNvSpPr/>
            <p:nvPr/>
          </p:nvSpPr>
          <p:spPr>
            <a:xfrm>
              <a:off x="8310174" y="3356287"/>
              <a:ext cx="46955" cy="46931"/>
            </a:xfrm>
            <a:custGeom>
              <a:avLst/>
              <a:gdLst/>
              <a:ahLst/>
              <a:cxnLst/>
              <a:rect l="l" t="t" r="r" b="b"/>
              <a:pathLst>
                <a:path w="1970" h="1969" extrusionOk="0">
                  <a:moveTo>
                    <a:pt x="1002" y="0"/>
                  </a:moveTo>
                  <a:cubicBezTo>
                    <a:pt x="435" y="0"/>
                    <a:pt x="1" y="434"/>
                    <a:pt x="1" y="1001"/>
                  </a:cubicBezTo>
                  <a:cubicBezTo>
                    <a:pt x="1" y="1535"/>
                    <a:pt x="435" y="1968"/>
                    <a:pt x="1002" y="1968"/>
                  </a:cubicBezTo>
                  <a:cubicBezTo>
                    <a:pt x="1535" y="1968"/>
                    <a:pt x="1969" y="1535"/>
                    <a:pt x="1969" y="1001"/>
                  </a:cubicBezTo>
                  <a:cubicBezTo>
                    <a:pt x="1969" y="434"/>
                    <a:pt x="1535" y="0"/>
                    <a:pt x="10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70"/>
            <p:cNvSpPr/>
            <p:nvPr/>
          </p:nvSpPr>
          <p:spPr>
            <a:xfrm>
              <a:off x="8108243" y="3356287"/>
              <a:ext cx="46931" cy="46931"/>
            </a:xfrm>
            <a:custGeom>
              <a:avLst/>
              <a:gdLst/>
              <a:ahLst/>
              <a:cxnLst/>
              <a:rect l="l" t="t" r="r" b="b"/>
              <a:pathLst>
                <a:path w="1969" h="1969" extrusionOk="0">
                  <a:moveTo>
                    <a:pt x="1001" y="0"/>
                  </a:moveTo>
                  <a:cubicBezTo>
                    <a:pt x="434" y="0"/>
                    <a:pt x="0" y="434"/>
                    <a:pt x="0" y="968"/>
                  </a:cubicBezTo>
                  <a:cubicBezTo>
                    <a:pt x="0" y="1535"/>
                    <a:pt x="434" y="1968"/>
                    <a:pt x="1001" y="1968"/>
                  </a:cubicBezTo>
                  <a:cubicBezTo>
                    <a:pt x="1535" y="1968"/>
                    <a:pt x="1968" y="1535"/>
                    <a:pt x="1968" y="968"/>
                  </a:cubicBezTo>
                  <a:cubicBezTo>
                    <a:pt x="1968" y="434"/>
                    <a:pt x="1535" y="0"/>
                    <a:pt x="10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70"/>
            <p:cNvSpPr/>
            <p:nvPr/>
          </p:nvSpPr>
          <p:spPr>
            <a:xfrm>
              <a:off x="7930148" y="3465213"/>
              <a:ext cx="4004" cy="3194"/>
            </a:xfrm>
            <a:custGeom>
              <a:avLst/>
              <a:gdLst/>
              <a:ahLst/>
              <a:cxnLst/>
              <a:rect l="l" t="t" r="r" b="b"/>
              <a:pathLst>
                <a:path w="168" h="134" extrusionOk="0">
                  <a:moveTo>
                    <a:pt x="67" y="0"/>
                  </a:moveTo>
                  <a:cubicBezTo>
                    <a:pt x="34" y="0"/>
                    <a:pt x="0" y="67"/>
                    <a:pt x="0" y="100"/>
                  </a:cubicBezTo>
                  <a:cubicBezTo>
                    <a:pt x="0" y="100"/>
                    <a:pt x="34" y="134"/>
                    <a:pt x="34" y="134"/>
                  </a:cubicBezTo>
                  <a:lnTo>
                    <a:pt x="67" y="134"/>
                  </a:lnTo>
                  <a:lnTo>
                    <a:pt x="134" y="100"/>
                  </a:lnTo>
                  <a:cubicBezTo>
                    <a:pt x="167" y="34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70"/>
            <p:cNvSpPr/>
            <p:nvPr/>
          </p:nvSpPr>
          <p:spPr>
            <a:xfrm>
              <a:off x="7981036" y="3489048"/>
              <a:ext cx="4791" cy="4243"/>
            </a:xfrm>
            <a:custGeom>
              <a:avLst/>
              <a:gdLst/>
              <a:ahLst/>
              <a:cxnLst/>
              <a:rect l="l" t="t" r="r" b="b"/>
              <a:pathLst>
                <a:path w="201" h="178" extrusionOk="0">
                  <a:moveTo>
                    <a:pt x="134" y="1"/>
                  </a:moveTo>
                  <a:cubicBezTo>
                    <a:pt x="100" y="1"/>
                    <a:pt x="33" y="1"/>
                    <a:pt x="0" y="34"/>
                  </a:cubicBezTo>
                  <a:lnTo>
                    <a:pt x="0" y="101"/>
                  </a:lnTo>
                  <a:lnTo>
                    <a:pt x="33" y="134"/>
                  </a:lnTo>
                  <a:lnTo>
                    <a:pt x="67" y="168"/>
                  </a:lnTo>
                  <a:cubicBezTo>
                    <a:pt x="87" y="174"/>
                    <a:pt x="104" y="177"/>
                    <a:pt x="119" y="177"/>
                  </a:cubicBezTo>
                  <a:cubicBezTo>
                    <a:pt x="179" y="177"/>
                    <a:pt x="200" y="134"/>
                    <a:pt x="200" y="134"/>
                  </a:cubicBezTo>
                  <a:lnTo>
                    <a:pt x="200" y="101"/>
                  </a:lnTo>
                  <a:lnTo>
                    <a:pt x="200" y="68"/>
                  </a:lnTo>
                  <a:cubicBezTo>
                    <a:pt x="167" y="34"/>
                    <a:pt x="167" y="1"/>
                    <a:pt x="134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70"/>
            <p:cNvSpPr/>
            <p:nvPr/>
          </p:nvSpPr>
          <p:spPr>
            <a:xfrm>
              <a:off x="7947643" y="3521654"/>
              <a:ext cx="3194" cy="2145"/>
            </a:xfrm>
            <a:custGeom>
              <a:avLst/>
              <a:gdLst/>
              <a:ahLst/>
              <a:cxnLst/>
              <a:rect l="l" t="t" r="r" b="b"/>
              <a:pathLst>
                <a:path w="134" h="90" extrusionOk="0">
                  <a:moveTo>
                    <a:pt x="33" y="1"/>
                  </a:moveTo>
                  <a:cubicBezTo>
                    <a:pt x="33" y="1"/>
                    <a:pt x="0" y="34"/>
                    <a:pt x="0" y="34"/>
                  </a:cubicBezTo>
                  <a:lnTo>
                    <a:pt x="33" y="67"/>
                  </a:lnTo>
                  <a:lnTo>
                    <a:pt x="67" y="67"/>
                  </a:lnTo>
                  <a:cubicBezTo>
                    <a:pt x="67" y="81"/>
                    <a:pt x="78" y="89"/>
                    <a:pt x="92" y="89"/>
                  </a:cubicBezTo>
                  <a:cubicBezTo>
                    <a:pt x="111" y="89"/>
                    <a:pt x="134" y="73"/>
                    <a:pt x="134" y="34"/>
                  </a:cubicBezTo>
                  <a:lnTo>
                    <a:pt x="100" y="1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70"/>
            <p:cNvSpPr/>
            <p:nvPr/>
          </p:nvSpPr>
          <p:spPr>
            <a:xfrm>
              <a:off x="7991357" y="3424645"/>
              <a:ext cx="3218" cy="3218"/>
            </a:xfrm>
            <a:custGeom>
              <a:avLst/>
              <a:gdLst/>
              <a:ahLst/>
              <a:cxnLst/>
              <a:rect l="l" t="t" r="r" b="b"/>
              <a:pathLst>
                <a:path w="135" h="135" extrusionOk="0">
                  <a:moveTo>
                    <a:pt x="67" y="1"/>
                  </a:moveTo>
                  <a:lnTo>
                    <a:pt x="34" y="34"/>
                  </a:lnTo>
                  <a:cubicBezTo>
                    <a:pt x="1" y="34"/>
                    <a:pt x="1" y="68"/>
                    <a:pt x="34" y="101"/>
                  </a:cubicBezTo>
                  <a:cubicBezTo>
                    <a:pt x="34" y="101"/>
                    <a:pt x="67" y="134"/>
                    <a:pt x="67" y="134"/>
                  </a:cubicBezTo>
                  <a:cubicBezTo>
                    <a:pt x="67" y="134"/>
                    <a:pt x="101" y="134"/>
                    <a:pt x="134" y="101"/>
                  </a:cubicBezTo>
                  <a:lnTo>
                    <a:pt x="134" y="34"/>
                  </a:lnTo>
                  <a:lnTo>
                    <a:pt x="101" y="34"/>
                  </a:lnTo>
                  <a:cubicBezTo>
                    <a:pt x="101" y="1"/>
                    <a:pt x="101" y="1"/>
                    <a:pt x="67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70"/>
            <p:cNvSpPr/>
            <p:nvPr/>
          </p:nvSpPr>
          <p:spPr>
            <a:xfrm>
              <a:off x="7968308" y="3454082"/>
              <a:ext cx="3194" cy="2407"/>
            </a:xfrm>
            <a:custGeom>
              <a:avLst/>
              <a:gdLst/>
              <a:ahLst/>
              <a:cxnLst/>
              <a:rect l="l" t="t" r="r" b="b"/>
              <a:pathLst>
                <a:path w="134" h="101" extrusionOk="0">
                  <a:moveTo>
                    <a:pt x="67" y="0"/>
                  </a:moveTo>
                  <a:cubicBezTo>
                    <a:pt x="34" y="0"/>
                    <a:pt x="0" y="0"/>
                    <a:pt x="0" y="34"/>
                  </a:cubicBezTo>
                  <a:lnTo>
                    <a:pt x="0" y="100"/>
                  </a:lnTo>
                  <a:lnTo>
                    <a:pt x="134" y="100"/>
                  </a:lnTo>
                  <a:cubicBezTo>
                    <a:pt x="134" y="67"/>
                    <a:pt x="134" y="34"/>
                    <a:pt x="134" y="34"/>
                  </a:cubicBezTo>
                  <a:cubicBezTo>
                    <a:pt x="100" y="0"/>
                    <a:pt x="100" y="0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70"/>
            <p:cNvSpPr/>
            <p:nvPr/>
          </p:nvSpPr>
          <p:spPr>
            <a:xfrm>
              <a:off x="8097899" y="3535168"/>
              <a:ext cx="8771" cy="7985"/>
            </a:xfrm>
            <a:custGeom>
              <a:avLst/>
              <a:gdLst/>
              <a:ahLst/>
              <a:cxnLst/>
              <a:rect l="l" t="t" r="r" b="b"/>
              <a:pathLst>
                <a:path w="368" h="335" extrusionOk="0">
                  <a:moveTo>
                    <a:pt x="167" y="1"/>
                  </a:moveTo>
                  <a:lnTo>
                    <a:pt x="134" y="34"/>
                  </a:lnTo>
                  <a:cubicBezTo>
                    <a:pt x="101" y="67"/>
                    <a:pt x="34" y="101"/>
                    <a:pt x="34" y="167"/>
                  </a:cubicBezTo>
                  <a:cubicBezTo>
                    <a:pt x="1" y="201"/>
                    <a:pt x="34" y="268"/>
                    <a:pt x="67" y="301"/>
                  </a:cubicBezTo>
                  <a:lnTo>
                    <a:pt x="134" y="334"/>
                  </a:lnTo>
                  <a:lnTo>
                    <a:pt x="201" y="301"/>
                  </a:lnTo>
                  <a:lnTo>
                    <a:pt x="201" y="334"/>
                  </a:lnTo>
                  <a:cubicBezTo>
                    <a:pt x="267" y="301"/>
                    <a:pt x="267" y="268"/>
                    <a:pt x="301" y="234"/>
                  </a:cubicBezTo>
                  <a:cubicBezTo>
                    <a:pt x="334" y="201"/>
                    <a:pt x="368" y="167"/>
                    <a:pt x="334" y="101"/>
                  </a:cubicBezTo>
                  <a:cubicBezTo>
                    <a:pt x="334" y="67"/>
                    <a:pt x="301" y="34"/>
                    <a:pt x="267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70"/>
            <p:cNvSpPr/>
            <p:nvPr/>
          </p:nvSpPr>
          <p:spPr>
            <a:xfrm>
              <a:off x="8128122" y="3492241"/>
              <a:ext cx="5577" cy="4791"/>
            </a:xfrm>
            <a:custGeom>
              <a:avLst/>
              <a:gdLst/>
              <a:ahLst/>
              <a:cxnLst/>
              <a:rect l="l" t="t" r="r" b="b"/>
              <a:pathLst>
                <a:path w="234" h="201" extrusionOk="0">
                  <a:moveTo>
                    <a:pt x="134" y="0"/>
                  </a:moveTo>
                  <a:cubicBezTo>
                    <a:pt x="67" y="0"/>
                    <a:pt x="34" y="34"/>
                    <a:pt x="0" y="67"/>
                  </a:cubicBezTo>
                  <a:lnTo>
                    <a:pt x="0" y="134"/>
                  </a:lnTo>
                  <a:cubicBezTo>
                    <a:pt x="34" y="167"/>
                    <a:pt x="67" y="201"/>
                    <a:pt x="100" y="201"/>
                  </a:cubicBezTo>
                  <a:cubicBezTo>
                    <a:pt x="134" y="201"/>
                    <a:pt x="134" y="201"/>
                    <a:pt x="167" y="167"/>
                  </a:cubicBezTo>
                  <a:cubicBezTo>
                    <a:pt x="200" y="167"/>
                    <a:pt x="200" y="134"/>
                    <a:pt x="234" y="100"/>
                  </a:cubicBezTo>
                  <a:lnTo>
                    <a:pt x="200" y="67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70"/>
            <p:cNvSpPr/>
            <p:nvPr/>
          </p:nvSpPr>
          <p:spPr>
            <a:xfrm>
              <a:off x="8084385" y="3483494"/>
              <a:ext cx="4791" cy="4791"/>
            </a:xfrm>
            <a:custGeom>
              <a:avLst/>
              <a:gdLst/>
              <a:ahLst/>
              <a:cxnLst/>
              <a:rect l="l" t="t" r="r" b="b"/>
              <a:pathLst>
                <a:path w="201" h="201" extrusionOk="0">
                  <a:moveTo>
                    <a:pt x="101" y="0"/>
                  </a:moveTo>
                  <a:lnTo>
                    <a:pt x="34" y="34"/>
                  </a:lnTo>
                  <a:cubicBezTo>
                    <a:pt x="34" y="34"/>
                    <a:pt x="1" y="34"/>
                    <a:pt x="1" y="67"/>
                  </a:cubicBezTo>
                  <a:lnTo>
                    <a:pt x="1" y="101"/>
                  </a:lnTo>
                  <a:lnTo>
                    <a:pt x="34" y="167"/>
                  </a:lnTo>
                  <a:cubicBezTo>
                    <a:pt x="34" y="167"/>
                    <a:pt x="34" y="167"/>
                    <a:pt x="67" y="201"/>
                  </a:cubicBezTo>
                  <a:lnTo>
                    <a:pt x="101" y="201"/>
                  </a:lnTo>
                  <a:lnTo>
                    <a:pt x="167" y="167"/>
                  </a:lnTo>
                  <a:cubicBezTo>
                    <a:pt x="167" y="167"/>
                    <a:pt x="167" y="134"/>
                    <a:pt x="201" y="134"/>
                  </a:cubicBezTo>
                  <a:lnTo>
                    <a:pt x="201" y="101"/>
                  </a:lnTo>
                  <a:lnTo>
                    <a:pt x="167" y="34"/>
                  </a:lnTo>
                  <a:cubicBezTo>
                    <a:pt x="167" y="34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70"/>
            <p:cNvSpPr/>
            <p:nvPr/>
          </p:nvSpPr>
          <p:spPr>
            <a:xfrm>
              <a:off x="8170262" y="3493838"/>
              <a:ext cx="3980" cy="3194"/>
            </a:xfrm>
            <a:custGeom>
              <a:avLst/>
              <a:gdLst/>
              <a:ahLst/>
              <a:cxnLst/>
              <a:rect l="l" t="t" r="r" b="b"/>
              <a:pathLst>
                <a:path w="167" h="134" extrusionOk="0">
                  <a:moveTo>
                    <a:pt x="100" y="0"/>
                  </a:moveTo>
                  <a:cubicBezTo>
                    <a:pt x="33" y="0"/>
                    <a:pt x="0" y="0"/>
                    <a:pt x="0" y="33"/>
                  </a:cubicBezTo>
                  <a:lnTo>
                    <a:pt x="33" y="100"/>
                  </a:lnTo>
                  <a:cubicBezTo>
                    <a:pt x="33" y="100"/>
                    <a:pt x="33" y="134"/>
                    <a:pt x="67" y="134"/>
                  </a:cubicBezTo>
                  <a:lnTo>
                    <a:pt x="134" y="100"/>
                  </a:lnTo>
                  <a:cubicBezTo>
                    <a:pt x="134" y="100"/>
                    <a:pt x="134" y="100"/>
                    <a:pt x="167" y="67"/>
                  </a:cubicBezTo>
                  <a:lnTo>
                    <a:pt x="167" y="33"/>
                  </a:lnTo>
                  <a:cubicBezTo>
                    <a:pt x="134" y="33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70"/>
            <p:cNvSpPr/>
            <p:nvPr/>
          </p:nvSpPr>
          <p:spPr>
            <a:xfrm>
              <a:off x="8149573" y="3591633"/>
              <a:ext cx="3218" cy="3194"/>
            </a:xfrm>
            <a:custGeom>
              <a:avLst/>
              <a:gdLst/>
              <a:ahLst/>
              <a:cxnLst/>
              <a:rect l="l" t="t" r="r" b="b"/>
              <a:pathLst>
                <a:path w="135" h="134" extrusionOk="0">
                  <a:moveTo>
                    <a:pt x="134" y="0"/>
                  </a:moveTo>
                  <a:cubicBezTo>
                    <a:pt x="68" y="0"/>
                    <a:pt x="34" y="0"/>
                    <a:pt x="34" y="67"/>
                  </a:cubicBezTo>
                  <a:cubicBezTo>
                    <a:pt x="1" y="100"/>
                    <a:pt x="34" y="133"/>
                    <a:pt x="68" y="133"/>
                  </a:cubicBezTo>
                  <a:lnTo>
                    <a:pt x="101" y="133"/>
                  </a:lnTo>
                  <a:cubicBezTo>
                    <a:pt x="101" y="100"/>
                    <a:pt x="101" y="100"/>
                    <a:pt x="134" y="100"/>
                  </a:cubicBezTo>
                  <a:cubicBezTo>
                    <a:pt x="134" y="100"/>
                    <a:pt x="134" y="67"/>
                    <a:pt x="134" y="33"/>
                  </a:cubicBezTo>
                  <a:lnTo>
                    <a:pt x="134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70"/>
            <p:cNvSpPr/>
            <p:nvPr/>
          </p:nvSpPr>
          <p:spPr>
            <a:xfrm>
              <a:off x="8136869" y="3533571"/>
              <a:ext cx="4791" cy="5601"/>
            </a:xfrm>
            <a:custGeom>
              <a:avLst/>
              <a:gdLst/>
              <a:ahLst/>
              <a:cxnLst/>
              <a:rect l="l" t="t" r="r" b="b"/>
              <a:pathLst>
                <a:path w="201" h="235" extrusionOk="0">
                  <a:moveTo>
                    <a:pt x="134" y="1"/>
                  </a:moveTo>
                  <a:lnTo>
                    <a:pt x="100" y="34"/>
                  </a:lnTo>
                  <a:cubicBezTo>
                    <a:pt x="33" y="34"/>
                    <a:pt x="0" y="68"/>
                    <a:pt x="0" y="101"/>
                  </a:cubicBezTo>
                  <a:lnTo>
                    <a:pt x="0" y="134"/>
                  </a:lnTo>
                  <a:cubicBezTo>
                    <a:pt x="0" y="201"/>
                    <a:pt x="33" y="234"/>
                    <a:pt x="67" y="234"/>
                  </a:cubicBezTo>
                  <a:lnTo>
                    <a:pt x="167" y="234"/>
                  </a:lnTo>
                  <a:lnTo>
                    <a:pt x="200" y="168"/>
                  </a:lnTo>
                  <a:lnTo>
                    <a:pt x="200" y="134"/>
                  </a:lnTo>
                  <a:cubicBezTo>
                    <a:pt x="200" y="68"/>
                    <a:pt x="200" y="34"/>
                    <a:pt x="167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70"/>
            <p:cNvSpPr/>
            <p:nvPr/>
          </p:nvSpPr>
          <p:spPr>
            <a:xfrm>
              <a:off x="8126525" y="3582076"/>
              <a:ext cx="4791" cy="5601"/>
            </a:xfrm>
            <a:custGeom>
              <a:avLst/>
              <a:gdLst/>
              <a:ahLst/>
              <a:cxnLst/>
              <a:rect l="l" t="t" r="r" b="b"/>
              <a:pathLst>
                <a:path w="201" h="235" extrusionOk="0">
                  <a:moveTo>
                    <a:pt x="101" y="1"/>
                  </a:moveTo>
                  <a:lnTo>
                    <a:pt x="34" y="34"/>
                  </a:lnTo>
                  <a:lnTo>
                    <a:pt x="34" y="67"/>
                  </a:lnTo>
                  <a:cubicBezTo>
                    <a:pt x="0" y="101"/>
                    <a:pt x="0" y="134"/>
                    <a:pt x="34" y="201"/>
                  </a:cubicBezTo>
                  <a:cubicBezTo>
                    <a:pt x="34" y="201"/>
                    <a:pt x="67" y="234"/>
                    <a:pt x="101" y="234"/>
                  </a:cubicBezTo>
                  <a:lnTo>
                    <a:pt x="134" y="234"/>
                  </a:lnTo>
                  <a:lnTo>
                    <a:pt x="201" y="201"/>
                  </a:lnTo>
                  <a:lnTo>
                    <a:pt x="201" y="168"/>
                  </a:lnTo>
                  <a:cubicBezTo>
                    <a:pt x="201" y="134"/>
                    <a:pt x="201" y="67"/>
                    <a:pt x="134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70"/>
            <p:cNvSpPr/>
            <p:nvPr/>
          </p:nvSpPr>
          <p:spPr>
            <a:xfrm>
              <a:off x="8179796" y="3565391"/>
              <a:ext cx="4791" cy="4004"/>
            </a:xfrm>
            <a:custGeom>
              <a:avLst/>
              <a:gdLst/>
              <a:ahLst/>
              <a:cxnLst/>
              <a:rect l="l" t="t" r="r" b="b"/>
              <a:pathLst>
                <a:path w="201" h="168" extrusionOk="0">
                  <a:moveTo>
                    <a:pt x="100" y="0"/>
                  </a:moveTo>
                  <a:cubicBezTo>
                    <a:pt x="67" y="34"/>
                    <a:pt x="34" y="67"/>
                    <a:pt x="0" y="100"/>
                  </a:cubicBezTo>
                  <a:lnTo>
                    <a:pt x="34" y="167"/>
                  </a:lnTo>
                  <a:cubicBezTo>
                    <a:pt x="67" y="167"/>
                    <a:pt x="134" y="134"/>
                    <a:pt x="167" y="100"/>
                  </a:cubicBezTo>
                  <a:cubicBezTo>
                    <a:pt x="167" y="67"/>
                    <a:pt x="201" y="34"/>
                    <a:pt x="1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70"/>
            <p:cNvSpPr/>
            <p:nvPr/>
          </p:nvSpPr>
          <p:spPr>
            <a:xfrm>
              <a:off x="8156748" y="3531998"/>
              <a:ext cx="3194" cy="3194"/>
            </a:xfrm>
            <a:custGeom>
              <a:avLst/>
              <a:gdLst/>
              <a:ahLst/>
              <a:cxnLst/>
              <a:rect l="l" t="t" r="r" b="b"/>
              <a:pathLst>
                <a:path w="134" h="134" extrusionOk="0">
                  <a:moveTo>
                    <a:pt x="67" y="0"/>
                  </a:moveTo>
                  <a:lnTo>
                    <a:pt x="33" y="34"/>
                  </a:lnTo>
                  <a:lnTo>
                    <a:pt x="0" y="34"/>
                  </a:lnTo>
                  <a:cubicBezTo>
                    <a:pt x="0" y="67"/>
                    <a:pt x="0" y="67"/>
                    <a:pt x="0" y="100"/>
                  </a:cubicBezTo>
                  <a:lnTo>
                    <a:pt x="0" y="134"/>
                  </a:lnTo>
                  <a:lnTo>
                    <a:pt x="33" y="134"/>
                  </a:lnTo>
                  <a:cubicBezTo>
                    <a:pt x="67" y="134"/>
                    <a:pt x="100" y="134"/>
                    <a:pt x="133" y="100"/>
                  </a:cubicBezTo>
                  <a:lnTo>
                    <a:pt x="100" y="34"/>
                  </a:lnTo>
                  <a:cubicBezTo>
                    <a:pt x="100" y="34"/>
                    <a:pt x="100" y="34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70"/>
            <p:cNvSpPr/>
            <p:nvPr/>
          </p:nvSpPr>
          <p:spPr>
            <a:xfrm>
              <a:off x="8019982" y="3504159"/>
              <a:ext cx="8771" cy="7985"/>
            </a:xfrm>
            <a:custGeom>
              <a:avLst/>
              <a:gdLst/>
              <a:ahLst/>
              <a:cxnLst/>
              <a:rect l="l" t="t" r="r" b="b"/>
              <a:pathLst>
                <a:path w="368" h="335" extrusionOk="0">
                  <a:moveTo>
                    <a:pt x="101" y="1"/>
                  </a:moveTo>
                  <a:lnTo>
                    <a:pt x="67" y="34"/>
                  </a:lnTo>
                  <a:lnTo>
                    <a:pt x="34" y="101"/>
                  </a:lnTo>
                  <a:lnTo>
                    <a:pt x="1" y="168"/>
                  </a:lnTo>
                  <a:lnTo>
                    <a:pt x="34" y="234"/>
                  </a:lnTo>
                  <a:lnTo>
                    <a:pt x="67" y="268"/>
                  </a:lnTo>
                  <a:lnTo>
                    <a:pt x="101" y="301"/>
                  </a:lnTo>
                  <a:lnTo>
                    <a:pt x="201" y="334"/>
                  </a:lnTo>
                  <a:lnTo>
                    <a:pt x="267" y="301"/>
                  </a:lnTo>
                  <a:lnTo>
                    <a:pt x="301" y="268"/>
                  </a:lnTo>
                  <a:lnTo>
                    <a:pt x="334" y="234"/>
                  </a:lnTo>
                  <a:cubicBezTo>
                    <a:pt x="368" y="101"/>
                    <a:pt x="301" y="1"/>
                    <a:pt x="201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70"/>
            <p:cNvSpPr/>
            <p:nvPr/>
          </p:nvSpPr>
          <p:spPr>
            <a:xfrm>
              <a:off x="8070084" y="3438970"/>
              <a:ext cx="1597" cy="2407"/>
            </a:xfrm>
            <a:custGeom>
              <a:avLst/>
              <a:gdLst/>
              <a:ahLst/>
              <a:cxnLst/>
              <a:rect l="l" t="t" r="r" b="b"/>
              <a:pathLst>
                <a:path w="67" h="101" extrusionOk="0">
                  <a:moveTo>
                    <a:pt x="0" y="0"/>
                  </a:moveTo>
                  <a:lnTo>
                    <a:pt x="0" y="67"/>
                  </a:lnTo>
                  <a:cubicBezTo>
                    <a:pt x="0" y="67"/>
                    <a:pt x="33" y="100"/>
                    <a:pt x="33" y="100"/>
                  </a:cubicBezTo>
                  <a:lnTo>
                    <a:pt x="67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70"/>
            <p:cNvSpPr/>
            <p:nvPr/>
          </p:nvSpPr>
          <p:spPr>
            <a:xfrm>
              <a:off x="8058142" y="3504159"/>
              <a:ext cx="6388" cy="7174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01" y="1"/>
                  </a:moveTo>
                  <a:lnTo>
                    <a:pt x="67" y="34"/>
                  </a:lnTo>
                  <a:lnTo>
                    <a:pt x="34" y="67"/>
                  </a:lnTo>
                  <a:cubicBezTo>
                    <a:pt x="34" y="67"/>
                    <a:pt x="1" y="101"/>
                    <a:pt x="1" y="168"/>
                  </a:cubicBezTo>
                  <a:lnTo>
                    <a:pt x="1" y="234"/>
                  </a:lnTo>
                  <a:lnTo>
                    <a:pt x="34" y="268"/>
                  </a:lnTo>
                  <a:lnTo>
                    <a:pt x="67" y="301"/>
                  </a:lnTo>
                  <a:lnTo>
                    <a:pt x="134" y="301"/>
                  </a:lnTo>
                  <a:lnTo>
                    <a:pt x="201" y="268"/>
                  </a:lnTo>
                  <a:lnTo>
                    <a:pt x="234" y="268"/>
                  </a:lnTo>
                  <a:lnTo>
                    <a:pt x="268" y="201"/>
                  </a:lnTo>
                  <a:lnTo>
                    <a:pt x="268" y="168"/>
                  </a:lnTo>
                  <a:lnTo>
                    <a:pt x="268" y="101"/>
                  </a:lnTo>
                  <a:lnTo>
                    <a:pt x="234" y="67"/>
                  </a:lnTo>
                  <a:cubicBezTo>
                    <a:pt x="234" y="67"/>
                    <a:pt x="201" y="34"/>
                    <a:pt x="168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70"/>
            <p:cNvSpPr/>
            <p:nvPr/>
          </p:nvSpPr>
          <p:spPr>
            <a:xfrm>
              <a:off x="8093919" y="3508139"/>
              <a:ext cx="8771" cy="7484"/>
            </a:xfrm>
            <a:custGeom>
              <a:avLst/>
              <a:gdLst/>
              <a:ahLst/>
              <a:cxnLst/>
              <a:rect l="l" t="t" r="r" b="b"/>
              <a:pathLst>
                <a:path w="368" h="314" extrusionOk="0">
                  <a:moveTo>
                    <a:pt x="201" y="1"/>
                  </a:moveTo>
                  <a:cubicBezTo>
                    <a:pt x="134" y="1"/>
                    <a:pt x="101" y="34"/>
                    <a:pt x="68" y="67"/>
                  </a:cubicBezTo>
                  <a:lnTo>
                    <a:pt x="34" y="101"/>
                  </a:lnTo>
                  <a:lnTo>
                    <a:pt x="1" y="134"/>
                  </a:lnTo>
                  <a:lnTo>
                    <a:pt x="1" y="201"/>
                  </a:lnTo>
                  <a:cubicBezTo>
                    <a:pt x="34" y="267"/>
                    <a:pt x="68" y="301"/>
                    <a:pt x="134" y="301"/>
                  </a:cubicBezTo>
                  <a:cubicBezTo>
                    <a:pt x="152" y="310"/>
                    <a:pt x="170" y="314"/>
                    <a:pt x="187" y="314"/>
                  </a:cubicBezTo>
                  <a:cubicBezTo>
                    <a:pt x="234" y="314"/>
                    <a:pt x="277" y="283"/>
                    <a:pt x="301" y="234"/>
                  </a:cubicBezTo>
                  <a:cubicBezTo>
                    <a:pt x="334" y="201"/>
                    <a:pt x="368" y="134"/>
                    <a:pt x="334" y="67"/>
                  </a:cubicBezTo>
                  <a:lnTo>
                    <a:pt x="301" y="34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70"/>
            <p:cNvSpPr/>
            <p:nvPr/>
          </p:nvSpPr>
          <p:spPr>
            <a:xfrm>
              <a:off x="8046225" y="3470766"/>
              <a:ext cx="5577" cy="5601"/>
            </a:xfrm>
            <a:custGeom>
              <a:avLst/>
              <a:gdLst/>
              <a:ahLst/>
              <a:cxnLst/>
              <a:rect l="l" t="t" r="r" b="b"/>
              <a:pathLst>
                <a:path w="234" h="235" extrusionOk="0">
                  <a:moveTo>
                    <a:pt x="134" y="1"/>
                  </a:moveTo>
                  <a:cubicBezTo>
                    <a:pt x="100" y="1"/>
                    <a:pt x="67" y="1"/>
                    <a:pt x="67" y="34"/>
                  </a:cubicBezTo>
                  <a:cubicBezTo>
                    <a:pt x="0" y="67"/>
                    <a:pt x="0" y="134"/>
                    <a:pt x="0" y="168"/>
                  </a:cubicBezTo>
                  <a:lnTo>
                    <a:pt x="34" y="234"/>
                  </a:lnTo>
                  <a:lnTo>
                    <a:pt x="201" y="234"/>
                  </a:lnTo>
                  <a:lnTo>
                    <a:pt x="201" y="201"/>
                  </a:lnTo>
                  <a:cubicBezTo>
                    <a:pt x="234" y="134"/>
                    <a:pt x="201" y="101"/>
                    <a:pt x="201" y="101"/>
                  </a:cubicBezTo>
                  <a:lnTo>
                    <a:pt x="201" y="67"/>
                  </a:lnTo>
                  <a:lnTo>
                    <a:pt x="167" y="34"/>
                  </a:lnTo>
                  <a:cubicBezTo>
                    <a:pt x="167" y="1"/>
                    <a:pt x="134" y="1"/>
                    <a:pt x="134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70"/>
            <p:cNvSpPr/>
            <p:nvPr/>
          </p:nvSpPr>
          <p:spPr>
            <a:xfrm>
              <a:off x="8166282" y="3472935"/>
              <a:ext cx="7961" cy="7389"/>
            </a:xfrm>
            <a:custGeom>
              <a:avLst/>
              <a:gdLst/>
              <a:ahLst/>
              <a:cxnLst/>
              <a:rect l="l" t="t" r="r" b="b"/>
              <a:pathLst>
                <a:path w="334" h="310" extrusionOk="0">
                  <a:moveTo>
                    <a:pt x="167" y="1"/>
                  </a:moveTo>
                  <a:cubicBezTo>
                    <a:pt x="77" y="1"/>
                    <a:pt x="28" y="55"/>
                    <a:pt x="0" y="110"/>
                  </a:cubicBezTo>
                  <a:lnTo>
                    <a:pt x="0" y="143"/>
                  </a:lnTo>
                  <a:lnTo>
                    <a:pt x="0" y="177"/>
                  </a:lnTo>
                  <a:lnTo>
                    <a:pt x="0" y="243"/>
                  </a:lnTo>
                  <a:cubicBezTo>
                    <a:pt x="34" y="277"/>
                    <a:pt x="67" y="277"/>
                    <a:pt x="134" y="310"/>
                  </a:cubicBezTo>
                  <a:cubicBezTo>
                    <a:pt x="167" y="310"/>
                    <a:pt x="234" y="310"/>
                    <a:pt x="267" y="277"/>
                  </a:cubicBezTo>
                  <a:cubicBezTo>
                    <a:pt x="334" y="243"/>
                    <a:pt x="334" y="210"/>
                    <a:pt x="334" y="143"/>
                  </a:cubicBezTo>
                  <a:lnTo>
                    <a:pt x="334" y="77"/>
                  </a:lnTo>
                  <a:lnTo>
                    <a:pt x="301" y="43"/>
                  </a:lnTo>
                  <a:lnTo>
                    <a:pt x="267" y="10"/>
                  </a:lnTo>
                  <a:lnTo>
                    <a:pt x="234" y="10"/>
                  </a:lnTo>
                  <a:cubicBezTo>
                    <a:pt x="209" y="4"/>
                    <a:pt x="187" y="1"/>
                    <a:pt x="167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70"/>
            <p:cNvSpPr/>
            <p:nvPr/>
          </p:nvSpPr>
          <p:spPr>
            <a:xfrm>
              <a:off x="8120948" y="3447718"/>
              <a:ext cx="3218" cy="4004"/>
            </a:xfrm>
            <a:custGeom>
              <a:avLst/>
              <a:gdLst/>
              <a:ahLst/>
              <a:cxnLst/>
              <a:rect l="l" t="t" r="r" b="b"/>
              <a:pathLst>
                <a:path w="135" h="168" extrusionOk="0">
                  <a:moveTo>
                    <a:pt x="34" y="0"/>
                  </a:moveTo>
                  <a:cubicBezTo>
                    <a:pt x="34" y="34"/>
                    <a:pt x="1" y="67"/>
                    <a:pt x="1" y="100"/>
                  </a:cubicBezTo>
                  <a:cubicBezTo>
                    <a:pt x="1" y="134"/>
                    <a:pt x="34" y="167"/>
                    <a:pt x="68" y="167"/>
                  </a:cubicBezTo>
                  <a:lnTo>
                    <a:pt x="101" y="167"/>
                  </a:lnTo>
                  <a:cubicBezTo>
                    <a:pt x="101" y="134"/>
                    <a:pt x="134" y="100"/>
                    <a:pt x="134" y="67"/>
                  </a:cubicBezTo>
                  <a:cubicBezTo>
                    <a:pt x="134" y="34"/>
                    <a:pt x="101" y="0"/>
                    <a:pt x="68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70"/>
            <p:cNvSpPr/>
            <p:nvPr/>
          </p:nvSpPr>
          <p:spPr>
            <a:xfrm>
              <a:off x="7997721" y="3458062"/>
              <a:ext cx="3218" cy="3504"/>
            </a:xfrm>
            <a:custGeom>
              <a:avLst/>
              <a:gdLst/>
              <a:ahLst/>
              <a:cxnLst/>
              <a:rect l="l" t="t" r="r" b="b"/>
              <a:pathLst>
                <a:path w="135" h="147" extrusionOk="0">
                  <a:moveTo>
                    <a:pt x="34" y="0"/>
                  </a:moveTo>
                  <a:cubicBezTo>
                    <a:pt x="34" y="33"/>
                    <a:pt x="1" y="67"/>
                    <a:pt x="1" y="100"/>
                  </a:cubicBezTo>
                  <a:lnTo>
                    <a:pt x="34" y="133"/>
                  </a:lnTo>
                  <a:cubicBezTo>
                    <a:pt x="52" y="142"/>
                    <a:pt x="67" y="147"/>
                    <a:pt x="80" y="147"/>
                  </a:cubicBezTo>
                  <a:cubicBezTo>
                    <a:pt x="116" y="147"/>
                    <a:pt x="134" y="116"/>
                    <a:pt x="134" y="67"/>
                  </a:cubicBezTo>
                  <a:cubicBezTo>
                    <a:pt x="134" y="33"/>
                    <a:pt x="134" y="0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70"/>
            <p:cNvSpPr/>
            <p:nvPr/>
          </p:nvSpPr>
          <p:spPr>
            <a:xfrm>
              <a:off x="8582107" y="3585269"/>
              <a:ext cx="2407" cy="3980"/>
            </a:xfrm>
            <a:custGeom>
              <a:avLst/>
              <a:gdLst/>
              <a:ahLst/>
              <a:cxnLst/>
              <a:rect l="l" t="t" r="r" b="b"/>
              <a:pathLst>
                <a:path w="101" h="167" extrusionOk="0">
                  <a:moveTo>
                    <a:pt x="67" y="0"/>
                  </a:moveTo>
                  <a:lnTo>
                    <a:pt x="0" y="34"/>
                  </a:lnTo>
                  <a:lnTo>
                    <a:pt x="0" y="67"/>
                  </a:lnTo>
                  <a:cubicBezTo>
                    <a:pt x="0" y="100"/>
                    <a:pt x="0" y="134"/>
                    <a:pt x="33" y="134"/>
                  </a:cubicBezTo>
                  <a:cubicBezTo>
                    <a:pt x="33" y="134"/>
                    <a:pt x="33" y="167"/>
                    <a:pt x="33" y="167"/>
                  </a:cubicBezTo>
                  <a:lnTo>
                    <a:pt x="100" y="167"/>
                  </a:lnTo>
                  <a:cubicBezTo>
                    <a:pt x="100" y="134"/>
                    <a:pt x="100" y="134"/>
                    <a:pt x="100" y="100"/>
                  </a:cubicBezTo>
                  <a:cubicBezTo>
                    <a:pt x="100" y="100"/>
                    <a:pt x="100" y="67"/>
                    <a:pt x="100" y="34"/>
                  </a:cubicBezTo>
                  <a:lnTo>
                    <a:pt x="67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70"/>
            <p:cNvSpPr/>
            <p:nvPr/>
          </p:nvSpPr>
          <p:spPr>
            <a:xfrm>
              <a:off x="8571763" y="3456465"/>
              <a:ext cx="4004" cy="4004"/>
            </a:xfrm>
            <a:custGeom>
              <a:avLst/>
              <a:gdLst/>
              <a:ahLst/>
              <a:cxnLst/>
              <a:rect l="l" t="t" r="r" b="b"/>
              <a:pathLst>
                <a:path w="168" h="168" extrusionOk="0">
                  <a:moveTo>
                    <a:pt x="101" y="0"/>
                  </a:moveTo>
                  <a:cubicBezTo>
                    <a:pt x="67" y="34"/>
                    <a:pt x="0" y="34"/>
                    <a:pt x="34" y="134"/>
                  </a:cubicBezTo>
                  <a:lnTo>
                    <a:pt x="101" y="167"/>
                  </a:lnTo>
                  <a:lnTo>
                    <a:pt x="101" y="134"/>
                  </a:lnTo>
                  <a:lnTo>
                    <a:pt x="134" y="167"/>
                  </a:lnTo>
                  <a:cubicBezTo>
                    <a:pt x="134" y="134"/>
                    <a:pt x="167" y="134"/>
                    <a:pt x="167" y="100"/>
                  </a:cubicBezTo>
                  <a:cubicBezTo>
                    <a:pt x="167" y="67"/>
                    <a:pt x="134" y="34"/>
                    <a:pt x="134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70"/>
            <p:cNvSpPr/>
            <p:nvPr/>
          </p:nvSpPr>
          <p:spPr>
            <a:xfrm>
              <a:off x="8520088" y="3481111"/>
              <a:ext cx="4791" cy="4004"/>
            </a:xfrm>
            <a:custGeom>
              <a:avLst/>
              <a:gdLst/>
              <a:ahLst/>
              <a:cxnLst/>
              <a:rect l="l" t="t" r="r" b="b"/>
              <a:pathLst>
                <a:path w="201" h="168" extrusionOk="0">
                  <a:moveTo>
                    <a:pt x="67" y="0"/>
                  </a:moveTo>
                  <a:cubicBezTo>
                    <a:pt x="34" y="0"/>
                    <a:pt x="34" y="34"/>
                    <a:pt x="0" y="34"/>
                  </a:cubicBezTo>
                  <a:lnTo>
                    <a:pt x="0" y="67"/>
                  </a:lnTo>
                  <a:lnTo>
                    <a:pt x="0" y="100"/>
                  </a:lnTo>
                  <a:cubicBezTo>
                    <a:pt x="0" y="134"/>
                    <a:pt x="34" y="167"/>
                    <a:pt x="134" y="167"/>
                  </a:cubicBezTo>
                  <a:lnTo>
                    <a:pt x="167" y="134"/>
                  </a:lnTo>
                  <a:lnTo>
                    <a:pt x="200" y="67"/>
                  </a:lnTo>
                  <a:lnTo>
                    <a:pt x="200" y="34"/>
                  </a:lnTo>
                  <a:cubicBezTo>
                    <a:pt x="167" y="0"/>
                    <a:pt x="134" y="0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70"/>
            <p:cNvSpPr/>
            <p:nvPr/>
          </p:nvSpPr>
          <p:spPr>
            <a:xfrm>
              <a:off x="8555054" y="3512906"/>
              <a:ext cx="3218" cy="2407"/>
            </a:xfrm>
            <a:custGeom>
              <a:avLst/>
              <a:gdLst/>
              <a:ahLst/>
              <a:cxnLst/>
              <a:rect l="l" t="t" r="r" b="b"/>
              <a:pathLst>
                <a:path w="135" h="101" extrusionOk="0">
                  <a:moveTo>
                    <a:pt x="34" y="1"/>
                  </a:moveTo>
                  <a:lnTo>
                    <a:pt x="34" y="67"/>
                  </a:lnTo>
                  <a:lnTo>
                    <a:pt x="1" y="67"/>
                  </a:lnTo>
                  <a:cubicBezTo>
                    <a:pt x="1" y="101"/>
                    <a:pt x="68" y="101"/>
                    <a:pt x="68" y="101"/>
                  </a:cubicBezTo>
                  <a:lnTo>
                    <a:pt x="101" y="101"/>
                  </a:lnTo>
                  <a:lnTo>
                    <a:pt x="134" y="67"/>
                  </a:lnTo>
                  <a:cubicBezTo>
                    <a:pt x="134" y="67"/>
                    <a:pt x="101" y="34"/>
                    <a:pt x="101" y="34"/>
                  </a:cubicBezTo>
                  <a:cubicBezTo>
                    <a:pt x="68" y="1"/>
                    <a:pt x="68" y="1"/>
                    <a:pt x="34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70"/>
            <p:cNvSpPr/>
            <p:nvPr/>
          </p:nvSpPr>
          <p:spPr>
            <a:xfrm>
              <a:off x="8511341" y="3416708"/>
              <a:ext cx="3194" cy="3194"/>
            </a:xfrm>
            <a:custGeom>
              <a:avLst/>
              <a:gdLst/>
              <a:ahLst/>
              <a:cxnLst/>
              <a:rect l="l" t="t" r="r" b="b"/>
              <a:pathLst>
                <a:path w="134" h="134" extrusionOk="0">
                  <a:moveTo>
                    <a:pt x="34" y="0"/>
                  </a:moveTo>
                  <a:cubicBezTo>
                    <a:pt x="34" y="0"/>
                    <a:pt x="0" y="34"/>
                    <a:pt x="0" y="34"/>
                  </a:cubicBezTo>
                  <a:lnTo>
                    <a:pt x="0" y="67"/>
                  </a:lnTo>
                  <a:cubicBezTo>
                    <a:pt x="34" y="134"/>
                    <a:pt x="67" y="134"/>
                    <a:pt x="67" y="134"/>
                  </a:cubicBezTo>
                  <a:cubicBezTo>
                    <a:pt x="100" y="134"/>
                    <a:pt x="100" y="100"/>
                    <a:pt x="100" y="100"/>
                  </a:cubicBezTo>
                  <a:cubicBezTo>
                    <a:pt x="134" y="67"/>
                    <a:pt x="134" y="34"/>
                    <a:pt x="100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70"/>
            <p:cNvSpPr/>
            <p:nvPr/>
          </p:nvSpPr>
          <p:spPr>
            <a:xfrm>
              <a:off x="8534389" y="3445334"/>
              <a:ext cx="3218" cy="3194"/>
            </a:xfrm>
            <a:custGeom>
              <a:avLst/>
              <a:gdLst/>
              <a:ahLst/>
              <a:cxnLst/>
              <a:rect l="l" t="t" r="r" b="b"/>
              <a:pathLst>
                <a:path w="135" h="134" extrusionOk="0">
                  <a:moveTo>
                    <a:pt x="67" y="0"/>
                  </a:moveTo>
                  <a:cubicBezTo>
                    <a:pt x="34" y="34"/>
                    <a:pt x="34" y="34"/>
                    <a:pt x="1" y="34"/>
                  </a:cubicBezTo>
                  <a:cubicBezTo>
                    <a:pt x="1" y="67"/>
                    <a:pt x="1" y="100"/>
                    <a:pt x="1" y="100"/>
                  </a:cubicBezTo>
                  <a:lnTo>
                    <a:pt x="34" y="134"/>
                  </a:lnTo>
                  <a:lnTo>
                    <a:pt x="67" y="134"/>
                  </a:lnTo>
                  <a:cubicBezTo>
                    <a:pt x="101" y="134"/>
                    <a:pt x="101" y="134"/>
                    <a:pt x="101" y="100"/>
                  </a:cubicBezTo>
                  <a:lnTo>
                    <a:pt x="134" y="100"/>
                  </a:lnTo>
                  <a:lnTo>
                    <a:pt x="134" y="67"/>
                  </a:lnTo>
                  <a:cubicBezTo>
                    <a:pt x="134" y="34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70"/>
            <p:cNvSpPr/>
            <p:nvPr/>
          </p:nvSpPr>
          <p:spPr>
            <a:xfrm>
              <a:off x="8400032" y="3527231"/>
              <a:ext cx="7961" cy="7961"/>
            </a:xfrm>
            <a:custGeom>
              <a:avLst/>
              <a:gdLst/>
              <a:ahLst/>
              <a:cxnLst/>
              <a:rect l="l" t="t" r="r" b="b"/>
              <a:pathLst>
                <a:path w="334" h="334" extrusionOk="0">
                  <a:moveTo>
                    <a:pt x="67" y="0"/>
                  </a:moveTo>
                  <a:cubicBezTo>
                    <a:pt x="34" y="33"/>
                    <a:pt x="0" y="67"/>
                    <a:pt x="0" y="100"/>
                  </a:cubicBezTo>
                  <a:cubicBezTo>
                    <a:pt x="0" y="167"/>
                    <a:pt x="34" y="200"/>
                    <a:pt x="34" y="234"/>
                  </a:cubicBezTo>
                  <a:cubicBezTo>
                    <a:pt x="67" y="267"/>
                    <a:pt x="100" y="300"/>
                    <a:pt x="134" y="300"/>
                  </a:cubicBezTo>
                  <a:lnTo>
                    <a:pt x="167" y="300"/>
                  </a:lnTo>
                  <a:lnTo>
                    <a:pt x="200" y="334"/>
                  </a:lnTo>
                  <a:lnTo>
                    <a:pt x="267" y="300"/>
                  </a:lnTo>
                  <a:cubicBezTo>
                    <a:pt x="301" y="267"/>
                    <a:pt x="334" y="200"/>
                    <a:pt x="334" y="167"/>
                  </a:cubicBezTo>
                  <a:cubicBezTo>
                    <a:pt x="301" y="100"/>
                    <a:pt x="234" y="67"/>
                    <a:pt x="200" y="33"/>
                  </a:cubicBezTo>
                  <a:lnTo>
                    <a:pt x="167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70"/>
            <p:cNvSpPr/>
            <p:nvPr/>
          </p:nvSpPr>
          <p:spPr>
            <a:xfrm>
              <a:off x="8457283" y="3573614"/>
              <a:ext cx="4791" cy="5315"/>
            </a:xfrm>
            <a:custGeom>
              <a:avLst/>
              <a:gdLst/>
              <a:ahLst/>
              <a:cxnLst/>
              <a:rect l="l" t="t" r="r" b="b"/>
              <a:pathLst>
                <a:path w="201" h="223" extrusionOk="0">
                  <a:moveTo>
                    <a:pt x="127" y="0"/>
                  </a:moveTo>
                  <a:cubicBezTo>
                    <a:pt x="112" y="0"/>
                    <a:pt x="100" y="8"/>
                    <a:pt x="100" y="22"/>
                  </a:cubicBezTo>
                  <a:cubicBezTo>
                    <a:pt x="67" y="22"/>
                    <a:pt x="33" y="56"/>
                    <a:pt x="33" y="56"/>
                  </a:cubicBezTo>
                  <a:lnTo>
                    <a:pt x="0" y="89"/>
                  </a:lnTo>
                  <a:lnTo>
                    <a:pt x="0" y="122"/>
                  </a:lnTo>
                  <a:lnTo>
                    <a:pt x="0" y="156"/>
                  </a:lnTo>
                  <a:lnTo>
                    <a:pt x="33" y="156"/>
                  </a:lnTo>
                  <a:lnTo>
                    <a:pt x="67" y="189"/>
                  </a:lnTo>
                  <a:lnTo>
                    <a:pt x="100" y="222"/>
                  </a:lnTo>
                  <a:cubicBezTo>
                    <a:pt x="167" y="189"/>
                    <a:pt x="167" y="189"/>
                    <a:pt x="167" y="156"/>
                  </a:cubicBezTo>
                  <a:lnTo>
                    <a:pt x="200" y="122"/>
                  </a:lnTo>
                  <a:lnTo>
                    <a:pt x="200" y="56"/>
                  </a:lnTo>
                  <a:cubicBezTo>
                    <a:pt x="181" y="16"/>
                    <a:pt x="150" y="0"/>
                    <a:pt x="12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70"/>
            <p:cNvSpPr/>
            <p:nvPr/>
          </p:nvSpPr>
          <p:spPr>
            <a:xfrm>
              <a:off x="8373003" y="3483947"/>
              <a:ext cx="4791" cy="5125"/>
            </a:xfrm>
            <a:custGeom>
              <a:avLst/>
              <a:gdLst/>
              <a:ahLst/>
              <a:cxnLst/>
              <a:rect l="l" t="t" r="r" b="b"/>
              <a:pathLst>
                <a:path w="201" h="215" extrusionOk="0">
                  <a:moveTo>
                    <a:pt x="118" y="1"/>
                  </a:moveTo>
                  <a:cubicBezTo>
                    <a:pt x="103" y="1"/>
                    <a:pt x="86" y="5"/>
                    <a:pt x="67" y="15"/>
                  </a:cubicBezTo>
                  <a:lnTo>
                    <a:pt x="34" y="15"/>
                  </a:lnTo>
                  <a:lnTo>
                    <a:pt x="0" y="48"/>
                  </a:lnTo>
                  <a:lnTo>
                    <a:pt x="0" y="82"/>
                  </a:lnTo>
                  <a:cubicBezTo>
                    <a:pt x="0" y="115"/>
                    <a:pt x="0" y="148"/>
                    <a:pt x="34" y="182"/>
                  </a:cubicBezTo>
                  <a:cubicBezTo>
                    <a:pt x="67" y="215"/>
                    <a:pt x="100" y="215"/>
                    <a:pt x="134" y="215"/>
                  </a:cubicBezTo>
                  <a:cubicBezTo>
                    <a:pt x="167" y="215"/>
                    <a:pt x="167" y="182"/>
                    <a:pt x="200" y="148"/>
                  </a:cubicBezTo>
                  <a:lnTo>
                    <a:pt x="200" y="115"/>
                  </a:lnTo>
                  <a:lnTo>
                    <a:pt x="200" y="82"/>
                  </a:lnTo>
                  <a:lnTo>
                    <a:pt x="200" y="48"/>
                  </a:lnTo>
                  <a:cubicBezTo>
                    <a:pt x="177" y="25"/>
                    <a:pt x="153" y="1"/>
                    <a:pt x="118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70"/>
            <p:cNvSpPr/>
            <p:nvPr/>
          </p:nvSpPr>
          <p:spPr>
            <a:xfrm>
              <a:off x="8416716" y="3475533"/>
              <a:ext cx="4791" cy="4004"/>
            </a:xfrm>
            <a:custGeom>
              <a:avLst/>
              <a:gdLst/>
              <a:ahLst/>
              <a:cxnLst/>
              <a:rect l="l" t="t" r="r" b="b"/>
              <a:pathLst>
                <a:path w="201" h="168" extrusionOk="0">
                  <a:moveTo>
                    <a:pt x="68" y="1"/>
                  </a:moveTo>
                  <a:cubicBezTo>
                    <a:pt x="68" y="1"/>
                    <a:pt x="34" y="34"/>
                    <a:pt x="34" y="34"/>
                  </a:cubicBezTo>
                  <a:lnTo>
                    <a:pt x="1" y="68"/>
                  </a:lnTo>
                  <a:lnTo>
                    <a:pt x="1" y="101"/>
                  </a:lnTo>
                  <a:cubicBezTo>
                    <a:pt x="34" y="134"/>
                    <a:pt x="34" y="168"/>
                    <a:pt x="34" y="168"/>
                  </a:cubicBezTo>
                  <a:lnTo>
                    <a:pt x="168" y="168"/>
                  </a:lnTo>
                  <a:lnTo>
                    <a:pt x="201" y="101"/>
                  </a:lnTo>
                  <a:lnTo>
                    <a:pt x="201" y="68"/>
                  </a:lnTo>
                  <a:cubicBezTo>
                    <a:pt x="201" y="34"/>
                    <a:pt x="168" y="34"/>
                    <a:pt x="168" y="34"/>
                  </a:cubicBezTo>
                  <a:lnTo>
                    <a:pt x="101" y="1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70"/>
            <p:cNvSpPr/>
            <p:nvPr/>
          </p:nvSpPr>
          <p:spPr>
            <a:xfrm>
              <a:off x="8433424" y="3556644"/>
              <a:ext cx="4791" cy="4791"/>
            </a:xfrm>
            <a:custGeom>
              <a:avLst/>
              <a:gdLst/>
              <a:ahLst/>
              <a:cxnLst/>
              <a:rect l="l" t="t" r="r" b="b"/>
              <a:pathLst>
                <a:path w="201" h="201" extrusionOk="0">
                  <a:moveTo>
                    <a:pt x="67" y="0"/>
                  </a:moveTo>
                  <a:cubicBezTo>
                    <a:pt x="67" y="0"/>
                    <a:pt x="34" y="34"/>
                    <a:pt x="34" y="34"/>
                  </a:cubicBezTo>
                  <a:lnTo>
                    <a:pt x="0" y="100"/>
                  </a:lnTo>
                  <a:lnTo>
                    <a:pt x="0" y="134"/>
                  </a:lnTo>
                  <a:lnTo>
                    <a:pt x="34" y="167"/>
                  </a:lnTo>
                  <a:lnTo>
                    <a:pt x="67" y="200"/>
                  </a:lnTo>
                  <a:lnTo>
                    <a:pt x="134" y="200"/>
                  </a:lnTo>
                  <a:lnTo>
                    <a:pt x="167" y="167"/>
                  </a:lnTo>
                  <a:lnTo>
                    <a:pt x="200" y="134"/>
                  </a:lnTo>
                  <a:cubicBezTo>
                    <a:pt x="200" y="67"/>
                    <a:pt x="167" y="34"/>
                    <a:pt x="167" y="34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70"/>
            <p:cNvSpPr/>
            <p:nvPr/>
          </p:nvSpPr>
          <p:spPr>
            <a:xfrm>
              <a:off x="8332436" y="3485544"/>
              <a:ext cx="3218" cy="3528"/>
            </a:xfrm>
            <a:custGeom>
              <a:avLst/>
              <a:gdLst/>
              <a:ahLst/>
              <a:cxnLst/>
              <a:rect l="l" t="t" r="r" b="b"/>
              <a:pathLst>
                <a:path w="135" h="148" extrusionOk="0">
                  <a:moveTo>
                    <a:pt x="84" y="1"/>
                  </a:moveTo>
                  <a:cubicBezTo>
                    <a:pt x="71" y="1"/>
                    <a:pt x="54" y="5"/>
                    <a:pt x="34" y="15"/>
                  </a:cubicBezTo>
                  <a:cubicBezTo>
                    <a:pt x="34" y="15"/>
                    <a:pt x="1" y="15"/>
                    <a:pt x="1" y="48"/>
                  </a:cubicBezTo>
                  <a:lnTo>
                    <a:pt x="1" y="81"/>
                  </a:lnTo>
                  <a:cubicBezTo>
                    <a:pt x="1" y="81"/>
                    <a:pt x="1" y="115"/>
                    <a:pt x="34" y="115"/>
                  </a:cubicBezTo>
                  <a:lnTo>
                    <a:pt x="68" y="148"/>
                  </a:lnTo>
                  <a:cubicBezTo>
                    <a:pt x="101" y="115"/>
                    <a:pt x="101" y="115"/>
                    <a:pt x="101" y="115"/>
                  </a:cubicBezTo>
                  <a:lnTo>
                    <a:pt x="134" y="48"/>
                  </a:lnTo>
                  <a:cubicBezTo>
                    <a:pt x="134" y="24"/>
                    <a:pt x="118" y="1"/>
                    <a:pt x="84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70"/>
            <p:cNvSpPr/>
            <p:nvPr/>
          </p:nvSpPr>
          <p:spPr>
            <a:xfrm>
              <a:off x="8353124" y="3583363"/>
              <a:ext cx="3194" cy="3504"/>
            </a:xfrm>
            <a:custGeom>
              <a:avLst/>
              <a:gdLst/>
              <a:ahLst/>
              <a:cxnLst/>
              <a:rect l="l" t="t" r="r" b="b"/>
              <a:pathLst>
                <a:path w="134" h="147" extrusionOk="0">
                  <a:moveTo>
                    <a:pt x="47" y="0"/>
                  </a:moveTo>
                  <a:cubicBezTo>
                    <a:pt x="34" y="0"/>
                    <a:pt x="18" y="5"/>
                    <a:pt x="0" y="13"/>
                  </a:cubicBezTo>
                  <a:lnTo>
                    <a:pt x="0" y="47"/>
                  </a:lnTo>
                  <a:cubicBezTo>
                    <a:pt x="0" y="80"/>
                    <a:pt x="0" y="114"/>
                    <a:pt x="34" y="114"/>
                  </a:cubicBezTo>
                  <a:lnTo>
                    <a:pt x="67" y="147"/>
                  </a:lnTo>
                  <a:cubicBezTo>
                    <a:pt x="100" y="147"/>
                    <a:pt x="134" y="114"/>
                    <a:pt x="134" y="80"/>
                  </a:cubicBezTo>
                  <a:cubicBezTo>
                    <a:pt x="109" y="31"/>
                    <a:pt x="85" y="0"/>
                    <a:pt x="4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70"/>
            <p:cNvSpPr/>
            <p:nvPr/>
          </p:nvSpPr>
          <p:spPr>
            <a:xfrm>
              <a:off x="8364255" y="3525634"/>
              <a:ext cx="4791" cy="5577"/>
            </a:xfrm>
            <a:custGeom>
              <a:avLst/>
              <a:gdLst/>
              <a:ahLst/>
              <a:cxnLst/>
              <a:rect l="l" t="t" r="r" b="b"/>
              <a:pathLst>
                <a:path w="201" h="234" extrusionOk="0">
                  <a:moveTo>
                    <a:pt x="34" y="0"/>
                  </a:moveTo>
                  <a:cubicBezTo>
                    <a:pt x="0" y="34"/>
                    <a:pt x="0" y="67"/>
                    <a:pt x="0" y="134"/>
                  </a:cubicBezTo>
                  <a:lnTo>
                    <a:pt x="0" y="167"/>
                  </a:lnTo>
                  <a:lnTo>
                    <a:pt x="34" y="201"/>
                  </a:lnTo>
                  <a:lnTo>
                    <a:pt x="67" y="234"/>
                  </a:lnTo>
                  <a:lnTo>
                    <a:pt x="134" y="234"/>
                  </a:lnTo>
                  <a:cubicBezTo>
                    <a:pt x="167" y="201"/>
                    <a:pt x="200" y="167"/>
                    <a:pt x="200" y="134"/>
                  </a:cubicBezTo>
                  <a:lnTo>
                    <a:pt x="200" y="100"/>
                  </a:lnTo>
                  <a:lnTo>
                    <a:pt x="200" y="67"/>
                  </a:lnTo>
                  <a:cubicBezTo>
                    <a:pt x="200" y="67"/>
                    <a:pt x="167" y="0"/>
                    <a:pt x="100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70"/>
            <p:cNvSpPr/>
            <p:nvPr/>
          </p:nvSpPr>
          <p:spPr>
            <a:xfrm>
              <a:off x="8374576" y="3574139"/>
              <a:ext cx="4815" cy="5577"/>
            </a:xfrm>
            <a:custGeom>
              <a:avLst/>
              <a:gdLst/>
              <a:ahLst/>
              <a:cxnLst/>
              <a:rect l="l" t="t" r="r" b="b"/>
              <a:pathLst>
                <a:path w="202" h="234" extrusionOk="0">
                  <a:moveTo>
                    <a:pt x="68" y="0"/>
                  </a:moveTo>
                  <a:cubicBezTo>
                    <a:pt x="1" y="34"/>
                    <a:pt x="1" y="134"/>
                    <a:pt x="1" y="167"/>
                  </a:cubicBezTo>
                  <a:lnTo>
                    <a:pt x="34" y="200"/>
                  </a:lnTo>
                  <a:lnTo>
                    <a:pt x="68" y="234"/>
                  </a:lnTo>
                  <a:lnTo>
                    <a:pt x="101" y="234"/>
                  </a:lnTo>
                  <a:cubicBezTo>
                    <a:pt x="134" y="234"/>
                    <a:pt x="168" y="200"/>
                    <a:pt x="168" y="167"/>
                  </a:cubicBezTo>
                  <a:cubicBezTo>
                    <a:pt x="201" y="134"/>
                    <a:pt x="201" y="67"/>
                    <a:pt x="201" y="34"/>
                  </a:cubicBezTo>
                  <a:lnTo>
                    <a:pt x="168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70"/>
            <p:cNvSpPr/>
            <p:nvPr/>
          </p:nvSpPr>
          <p:spPr>
            <a:xfrm>
              <a:off x="8322115" y="3556644"/>
              <a:ext cx="4004" cy="4791"/>
            </a:xfrm>
            <a:custGeom>
              <a:avLst/>
              <a:gdLst/>
              <a:ahLst/>
              <a:cxnLst/>
              <a:rect l="l" t="t" r="r" b="b"/>
              <a:pathLst>
                <a:path w="168" h="201" extrusionOk="0">
                  <a:moveTo>
                    <a:pt x="0" y="0"/>
                  </a:moveTo>
                  <a:cubicBezTo>
                    <a:pt x="0" y="34"/>
                    <a:pt x="0" y="67"/>
                    <a:pt x="0" y="100"/>
                  </a:cubicBezTo>
                  <a:cubicBezTo>
                    <a:pt x="34" y="167"/>
                    <a:pt x="100" y="200"/>
                    <a:pt x="134" y="200"/>
                  </a:cubicBezTo>
                  <a:lnTo>
                    <a:pt x="167" y="134"/>
                  </a:lnTo>
                  <a:cubicBezTo>
                    <a:pt x="134" y="100"/>
                    <a:pt x="100" y="67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70"/>
            <p:cNvSpPr/>
            <p:nvPr/>
          </p:nvSpPr>
          <p:spPr>
            <a:xfrm>
              <a:off x="8345974" y="3524037"/>
              <a:ext cx="3980" cy="3218"/>
            </a:xfrm>
            <a:custGeom>
              <a:avLst/>
              <a:gdLst/>
              <a:ahLst/>
              <a:cxnLst/>
              <a:rect l="l" t="t" r="r" b="b"/>
              <a:pathLst>
                <a:path w="167" h="135" extrusionOk="0">
                  <a:moveTo>
                    <a:pt x="67" y="1"/>
                  </a:moveTo>
                  <a:cubicBezTo>
                    <a:pt x="33" y="1"/>
                    <a:pt x="33" y="34"/>
                    <a:pt x="33" y="34"/>
                  </a:cubicBezTo>
                  <a:lnTo>
                    <a:pt x="0" y="101"/>
                  </a:lnTo>
                  <a:cubicBezTo>
                    <a:pt x="33" y="134"/>
                    <a:pt x="67" y="134"/>
                    <a:pt x="100" y="134"/>
                  </a:cubicBezTo>
                  <a:lnTo>
                    <a:pt x="133" y="134"/>
                  </a:lnTo>
                  <a:lnTo>
                    <a:pt x="167" y="101"/>
                  </a:lnTo>
                  <a:cubicBezTo>
                    <a:pt x="167" y="67"/>
                    <a:pt x="133" y="34"/>
                    <a:pt x="133" y="34"/>
                  </a:cubicBezTo>
                  <a:lnTo>
                    <a:pt x="67" y="1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70"/>
            <p:cNvSpPr/>
            <p:nvPr/>
          </p:nvSpPr>
          <p:spPr>
            <a:xfrm>
              <a:off x="8539967" y="3518484"/>
              <a:ext cx="7961" cy="8962"/>
            </a:xfrm>
            <a:custGeom>
              <a:avLst/>
              <a:gdLst/>
              <a:ahLst/>
              <a:cxnLst/>
              <a:rect l="l" t="t" r="r" b="b"/>
              <a:pathLst>
                <a:path w="334" h="376" extrusionOk="0">
                  <a:moveTo>
                    <a:pt x="167" y="0"/>
                  </a:moveTo>
                  <a:cubicBezTo>
                    <a:pt x="134" y="0"/>
                    <a:pt x="100" y="34"/>
                    <a:pt x="100" y="34"/>
                  </a:cubicBezTo>
                  <a:lnTo>
                    <a:pt x="100" y="67"/>
                  </a:lnTo>
                  <a:lnTo>
                    <a:pt x="67" y="100"/>
                  </a:lnTo>
                  <a:lnTo>
                    <a:pt x="67" y="134"/>
                  </a:lnTo>
                  <a:cubicBezTo>
                    <a:pt x="34" y="167"/>
                    <a:pt x="34" y="167"/>
                    <a:pt x="0" y="200"/>
                  </a:cubicBezTo>
                  <a:lnTo>
                    <a:pt x="0" y="267"/>
                  </a:lnTo>
                  <a:cubicBezTo>
                    <a:pt x="27" y="321"/>
                    <a:pt x="55" y="376"/>
                    <a:pt x="118" y="376"/>
                  </a:cubicBezTo>
                  <a:cubicBezTo>
                    <a:pt x="133" y="376"/>
                    <a:pt x="149" y="373"/>
                    <a:pt x="167" y="367"/>
                  </a:cubicBezTo>
                  <a:lnTo>
                    <a:pt x="234" y="334"/>
                  </a:lnTo>
                  <a:lnTo>
                    <a:pt x="267" y="300"/>
                  </a:lnTo>
                  <a:lnTo>
                    <a:pt x="267" y="234"/>
                  </a:lnTo>
                  <a:lnTo>
                    <a:pt x="300" y="234"/>
                  </a:lnTo>
                  <a:lnTo>
                    <a:pt x="334" y="200"/>
                  </a:lnTo>
                  <a:lnTo>
                    <a:pt x="334" y="134"/>
                  </a:lnTo>
                  <a:cubicBezTo>
                    <a:pt x="334" y="100"/>
                    <a:pt x="334" y="67"/>
                    <a:pt x="300" y="34"/>
                  </a:cubicBezTo>
                  <a:lnTo>
                    <a:pt x="267" y="34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70"/>
            <p:cNvSpPr/>
            <p:nvPr/>
          </p:nvSpPr>
          <p:spPr>
            <a:xfrm>
              <a:off x="8512128" y="3523251"/>
              <a:ext cx="4791" cy="4004"/>
            </a:xfrm>
            <a:custGeom>
              <a:avLst/>
              <a:gdLst/>
              <a:ahLst/>
              <a:cxnLst/>
              <a:rect l="l" t="t" r="r" b="b"/>
              <a:pathLst>
                <a:path w="201" h="168" extrusionOk="0">
                  <a:moveTo>
                    <a:pt x="101" y="0"/>
                  </a:moveTo>
                  <a:cubicBezTo>
                    <a:pt x="34" y="0"/>
                    <a:pt x="1" y="34"/>
                    <a:pt x="1" y="67"/>
                  </a:cubicBezTo>
                  <a:cubicBezTo>
                    <a:pt x="1" y="100"/>
                    <a:pt x="1" y="134"/>
                    <a:pt x="34" y="167"/>
                  </a:cubicBezTo>
                  <a:lnTo>
                    <a:pt x="167" y="167"/>
                  </a:lnTo>
                  <a:lnTo>
                    <a:pt x="167" y="134"/>
                  </a:lnTo>
                  <a:lnTo>
                    <a:pt x="201" y="100"/>
                  </a:lnTo>
                  <a:lnTo>
                    <a:pt x="201" y="67"/>
                  </a:lnTo>
                  <a:cubicBezTo>
                    <a:pt x="201" y="67"/>
                    <a:pt x="201" y="34"/>
                    <a:pt x="1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70"/>
            <p:cNvSpPr/>
            <p:nvPr/>
          </p:nvSpPr>
          <p:spPr>
            <a:xfrm>
              <a:off x="8477138" y="3495412"/>
              <a:ext cx="8771" cy="7985"/>
            </a:xfrm>
            <a:custGeom>
              <a:avLst/>
              <a:gdLst/>
              <a:ahLst/>
              <a:cxnLst/>
              <a:rect l="l" t="t" r="r" b="b"/>
              <a:pathLst>
                <a:path w="368" h="335" extrusionOk="0">
                  <a:moveTo>
                    <a:pt x="168" y="1"/>
                  </a:moveTo>
                  <a:cubicBezTo>
                    <a:pt x="68" y="34"/>
                    <a:pt x="1" y="134"/>
                    <a:pt x="34" y="268"/>
                  </a:cubicBezTo>
                  <a:lnTo>
                    <a:pt x="68" y="301"/>
                  </a:lnTo>
                  <a:lnTo>
                    <a:pt x="101" y="334"/>
                  </a:lnTo>
                  <a:lnTo>
                    <a:pt x="268" y="334"/>
                  </a:lnTo>
                  <a:lnTo>
                    <a:pt x="301" y="301"/>
                  </a:lnTo>
                  <a:lnTo>
                    <a:pt x="335" y="268"/>
                  </a:lnTo>
                  <a:lnTo>
                    <a:pt x="368" y="201"/>
                  </a:lnTo>
                  <a:lnTo>
                    <a:pt x="335" y="101"/>
                  </a:lnTo>
                  <a:lnTo>
                    <a:pt x="335" y="68"/>
                  </a:lnTo>
                  <a:lnTo>
                    <a:pt x="301" y="34"/>
                  </a:lnTo>
                  <a:lnTo>
                    <a:pt x="268" y="34"/>
                  </a:lnTo>
                  <a:cubicBezTo>
                    <a:pt x="234" y="1"/>
                    <a:pt x="201" y="1"/>
                    <a:pt x="168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70"/>
            <p:cNvSpPr/>
            <p:nvPr/>
          </p:nvSpPr>
          <p:spPr>
            <a:xfrm>
              <a:off x="8481929" y="3519104"/>
              <a:ext cx="7961" cy="8152"/>
            </a:xfrm>
            <a:custGeom>
              <a:avLst/>
              <a:gdLst/>
              <a:ahLst/>
              <a:cxnLst/>
              <a:rect l="l" t="t" r="r" b="b"/>
              <a:pathLst>
                <a:path w="334" h="342" extrusionOk="0">
                  <a:moveTo>
                    <a:pt x="151" y="1"/>
                  </a:moveTo>
                  <a:cubicBezTo>
                    <a:pt x="136" y="1"/>
                    <a:pt x="119" y="3"/>
                    <a:pt x="100" y="8"/>
                  </a:cubicBezTo>
                  <a:lnTo>
                    <a:pt x="33" y="41"/>
                  </a:lnTo>
                  <a:lnTo>
                    <a:pt x="0" y="74"/>
                  </a:lnTo>
                  <a:lnTo>
                    <a:pt x="0" y="141"/>
                  </a:lnTo>
                  <a:cubicBezTo>
                    <a:pt x="0" y="174"/>
                    <a:pt x="0" y="241"/>
                    <a:pt x="67" y="274"/>
                  </a:cubicBezTo>
                  <a:cubicBezTo>
                    <a:pt x="100" y="341"/>
                    <a:pt x="167" y="341"/>
                    <a:pt x="200" y="341"/>
                  </a:cubicBezTo>
                  <a:cubicBezTo>
                    <a:pt x="234" y="308"/>
                    <a:pt x="267" y="308"/>
                    <a:pt x="300" y="274"/>
                  </a:cubicBezTo>
                  <a:lnTo>
                    <a:pt x="334" y="208"/>
                  </a:lnTo>
                  <a:lnTo>
                    <a:pt x="334" y="174"/>
                  </a:lnTo>
                  <a:lnTo>
                    <a:pt x="300" y="108"/>
                  </a:lnTo>
                  <a:cubicBezTo>
                    <a:pt x="272" y="79"/>
                    <a:pt x="243" y="1"/>
                    <a:pt x="151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70"/>
            <p:cNvSpPr/>
            <p:nvPr/>
          </p:nvSpPr>
          <p:spPr>
            <a:xfrm>
              <a:off x="8434211" y="3431009"/>
              <a:ext cx="2407" cy="1621"/>
            </a:xfrm>
            <a:custGeom>
              <a:avLst/>
              <a:gdLst/>
              <a:ahLst/>
              <a:cxnLst/>
              <a:rect l="l" t="t" r="r" b="b"/>
              <a:pathLst>
                <a:path w="101" h="68" extrusionOk="0">
                  <a:moveTo>
                    <a:pt x="101" y="1"/>
                  </a:moveTo>
                  <a:lnTo>
                    <a:pt x="1" y="68"/>
                  </a:lnTo>
                  <a:lnTo>
                    <a:pt x="67" y="68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70"/>
            <p:cNvSpPr/>
            <p:nvPr/>
          </p:nvSpPr>
          <p:spPr>
            <a:xfrm>
              <a:off x="8441361" y="3496222"/>
              <a:ext cx="7198" cy="7174"/>
            </a:xfrm>
            <a:custGeom>
              <a:avLst/>
              <a:gdLst/>
              <a:ahLst/>
              <a:cxnLst/>
              <a:rect l="l" t="t" r="r" b="b"/>
              <a:pathLst>
                <a:path w="302" h="301" extrusionOk="0">
                  <a:moveTo>
                    <a:pt x="101" y="0"/>
                  </a:moveTo>
                  <a:cubicBezTo>
                    <a:pt x="68" y="34"/>
                    <a:pt x="34" y="34"/>
                    <a:pt x="34" y="67"/>
                  </a:cubicBezTo>
                  <a:lnTo>
                    <a:pt x="1" y="100"/>
                  </a:lnTo>
                  <a:lnTo>
                    <a:pt x="1" y="167"/>
                  </a:lnTo>
                  <a:lnTo>
                    <a:pt x="1" y="200"/>
                  </a:lnTo>
                  <a:lnTo>
                    <a:pt x="34" y="234"/>
                  </a:lnTo>
                  <a:lnTo>
                    <a:pt x="68" y="267"/>
                  </a:lnTo>
                  <a:lnTo>
                    <a:pt x="134" y="300"/>
                  </a:lnTo>
                  <a:lnTo>
                    <a:pt x="201" y="267"/>
                  </a:lnTo>
                  <a:lnTo>
                    <a:pt x="234" y="267"/>
                  </a:lnTo>
                  <a:lnTo>
                    <a:pt x="268" y="200"/>
                  </a:lnTo>
                  <a:lnTo>
                    <a:pt x="301" y="167"/>
                  </a:lnTo>
                  <a:cubicBezTo>
                    <a:pt x="301" y="100"/>
                    <a:pt x="234" y="67"/>
                    <a:pt x="234" y="34"/>
                  </a:cubicBezTo>
                  <a:lnTo>
                    <a:pt x="201" y="34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70"/>
            <p:cNvSpPr/>
            <p:nvPr/>
          </p:nvSpPr>
          <p:spPr>
            <a:xfrm>
              <a:off x="8431041" y="3540746"/>
              <a:ext cx="7961" cy="6507"/>
            </a:xfrm>
            <a:custGeom>
              <a:avLst/>
              <a:gdLst/>
              <a:ahLst/>
              <a:cxnLst/>
              <a:rect l="l" t="t" r="r" b="b"/>
              <a:pathLst>
                <a:path w="334" h="273" extrusionOk="0">
                  <a:moveTo>
                    <a:pt x="134" y="0"/>
                  </a:moveTo>
                  <a:cubicBezTo>
                    <a:pt x="100" y="0"/>
                    <a:pt x="34" y="34"/>
                    <a:pt x="34" y="67"/>
                  </a:cubicBezTo>
                  <a:lnTo>
                    <a:pt x="0" y="100"/>
                  </a:lnTo>
                  <a:lnTo>
                    <a:pt x="0" y="167"/>
                  </a:lnTo>
                  <a:lnTo>
                    <a:pt x="34" y="200"/>
                  </a:lnTo>
                  <a:cubicBezTo>
                    <a:pt x="74" y="260"/>
                    <a:pt x="114" y="272"/>
                    <a:pt x="147" y="272"/>
                  </a:cubicBezTo>
                  <a:cubicBezTo>
                    <a:pt x="168" y="272"/>
                    <a:pt x="187" y="267"/>
                    <a:pt x="200" y="267"/>
                  </a:cubicBezTo>
                  <a:cubicBezTo>
                    <a:pt x="234" y="267"/>
                    <a:pt x="300" y="234"/>
                    <a:pt x="300" y="200"/>
                  </a:cubicBezTo>
                  <a:lnTo>
                    <a:pt x="334" y="134"/>
                  </a:lnTo>
                  <a:lnTo>
                    <a:pt x="334" y="100"/>
                  </a:lnTo>
                  <a:lnTo>
                    <a:pt x="300" y="34"/>
                  </a:lnTo>
                  <a:cubicBezTo>
                    <a:pt x="234" y="0"/>
                    <a:pt x="200" y="0"/>
                    <a:pt x="134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70"/>
            <p:cNvSpPr/>
            <p:nvPr/>
          </p:nvSpPr>
          <p:spPr>
            <a:xfrm>
              <a:off x="8488269" y="3559027"/>
              <a:ext cx="5601" cy="4791"/>
            </a:xfrm>
            <a:custGeom>
              <a:avLst/>
              <a:gdLst/>
              <a:ahLst/>
              <a:cxnLst/>
              <a:rect l="l" t="t" r="r" b="b"/>
              <a:pathLst>
                <a:path w="235" h="201" extrusionOk="0">
                  <a:moveTo>
                    <a:pt x="101" y="0"/>
                  </a:moveTo>
                  <a:cubicBezTo>
                    <a:pt x="68" y="34"/>
                    <a:pt x="34" y="34"/>
                    <a:pt x="1" y="67"/>
                  </a:cubicBezTo>
                  <a:cubicBezTo>
                    <a:pt x="1" y="100"/>
                    <a:pt x="1" y="134"/>
                    <a:pt x="34" y="167"/>
                  </a:cubicBezTo>
                  <a:lnTo>
                    <a:pt x="34" y="201"/>
                  </a:lnTo>
                  <a:lnTo>
                    <a:pt x="134" y="201"/>
                  </a:lnTo>
                  <a:lnTo>
                    <a:pt x="168" y="167"/>
                  </a:lnTo>
                  <a:lnTo>
                    <a:pt x="201" y="167"/>
                  </a:lnTo>
                  <a:lnTo>
                    <a:pt x="201" y="134"/>
                  </a:lnTo>
                  <a:cubicBezTo>
                    <a:pt x="234" y="100"/>
                    <a:pt x="201" y="67"/>
                    <a:pt x="201" y="34"/>
                  </a:cubicBezTo>
                  <a:cubicBezTo>
                    <a:pt x="168" y="0"/>
                    <a:pt x="134" y="0"/>
                    <a:pt x="101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70"/>
            <p:cNvSpPr/>
            <p:nvPr/>
          </p:nvSpPr>
          <p:spPr>
            <a:xfrm>
              <a:off x="8562229" y="3543916"/>
              <a:ext cx="3194" cy="3194"/>
            </a:xfrm>
            <a:custGeom>
              <a:avLst/>
              <a:gdLst/>
              <a:ahLst/>
              <a:cxnLst/>
              <a:rect l="l" t="t" r="r" b="b"/>
              <a:pathLst>
                <a:path w="134" h="134" extrusionOk="0">
                  <a:moveTo>
                    <a:pt x="34" y="1"/>
                  </a:moveTo>
                  <a:lnTo>
                    <a:pt x="0" y="67"/>
                  </a:lnTo>
                  <a:cubicBezTo>
                    <a:pt x="34" y="101"/>
                    <a:pt x="67" y="134"/>
                    <a:pt x="100" y="134"/>
                  </a:cubicBezTo>
                  <a:cubicBezTo>
                    <a:pt x="100" y="134"/>
                    <a:pt x="134" y="101"/>
                    <a:pt x="134" y="101"/>
                  </a:cubicBezTo>
                  <a:lnTo>
                    <a:pt x="134" y="67"/>
                  </a:lnTo>
                  <a:cubicBezTo>
                    <a:pt x="134" y="67"/>
                    <a:pt x="134" y="34"/>
                    <a:pt x="134" y="34"/>
                  </a:cubicBezTo>
                  <a:cubicBezTo>
                    <a:pt x="100" y="1"/>
                    <a:pt x="67" y="1"/>
                    <a:pt x="67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70"/>
            <p:cNvSpPr/>
            <p:nvPr/>
          </p:nvSpPr>
          <p:spPr>
            <a:xfrm>
              <a:off x="8403202" y="3500179"/>
              <a:ext cx="8771" cy="7198"/>
            </a:xfrm>
            <a:custGeom>
              <a:avLst/>
              <a:gdLst/>
              <a:ahLst/>
              <a:cxnLst/>
              <a:rect l="l" t="t" r="r" b="b"/>
              <a:pathLst>
                <a:path w="368" h="302" extrusionOk="0">
                  <a:moveTo>
                    <a:pt x="101" y="1"/>
                  </a:moveTo>
                  <a:lnTo>
                    <a:pt x="67" y="34"/>
                  </a:lnTo>
                  <a:lnTo>
                    <a:pt x="34" y="68"/>
                  </a:lnTo>
                  <a:cubicBezTo>
                    <a:pt x="1" y="101"/>
                    <a:pt x="34" y="168"/>
                    <a:pt x="67" y="234"/>
                  </a:cubicBezTo>
                  <a:cubicBezTo>
                    <a:pt x="101" y="301"/>
                    <a:pt x="168" y="301"/>
                    <a:pt x="234" y="301"/>
                  </a:cubicBezTo>
                  <a:cubicBezTo>
                    <a:pt x="301" y="301"/>
                    <a:pt x="334" y="234"/>
                    <a:pt x="368" y="201"/>
                  </a:cubicBezTo>
                  <a:lnTo>
                    <a:pt x="368" y="134"/>
                  </a:lnTo>
                  <a:lnTo>
                    <a:pt x="334" y="101"/>
                  </a:lnTo>
                  <a:lnTo>
                    <a:pt x="334" y="68"/>
                  </a:lnTo>
                  <a:cubicBezTo>
                    <a:pt x="301" y="34"/>
                    <a:pt x="234" y="1"/>
                    <a:pt x="168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70"/>
            <p:cNvSpPr/>
            <p:nvPr/>
          </p:nvSpPr>
          <p:spPr>
            <a:xfrm>
              <a:off x="8454089" y="3462829"/>
              <a:ext cx="5601" cy="5577"/>
            </a:xfrm>
            <a:custGeom>
              <a:avLst/>
              <a:gdLst/>
              <a:ahLst/>
              <a:cxnLst/>
              <a:rect l="l" t="t" r="r" b="b"/>
              <a:pathLst>
                <a:path w="235" h="234" extrusionOk="0">
                  <a:moveTo>
                    <a:pt x="67" y="0"/>
                  </a:moveTo>
                  <a:lnTo>
                    <a:pt x="67" y="34"/>
                  </a:lnTo>
                  <a:lnTo>
                    <a:pt x="34" y="67"/>
                  </a:lnTo>
                  <a:lnTo>
                    <a:pt x="34" y="100"/>
                  </a:lnTo>
                  <a:cubicBezTo>
                    <a:pt x="34" y="100"/>
                    <a:pt x="1" y="134"/>
                    <a:pt x="34" y="167"/>
                  </a:cubicBezTo>
                  <a:lnTo>
                    <a:pt x="34" y="200"/>
                  </a:lnTo>
                  <a:lnTo>
                    <a:pt x="67" y="234"/>
                  </a:lnTo>
                  <a:lnTo>
                    <a:pt x="167" y="234"/>
                  </a:lnTo>
                  <a:lnTo>
                    <a:pt x="201" y="200"/>
                  </a:lnTo>
                  <a:lnTo>
                    <a:pt x="234" y="167"/>
                  </a:lnTo>
                  <a:lnTo>
                    <a:pt x="234" y="134"/>
                  </a:lnTo>
                  <a:cubicBezTo>
                    <a:pt x="234" y="100"/>
                    <a:pt x="234" y="67"/>
                    <a:pt x="201" y="34"/>
                  </a:cubicBezTo>
                  <a:cubicBezTo>
                    <a:pt x="167" y="0"/>
                    <a:pt x="134" y="0"/>
                    <a:pt x="101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70"/>
            <p:cNvSpPr/>
            <p:nvPr/>
          </p:nvSpPr>
          <p:spPr>
            <a:xfrm>
              <a:off x="8441361" y="3525467"/>
              <a:ext cx="6388" cy="6555"/>
            </a:xfrm>
            <a:custGeom>
              <a:avLst/>
              <a:gdLst/>
              <a:ahLst/>
              <a:cxnLst/>
              <a:rect l="l" t="t" r="r" b="b"/>
              <a:pathLst>
                <a:path w="268" h="275" extrusionOk="0">
                  <a:moveTo>
                    <a:pt x="173" y="1"/>
                  </a:moveTo>
                  <a:cubicBezTo>
                    <a:pt x="162" y="1"/>
                    <a:pt x="149" y="3"/>
                    <a:pt x="134" y="7"/>
                  </a:cubicBezTo>
                  <a:lnTo>
                    <a:pt x="34" y="41"/>
                  </a:lnTo>
                  <a:lnTo>
                    <a:pt x="34" y="74"/>
                  </a:lnTo>
                  <a:lnTo>
                    <a:pt x="1" y="141"/>
                  </a:lnTo>
                  <a:lnTo>
                    <a:pt x="1" y="174"/>
                  </a:lnTo>
                  <a:lnTo>
                    <a:pt x="68" y="241"/>
                  </a:lnTo>
                  <a:lnTo>
                    <a:pt x="101" y="274"/>
                  </a:lnTo>
                  <a:lnTo>
                    <a:pt x="168" y="274"/>
                  </a:lnTo>
                  <a:cubicBezTo>
                    <a:pt x="234" y="241"/>
                    <a:pt x="234" y="208"/>
                    <a:pt x="234" y="208"/>
                  </a:cubicBezTo>
                  <a:lnTo>
                    <a:pt x="268" y="141"/>
                  </a:lnTo>
                  <a:lnTo>
                    <a:pt x="268" y="74"/>
                  </a:lnTo>
                  <a:cubicBezTo>
                    <a:pt x="268" y="74"/>
                    <a:pt x="243" y="1"/>
                    <a:pt x="173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70"/>
            <p:cNvSpPr/>
            <p:nvPr/>
          </p:nvSpPr>
          <p:spPr>
            <a:xfrm>
              <a:off x="8331649" y="3464998"/>
              <a:ext cx="7985" cy="6912"/>
            </a:xfrm>
            <a:custGeom>
              <a:avLst/>
              <a:gdLst/>
              <a:ahLst/>
              <a:cxnLst/>
              <a:rect l="l" t="t" r="r" b="b"/>
              <a:pathLst>
                <a:path w="335" h="290" extrusionOk="0">
                  <a:moveTo>
                    <a:pt x="170" y="0"/>
                  </a:moveTo>
                  <a:cubicBezTo>
                    <a:pt x="149" y="0"/>
                    <a:pt x="126" y="3"/>
                    <a:pt x="101" y="9"/>
                  </a:cubicBezTo>
                  <a:lnTo>
                    <a:pt x="67" y="9"/>
                  </a:lnTo>
                  <a:lnTo>
                    <a:pt x="34" y="43"/>
                  </a:lnTo>
                  <a:lnTo>
                    <a:pt x="1" y="76"/>
                  </a:lnTo>
                  <a:lnTo>
                    <a:pt x="1" y="143"/>
                  </a:lnTo>
                  <a:cubicBezTo>
                    <a:pt x="1" y="176"/>
                    <a:pt x="34" y="243"/>
                    <a:pt x="67" y="243"/>
                  </a:cubicBezTo>
                  <a:cubicBezTo>
                    <a:pt x="91" y="266"/>
                    <a:pt x="131" y="290"/>
                    <a:pt x="165" y="290"/>
                  </a:cubicBezTo>
                  <a:cubicBezTo>
                    <a:pt x="178" y="290"/>
                    <a:pt x="191" y="286"/>
                    <a:pt x="201" y="276"/>
                  </a:cubicBezTo>
                  <a:cubicBezTo>
                    <a:pt x="267" y="276"/>
                    <a:pt x="301" y="243"/>
                    <a:pt x="334" y="209"/>
                  </a:cubicBezTo>
                  <a:lnTo>
                    <a:pt x="334" y="176"/>
                  </a:lnTo>
                  <a:lnTo>
                    <a:pt x="334" y="143"/>
                  </a:lnTo>
                  <a:lnTo>
                    <a:pt x="334" y="76"/>
                  </a:lnTo>
                  <a:cubicBezTo>
                    <a:pt x="307" y="49"/>
                    <a:pt x="258" y="0"/>
                    <a:pt x="170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70"/>
            <p:cNvSpPr/>
            <p:nvPr/>
          </p:nvSpPr>
          <p:spPr>
            <a:xfrm>
              <a:off x="8530409" y="3574139"/>
              <a:ext cx="4815" cy="4791"/>
            </a:xfrm>
            <a:custGeom>
              <a:avLst/>
              <a:gdLst/>
              <a:ahLst/>
              <a:cxnLst/>
              <a:rect l="l" t="t" r="r" b="b"/>
              <a:pathLst>
                <a:path w="202" h="201" extrusionOk="0">
                  <a:moveTo>
                    <a:pt x="68" y="0"/>
                  </a:moveTo>
                  <a:cubicBezTo>
                    <a:pt x="34" y="0"/>
                    <a:pt x="34" y="34"/>
                    <a:pt x="34" y="34"/>
                  </a:cubicBezTo>
                  <a:lnTo>
                    <a:pt x="1" y="100"/>
                  </a:lnTo>
                  <a:lnTo>
                    <a:pt x="1" y="134"/>
                  </a:lnTo>
                  <a:cubicBezTo>
                    <a:pt x="1" y="134"/>
                    <a:pt x="34" y="167"/>
                    <a:pt x="34" y="167"/>
                  </a:cubicBezTo>
                  <a:lnTo>
                    <a:pt x="101" y="200"/>
                  </a:lnTo>
                  <a:lnTo>
                    <a:pt x="134" y="200"/>
                  </a:lnTo>
                  <a:cubicBezTo>
                    <a:pt x="134" y="167"/>
                    <a:pt x="168" y="167"/>
                    <a:pt x="168" y="167"/>
                  </a:cubicBezTo>
                  <a:lnTo>
                    <a:pt x="201" y="100"/>
                  </a:lnTo>
                  <a:lnTo>
                    <a:pt x="201" y="67"/>
                  </a:lnTo>
                  <a:cubicBezTo>
                    <a:pt x="168" y="34"/>
                    <a:pt x="168" y="34"/>
                    <a:pt x="168" y="34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70"/>
            <p:cNvSpPr/>
            <p:nvPr/>
          </p:nvSpPr>
          <p:spPr>
            <a:xfrm>
              <a:off x="8381750" y="3439757"/>
              <a:ext cx="3194" cy="4004"/>
            </a:xfrm>
            <a:custGeom>
              <a:avLst/>
              <a:gdLst/>
              <a:ahLst/>
              <a:cxnLst/>
              <a:rect l="l" t="t" r="r" b="b"/>
              <a:pathLst>
                <a:path w="134" h="168" extrusionOk="0">
                  <a:moveTo>
                    <a:pt x="67" y="1"/>
                  </a:moveTo>
                  <a:cubicBezTo>
                    <a:pt x="33" y="1"/>
                    <a:pt x="0" y="34"/>
                    <a:pt x="0" y="67"/>
                  </a:cubicBezTo>
                  <a:cubicBezTo>
                    <a:pt x="0" y="101"/>
                    <a:pt x="33" y="134"/>
                    <a:pt x="67" y="134"/>
                  </a:cubicBezTo>
                  <a:lnTo>
                    <a:pt x="67" y="168"/>
                  </a:lnTo>
                  <a:cubicBezTo>
                    <a:pt x="100" y="134"/>
                    <a:pt x="134" y="134"/>
                    <a:pt x="134" y="101"/>
                  </a:cubicBezTo>
                  <a:cubicBezTo>
                    <a:pt x="134" y="67"/>
                    <a:pt x="134" y="34"/>
                    <a:pt x="100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70"/>
            <p:cNvSpPr/>
            <p:nvPr/>
          </p:nvSpPr>
          <p:spPr>
            <a:xfrm>
              <a:off x="8504977" y="3449315"/>
              <a:ext cx="3194" cy="3980"/>
            </a:xfrm>
            <a:custGeom>
              <a:avLst/>
              <a:gdLst/>
              <a:ahLst/>
              <a:cxnLst/>
              <a:rect l="l" t="t" r="r" b="b"/>
              <a:pathLst>
                <a:path w="134" h="167" extrusionOk="0">
                  <a:moveTo>
                    <a:pt x="67" y="0"/>
                  </a:moveTo>
                  <a:cubicBezTo>
                    <a:pt x="34" y="33"/>
                    <a:pt x="0" y="67"/>
                    <a:pt x="0" y="100"/>
                  </a:cubicBezTo>
                  <a:cubicBezTo>
                    <a:pt x="0" y="133"/>
                    <a:pt x="67" y="167"/>
                    <a:pt x="101" y="167"/>
                  </a:cubicBezTo>
                  <a:lnTo>
                    <a:pt x="134" y="133"/>
                  </a:lnTo>
                  <a:cubicBezTo>
                    <a:pt x="134" y="67"/>
                    <a:pt x="101" y="33"/>
                    <a:pt x="101" y="33"/>
                  </a:cubicBezTo>
                  <a:lnTo>
                    <a:pt x="67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70"/>
            <p:cNvSpPr/>
            <p:nvPr/>
          </p:nvSpPr>
          <p:spPr>
            <a:xfrm>
              <a:off x="8334032" y="2876846"/>
              <a:ext cx="300559" cy="463567"/>
            </a:xfrm>
            <a:custGeom>
              <a:avLst/>
              <a:gdLst/>
              <a:ahLst/>
              <a:cxnLst/>
              <a:rect l="l" t="t" r="r" b="b"/>
              <a:pathLst>
                <a:path w="12610" h="19449" extrusionOk="0">
                  <a:moveTo>
                    <a:pt x="1" y="1"/>
                  </a:moveTo>
                  <a:lnTo>
                    <a:pt x="2603" y="9374"/>
                  </a:lnTo>
                  <a:cubicBezTo>
                    <a:pt x="2603" y="9374"/>
                    <a:pt x="3370" y="12076"/>
                    <a:pt x="2603" y="13377"/>
                  </a:cubicBezTo>
                  <a:cubicBezTo>
                    <a:pt x="2603" y="13377"/>
                    <a:pt x="4037" y="13110"/>
                    <a:pt x="4971" y="11176"/>
                  </a:cubicBezTo>
                  <a:cubicBezTo>
                    <a:pt x="4971" y="11176"/>
                    <a:pt x="8240" y="19448"/>
                    <a:pt x="11542" y="19448"/>
                  </a:cubicBezTo>
                  <a:lnTo>
                    <a:pt x="12610" y="19448"/>
                  </a:lnTo>
                  <a:lnTo>
                    <a:pt x="12610" y="14244"/>
                  </a:lnTo>
                  <a:cubicBezTo>
                    <a:pt x="12610" y="6372"/>
                    <a:pt x="6972" y="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70"/>
            <p:cNvSpPr/>
            <p:nvPr/>
          </p:nvSpPr>
          <p:spPr>
            <a:xfrm>
              <a:off x="7862552" y="2855394"/>
              <a:ext cx="78751" cy="484208"/>
            </a:xfrm>
            <a:custGeom>
              <a:avLst/>
              <a:gdLst/>
              <a:ahLst/>
              <a:cxnLst/>
              <a:rect l="l" t="t" r="r" b="b"/>
              <a:pathLst>
                <a:path w="3304" h="20315" extrusionOk="0">
                  <a:moveTo>
                    <a:pt x="2970" y="0"/>
                  </a:moveTo>
                  <a:cubicBezTo>
                    <a:pt x="1202" y="2669"/>
                    <a:pt x="1" y="8139"/>
                    <a:pt x="1" y="14411"/>
                  </a:cubicBezTo>
                  <a:lnTo>
                    <a:pt x="1" y="20315"/>
                  </a:lnTo>
                  <a:lnTo>
                    <a:pt x="468" y="20315"/>
                  </a:lnTo>
                  <a:cubicBezTo>
                    <a:pt x="1869" y="20315"/>
                    <a:pt x="3303" y="10941"/>
                    <a:pt x="3303" y="10941"/>
                  </a:cubicBezTo>
                  <a:lnTo>
                    <a:pt x="29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70"/>
            <p:cNvSpPr/>
            <p:nvPr/>
          </p:nvSpPr>
          <p:spPr>
            <a:xfrm>
              <a:off x="7682384" y="2693197"/>
              <a:ext cx="940291" cy="459443"/>
            </a:xfrm>
            <a:custGeom>
              <a:avLst/>
              <a:gdLst/>
              <a:ahLst/>
              <a:cxnLst/>
              <a:rect l="l" t="t" r="r" b="b"/>
              <a:pathLst>
                <a:path w="39450" h="19276" extrusionOk="0">
                  <a:moveTo>
                    <a:pt x="5025" y="0"/>
                  </a:moveTo>
                  <a:cubicBezTo>
                    <a:pt x="5014" y="0"/>
                    <a:pt x="0" y="15682"/>
                    <a:pt x="11563" y="18780"/>
                  </a:cubicBezTo>
                  <a:cubicBezTo>
                    <a:pt x="12867" y="19130"/>
                    <a:pt x="14216" y="19275"/>
                    <a:pt x="15578" y="19275"/>
                  </a:cubicBezTo>
                  <a:cubicBezTo>
                    <a:pt x="22344" y="19275"/>
                    <a:pt x="29445" y="15691"/>
                    <a:pt x="33042" y="15691"/>
                  </a:cubicBezTo>
                  <a:cubicBezTo>
                    <a:pt x="33632" y="15691"/>
                    <a:pt x="34128" y="15787"/>
                    <a:pt x="34512" y="16012"/>
                  </a:cubicBezTo>
                  <a:cubicBezTo>
                    <a:pt x="34512" y="16012"/>
                    <a:pt x="39449" y="9707"/>
                    <a:pt x="30376" y="4237"/>
                  </a:cubicBezTo>
                  <a:cubicBezTo>
                    <a:pt x="28014" y="2811"/>
                    <a:pt x="25911" y="2380"/>
                    <a:pt x="23893" y="2380"/>
                  </a:cubicBezTo>
                  <a:cubicBezTo>
                    <a:pt x="20825" y="2380"/>
                    <a:pt x="17955" y="3375"/>
                    <a:pt x="14670" y="3375"/>
                  </a:cubicBezTo>
                  <a:cubicBezTo>
                    <a:pt x="11879" y="3375"/>
                    <a:pt x="8789" y="2657"/>
                    <a:pt x="5025" y="0"/>
                  </a:cubicBezTo>
                  <a:cubicBezTo>
                    <a:pt x="5025" y="0"/>
                    <a:pt x="5025" y="0"/>
                    <a:pt x="5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70"/>
            <p:cNvSpPr/>
            <p:nvPr/>
          </p:nvSpPr>
          <p:spPr>
            <a:xfrm>
              <a:off x="8470798" y="2829938"/>
              <a:ext cx="119270" cy="210725"/>
            </a:xfrm>
            <a:custGeom>
              <a:avLst/>
              <a:gdLst/>
              <a:ahLst/>
              <a:cxnLst/>
              <a:rect l="l" t="t" r="r" b="b"/>
              <a:pathLst>
                <a:path w="5004" h="8841" extrusionOk="0">
                  <a:moveTo>
                    <a:pt x="5004" y="1"/>
                  </a:moveTo>
                  <a:lnTo>
                    <a:pt x="5004" y="1"/>
                  </a:lnTo>
                  <a:cubicBezTo>
                    <a:pt x="0" y="68"/>
                    <a:pt x="400" y="5471"/>
                    <a:pt x="400" y="5471"/>
                  </a:cubicBezTo>
                  <a:lnTo>
                    <a:pt x="3936" y="8840"/>
                  </a:lnTo>
                  <a:cubicBezTo>
                    <a:pt x="1468" y="4204"/>
                    <a:pt x="5004" y="1"/>
                    <a:pt x="50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70"/>
            <p:cNvSpPr/>
            <p:nvPr/>
          </p:nvSpPr>
          <p:spPr>
            <a:xfrm>
              <a:off x="8508147" y="2924587"/>
              <a:ext cx="114527" cy="132761"/>
            </a:xfrm>
            <a:custGeom>
              <a:avLst/>
              <a:gdLst/>
              <a:ahLst/>
              <a:cxnLst/>
              <a:rect l="l" t="t" r="r" b="b"/>
              <a:pathLst>
                <a:path w="4805" h="5570" extrusionOk="0">
                  <a:moveTo>
                    <a:pt x="3136" y="0"/>
                  </a:moveTo>
                  <a:cubicBezTo>
                    <a:pt x="1081" y="0"/>
                    <a:pt x="1" y="2268"/>
                    <a:pt x="1" y="2268"/>
                  </a:cubicBezTo>
                  <a:lnTo>
                    <a:pt x="1035" y="5570"/>
                  </a:lnTo>
                  <a:cubicBezTo>
                    <a:pt x="1135" y="1834"/>
                    <a:pt x="4804" y="466"/>
                    <a:pt x="4804" y="466"/>
                  </a:cubicBezTo>
                  <a:cubicBezTo>
                    <a:pt x="4192" y="134"/>
                    <a:pt x="3635" y="0"/>
                    <a:pt x="31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70"/>
            <p:cNvSpPr/>
            <p:nvPr/>
          </p:nvSpPr>
          <p:spPr>
            <a:xfrm>
              <a:off x="7577939" y="4421783"/>
              <a:ext cx="182886" cy="103277"/>
            </a:xfrm>
            <a:custGeom>
              <a:avLst/>
              <a:gdLst/>
              <a:ahLst/>
              <a:cxnLst/>
              <a:rect l="l" t="t" r="r" b="b"/>
              <a:pathLst>
                <a:path w="7673" h="4333" extrusionOk="0">
                  <a:moveTo>
                    <a:pt x="2763" y="1"/>
                  </a:moveTo>
                  <a:cubicBezTo>
                    <a:pt x="2633" y="1"/>
                    <a:pt x="2501" y="10"/>
                    <a:pt x="2368" y="29"/>
                  </a:cubicBezTo>
                  <a:cubicBezTo>
                    <a:pt x="1668" y="163"/>
                    <a:pt x="1067" y="530"/>
                    <a:pt x="667" y="1097"/>
                  </a:cubicBezTo>
                  <a:cubicBezTo>
                    <a:pt x="100" y="1864"/>
                    <a:pt x="0" y="2831"/>
                    <a:pt x="400" y="3699"/>
                  </a:cubicBezTo>
                  <a:lnTo>
                    <a:pt x="4036" y="3699"/>
                  </a:lnTo>
                  <a:cubicBezTo>
                    <a:pt x="5304" y="3699"/>
                    <a:pt x="6505" y="3899"/>
                    <a:pt x="7672" y="4332"/>
                  </a:cubicBezTo>
                  <a:cubicBezTo>
                    <a:pt x="7672" y="3465"/>
                    <a:pt x="7272" y="2665"/>
                    <a:pt x="6605" y="2164"/>
                  </a:cubicBezTo>
                  <a:lnTo>
                    <a:pt x="4303" y="496"/>
                  </a:lnTo>
                  <a:cubicBezTo>
                    <a:pt x="3844" y="172"/>
                    <a:pt x="3318" y="1"/>
                    <a:pt x="2763" y="1"/>
                  </a:cubicBezTo>
                  <a:close/>
                </a:path>
              </a:pathLst>
            </a:custGeom>
            <a:solidFill>
              <a:srgbClr val="CE89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70"/>
            <p:cNvSpPr/>
            <p:nvPr/>
          </p:nvSpPr>
          <p:spPr>
            <a:xfrm>
              <a:off x="7573148" y="4417755"/>
              <a:ext cx="194827" cy="113669"/>
            </a:xfrm>
            <a:custGeom>
              <a:avLst/>
              <a:gdLst/>
              <a:ahLst/>
              <a:cxnLst/>
              <a:rect l="l" t="t" r="r" b="b"/>
              <a:pathLst>
                <a:path w="8174" h="4769" extrusionOk="0">
                  <a:moveTo>
                    <a:pt x="2977" y="1"/>
                  </a:moveTo>
                  <a:cubicBezTo>
                    <a:pt x="2103" y="1"/>
                    <a:pt x="1245" y="401"/>
                    <a:pt x="701" y="1166"/>
                  </a:cubicBezTo>
                  <a:cubicBezTo>
                    <a:pt x="68" y="2033"/>
                    <a:pt x="1" y="3167"/>
                    <a:pt x="468" y="4068"/>
                  </a:cubicBezTo>
                  <a:lnTo>
                    <a:pt x="8040" y="4768"/>
                  </a:lnTo>
                  <a:cubicBezTo>
                    <a:pt x="8173" y="3801"/>
                    <a:pt x="7773" y="2800"/>
                    <a:pt x="6906" y="2200"/>
                  </a:cubicBezTo>
                  <a:lnTo>
                    <a:pt x="4638" y="532"/>
                  </a:lnTo>
                  <a:cubicBezTo>
                    <a:pt x="4134" y="174"/>
                    <a:pt x="3552" y="1"/>
                    <a:pt x="29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70"/>
            <p:cNvSpPr/>
            <p:nvPr/>
          </p:nvSpPr>
          <p:spPr>
            <a:xfrm>
              <a:off x="7573148" y="4408959"/>
              <a:ext cx="194827" cy="122464"/>
            </a:xfrm>
            <a:custGeom>
              <a:avLst/>
              <a:gdLst/>
              <a:ahLst/>
              <a:cxnLst/>
              <a:rect l="l" t="t" r="r" b="b"/>
              <a:pathLst>
                <a:path w="8174" h="5138" fill="none" extrusionOk="0">
                  <a:moveTo>
                    <a:pt x="468" y="4437"/>
                  </a:moveTo>
                  <a:cubicBezTo>
                    <a:pt x="1" y="3536"/>
                    <a:pt x="68" y="2402"/>
                    <a:pt x="701" y="1535"/>
                  </a:cubicBezTo>
                  <a:lnTo>
                    <a:pt x="701" y="1535"/>
                  </a:lnTo>
                  <a:cubicBezTo>
                    <a:pt x="1602" y="267"/>
                    <a:pt x="3370" y="0"/>
                    <a:pt x="4638" y="901"/>
                  </a:cubicBezTo>
                  <a:lnTo>
                    <a:pt x="6906" y="2569"/>
                  </a:lnTo>
                  <a:cubicBezTo>
                    <a:pt x="7773" y="3169"/>
                    <a:pt x="8173" y="4170"/>
                    <a:pt x="8040" y="5137"/>
                  </a:cubicBez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70"/>
            <p:cNvSpPr/>
            <p:nvPr/>
          </p:nvSpPr>
          <p:spPr>
            <a:xfrm>
              <a:off x="7504789" y="4259490"/>
              <a:ext cx="132785" cy="855510"/>
            </a:xfrm>
            <a:custGeom>
              <a:avLst/>
              <a:gdLst/>
              <a:ahLst/>
              <a:cxnLst/>
              <a:rect l="l" t="t" r="r" b="b"/>
              <a:pathLst>
                <a:path w="5571" h="35893" extrusionOk="0">
                  <a:moveTo>
                    <a:pt x="0" y="0"/>
                  </a:moveTo>
                  <a:lnTo>
                    <a:pt x="0" y="33124"/>
                  </a:lnTo>
                  <a:cubicBezTo>
                    <a:pt x="0" y="34658"/>
                    <a:pt x="1268" y="35892"/>
                    <a:pt x="2802" y="35892"/>
                  </a:cubicBezTo>
                  <a:cubicBezTo>
                    <a:pt x="4337" y="35892"/>
                    <a:pt x="5571" y="34658"/>
                    <a:pt x="5571" y="33090"/>
                  </a:cubicBezTo>
                  <a:lnTo>
                    <a:pt x="5571" y="0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70"/>
            <p:cNvSpPr/>
            <p:nvPr/>
          </p:nvSpPr>
          <p:spPr>
            <a:xfrm>
              <a:off x="7528624" y="4321485"/>
              <a:ext cx="85901" cy="766486"/>
            </a:xfrm>
            <a:custGeom>
              <a:avLst/>
              <a:gdLst/>
              <a:ahLst/>
              <a:cxnLst/>
              <a:rect l="l" t="t" r="r" b="b"/>
              <a:pathLst>
                <a:path w="3604" h="32158" extrusionOk="0">
                  <a:moveTo>
                    <a:pt x="1" y="1"/>
                  </a:moveTo>
                  <a:lnTo>
                    <a:pt x="1" y="30356"/>
                  </a:lnTo>
                  <a:cubicBezTo>
                    <a:pt x="1" y="31357"/>
                    <a:pt x="801" y="32157"/>
                    <a:pt x="1802" y="32157"/>
                  </a:cubicBezTo>
                  <a:cubicBezTo>
                    <a:pt x="2803" y="32157"/>
                    <a:pt x="3603" y="31357"/>
                    <a:pt x="3603" y="30356"/>
                  </a:cubicBezTo>
                  <a:lnTo>
                    <a:pt x="36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70"/>
            <p:cNvSpPr/>
            <p:nvPr/>
          </p:nvSpPr>
          <p:spPr>
            <a:xfrm>
              <a:off x="7810878" y="4706301"/>
              <a:ext cx="997042" cy="692526"/>
            </a:xfrm>
            <a:custGeom>
              <a:avLst/>
              <a:gdLst/>
              <a:ahLst/>
              <a:cxnLst/>
              <a:rect l="l" t="t" r="r" b="b"/>
              <a:pathLst>
                <a:path w="41831" h="29055" extrusionOk="0">
                  <a:moveTo>
                    <a:pt x="28755" y="1"/>
                  </a:moveTo>
                  <a:lnTo>
                    <a:pt x="17880" y="10909"/>
                  </a:lnTo>
                  <a:lnTo>
                    <a:pt x="19148" y="12210"/>
                  </a:lnTo>
                  <a:lnTo>
                    <a:pt x="18881" y="12476"/>
                  </a:lnTo>
                  <a:lnTo>
                    <a:pt x="9474" y="3070"/>
                  </a:lnTo>
                  <a:lnTo>
                    <a:pt x="1" y="13877"/>
                  </a:lnTo>
                  <a:lnTo>
                    <a:pt x="11476" y="25352"/>
                  </a:lnTo>
                  <a:cubicBezTo>
                    <a:pt x="13877" y="27721"/>
                    <a:pt x="17046" y="29055"/>
                    <a:pt x="20415" y="29055"/>
                  </a:cubicBezTo>
                  <a:cubicBezTo>
                    <a:pt x="23818" y="29055"/>
                    <a:pt x="26987" y="27721"/>
                    <a:pt x="29388" y="25352"/>
                  </a:cubicBezTo>
                  <a:lnTo>
                    <a:pt x="41831" y="12877"/>
                  </a:lnTo>
                  <a:lnTo>
                    <a:pt x="287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70"/>
            <p:cNvSpPr/>
            <p:nvPr/>
          </p:nvSpPr>
          <p:spPr>
            <a:xfrm>
              <a:off x="7359276" y="4518672"/>
              <a:ext cx="677438" cy="518411"/>
            </a:xfrm>
            <a:custGeom>
              <a:avLst/>
              <a:gdLst/>
              <a:ahLst/>
              <a:cxnLst/>
              <a:rect l="l" t="t" r="r" b="b"/>
              <a:pathLst>
                <a:path w="28422" h="21750" extrusionOk="0">
                  <a:moveTo>
                    <a:pt x="2169" y="1"/>
                  </a:moveTo>
                  <a:cubicBezTo>
                    <a:pt x="968" y="1"/>
                    <a:pt x="1" y="1001"/>
                    <a:pt x="1" y="2202"/>
                  </a:cubicBezTo>
                  <a:cubicBezTo>
                    <a:pt x="1" y="3403"/>
                    <a:pt x="968" y="4370"/>
                    <a:pt x="2169" y="4370"/>
                  </a:cubicBezTo>
                  <a:lnTo>
                    <a:pt x="9107" y="4370"/>
                  </a:lnTo>
                  <a:lnTo>
                    <a:pt x="9107" y="4504"/>
                  </a:lnTo>
                  <a:lnTo>
                    <a:pt x="9107" y="4771"/>
                  </a:lnTo>
                  <a:lnTo>
                    <a:pt x="9107" y="4904"/>
                  </a:lnTo>
                  <a:lnTo>
                    <a:pt x="2169" y="4904"/>
                  </a:lnTo>
                  <a:cubicBezTo>
                    <a:pt x="968" y="4904"/>
                    <a:pt x="1" y="5871"/>
                    <a:pt x="1" y="7072"/>
                  </a:cubicBezTo>
                  <a:cubicBezTo>
                    <a:pt x="1" y="8273"/>
                    <a:pt x="968" y="9274"/>
                    <a:pt x="2169" y="9274"/>
                  </a:cubicBezTo>
                  <a:lnTo>
                    <a:pt x="9341" y="9274"/>
                  </a:lnTo>
                  <a:lnTo>
                    <a:pt x="9341" y="9407"/>
                  </a:lnTo>
                  <a:lnTo>
                    <a:pt x="9341" y="9641"/>
                  </a:lnTo>
                  <a:lnTo>
                    <a:pt x="9341" y="9774"/>
                  </a:lnTo>
                  <a:lnTo>
                    <a:pt x="2169" y="9774"/>
                  </a:lnTo>
                  <a:cubicBezTo>
                    <a:pt x="968" y="9774"/>
                    <a:pt x="1" y="10742"/>
                    <a:pt x="1" y="11976"/>
                  </a:cubicBezTo>
                  <a:cubicBezTo>
                    <a:pt x="1" y="13177"/>
                    <a:pt x="968" y="14144"/>
                    <a:pt x="2169" y="14144"/>
                  </a:cubicBezTo>
                  <a:lnTo>
                    <a:pt x="7439" y="14144"/>
                  </a:lnTo>
                  <a:cubicBezTo>
                    <a:pt x="9007" y="14144"/>
                    <a:pt x="10542" y="14544"/>
                    <a:pt x="11909" y="15278"/>
                  </a:cubicBezTo>
                  <a:cubicBezTo>
                    <a:pt x="12710" y="15712"/>
                    <a:pt x="13477" y="16245"/>
                    <a:pt x="14111" y="16913"/>
                  </a:cubicBezTo>
                  <a:lnTo>
                    <a:pt x="18948" y="21749"/>
                  </a:lnTo>
                  <a:lnTo>
                    <a:pt x="28421" y="10942"/>
                  </a:lnTo>
                  <a:lnTo>
                    <a:pt x="20549" y="3069"/>
                  </a:lnTo>
                  <a:cubicBezTo>
                    <a:pt x="18581" y="1101"/>
                    <a:pt x="15979" y="1"/>
                    <a:pt x="132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70"/>
            <p:cNvSpPr/>
            <p:nvPr/>
          </p:nvSpPr>
          <p:spPr>
            <a:xfrm>
              <a:off x="7354509" y="4514691"/>
              <a:ext cx="237754" cy="112930"/>
            </a:xfrm>
            <a:custGeom>
              <a:avLst/>
              <a:gdLst/>
              <a:ahLst/>
              <a:cxnLst/>
              <a:rect l="l" t="t" r="r" b="b"/>
              <a:pathLst>
                <a:path w="9975" h="4738" fill="none" extrusionOk="0">
                  <a:moveTo>
                    <a:pt x="9307" y="4737"/>
                  </a:moveTo>
                  <a:lnTo>
                    <a:pt x="2369" y="4737"/>
                  </a:lnTo>
                  <a:cubicBezTo>
                    <a:pt x="1068" y="4737"/>
                    <a:pt x="1" y="3670"/>
                    <a:pt x="1" y="2369"/>
                  </a:cubicBezTo>
                  <a:lnTo>
                    <a:pt x="1" y="2369"/>
                  </a:lnTo>
                  <a:cubicBezTo>
                    <a:pt x="1" y="1068"/>
                    <a:pt x="1068" y="1"/>
                    <a:pt x="2369" y="1"/>
                  </a:cubicBezTo>
                  <a:lnTo>
                    <a:pt x="9974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70"/>
            <p:cNvSpPr/>
            <p:nvPr/>
          </p:nvSpPr>
          <p:spPr>
            <a:xfrm>
              <a:off x="7354509" y="4630768"/>
              <a:ext cx="227410" cy="112930"/>
            </a:xfrm>
            <a:custGeom>
              <a:avLst/>
              <a:gdLst/>
              <a:ahLst/>
              <a:cxnLst/>
              <a:rect l="l" t="t" r="r" b="b"/>
              <a:pathLst>
                <a:path w="9541" h="4738" fill="none" extrusionOk="0">
                  <a:moveTo>
                    <a:pt x="9541" y="4738"/>
                  </a:moveTo>
                  <a:lnTo>
                    <a:pt x="2369" y="4738"/>
                  </a:lnTo>
                  <a:cubicBezTo>
                    <a:pt x="1068" y="4738"/>
                    <a:pt x="1" y="3670"/>
                    <a:pt x="1" y="2369"/>
                  </a:cubicBezTo>
                  <a:lnTo>
                    <a:pt x="1" y="2369"/>
                  </a:lnTo>
                  <a:cubicBezTo>
                    <a:pt x="1" y="1068"/>
                    <a:pt x="1068" y="1"/>
                    <a:pt x="2369" y="1"/>
                  </a:cubicBezTo>
                  <a:lnTo>
                    <a:pt x="9307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70"/>
            <p:cNvSpPr/>
            <p:nvPr/>
          </p:nvSpPr>
          <p:spPr>
            <a:xfrm>
              <a:off x="7592240" y="4514691"/>
              <a:ext cx="698103" cy="510474"/>
            </a:xfrm>
            <a:custGeom>
              <a:avLst/>
              <a:gdLst/>
              <a:ahLst/>
              <a:cxnLst/>
              <a:rect l="l" t="t" r="r" b="b"/>
              <a:pathLst>
                <a:path w="29289" h="21417" fill="none" extrusionOk="0">
                  <a:moveTo>
                    <a:pt x="0" y="1"/>
                  </a:moveTo>
                  <a:lnTo>
                    <a:pt x="3436" y="1"/>
                  </a:lnTo>
                  <a:cubicBezTo>
                    <a:pt x="6238" y="1"/>
                    <a:pt x="8940" y="1102"/>
                    <a:pt x="10908" y="3103"/>
                  </a:cubicBezTo>
                  <a:lnTo>
                    <a:pt x="29288" y="21416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70"/>
            <p:cNvSpPr/>
            <p:nvPr/>
          </p:nvSpPr>
          <p:spPr>
            <a:xfrm>
              <a:off x="7354509" y="4746868"/>
              <a:ext cx="1459775" cy="686162"/>
            </a:xfrm>
            <a:custGeom>
              <a:avLst/>
              <a:gdLst/>
              <a:ahLst/>
              <a:cxnLst/>
              <a:rect l="l" t="t" r="r" b="b"/>
              <a:pathLst>
                <a:path w="61245" h="28788" fill="none" extrusionOk="0">
                  <a:moveTo>
                    <a:pt x="61244" y="11175"/>
                  </a:moveTo>
                  <a:lnTo>
                    <a:pt x="48669" y="23784"/>
                  </a:lnTo>
                  <a:cubicBezTo>
                    <a:pt x="43632" y="28787"/>
                    <a:pt x="35493" y="28787"/>
                    <a:pt x="30489" y="23784"/>
                  </a:cubicBezTo>
                  <a:lnTo>
                    <a:pt x="14177" y="7472"/>
                  </a:lnTo>
                  <a:cubicBezTo>
                    <a:pt x="13544" y="6838"/>
                    <a:pt x="12810" y="6271"/>
                    <a:pt x="12009" y="5871"/>
                  </a:cubicBezTo>
                  <a:lnTo>
                    <a:pt x="12009" y="5871"/>
                  </a:lnTo>
                  <a:cubicBezTo>
                    <a:pt x="10675" y="5137"/>
                    <a:pt x="9174" y="4770"/>
                    <a:pt x="7639" y="4770"/>
                  </a:cubicBezTo>
                  <a:lnTo>
                    <a:pt x="2369" y="4770"/>
                  </a:lnTo>
                  <a:cubicBezTo>
                    <a:pt x="1068" y="4770"/>
                    <a:pt x="1" y="3703"/>
                    <a:pt x="1" y="2402"/>
                  </a:cubicBezTo>
                  <a:lnTo>
                    <a:pt x="1" y="2402"/>
                  </a:lnTo>
                  <a:cubicBezTo>
                    <a:pt x="1" y="1067"/>
                    <a:pt x="1068" y="0"/>
                    <a:pt x="2369" y="0"/>
                  </a:cubicBezTo>
                  <a:lnTo>
                    <a:pt x="9541" y="0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70"/>
            <p:cNvSpPr/>
            <p:nvPr/>
          </p:nvSpPr>
          <p:spPr>
            <a:xfrm>
              <a:off x="8232257" y="4699937"/>
              <a:ext cx="263996" cy="263210"/>
            </a:xfrm>
            <a:custGeom>
              <a:avLst/>
              <a:gdLst/>
              <a:ahLst/>
              <a:cxnLst/>
              <a:rect l="l" t="t" r="r" b="b"/>
              <a:pathLst>
                <a:path w="11076" h="11043" fill="none" extrusionOk="0">
                  <a:moveTo>
                    <a:pt x="1" y="11042"/>
                  </a:moveTo>
                  <a:lnTo>
                    <a:pt x="11076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70"/>
            <p:cNvSpPr/>
            <p:nvPr/>
          </p:nvSpPr>
          <p:spPr>
            <a:xfrm>
              <a:off x="7573958" y="4094099"/>
              <a:ext cx="99392" cy="99416"/>
            </a:xfrm>
            <a:custGeom>
              <a:avLst/>
              <a:gdLst/>
              <a:ahLst/>
              <a:cxnLst/>
              <a:rect l="l" t="t" r="r" b="b"/>
              <a:pathLst>
                <a:path w="4170" h="4171" extrusionOk="0">
                  <a:moveTo>
                    <a:pt x="2068" y="1"/>
                  </a:moveTo>
                  <a:cubicBezTo>
                    <a:pt x="934" y="1"/>
                    <a:pt x="0" y="935"/>
                    <a:pt x="0" y="2102"/>
                  </a:cubicBezTo>
                  <a:cubicBezTo>
                    <a:pt x="0" y="3236"/>
                    <a:pt x="934" y="4170"/>
                    <a:pt x="2068" y="4170"/>
                  </a:cubicBezTo>
                  <a:cubicBezTo>
                    <a:pt x="3236" y="4170"/>
                    <a:pt x="4170" y="3236"/>
                    <a:pt x="4170" y="2102"/>
                  </a:cubicBezTo>
                  <a:cubicBezTo>
                    <a:pt x="4170" y="935"/>
                    <a:pt x="3236" y="1"/>
                    <a:pt x="20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70"/>
            <p:cNvSpPr/>
            <p:nvPr/>
          </p:nvSpPr>
          <p:spPr>
            <a:xfrm>
              <a:off x="7495231" y="3961338"/>
              <a:ext cx="81134" cy="81111"/>
            </a:xfrm>
            <a:custGeom>
              <a:avLst/>
              <a:gdLst/>
              <a:ahLst/>
              <a:cxnLst/>
              <a:rect l="l" t="t" r="r" b="b"/>
              <a:pathLst>
                <a:path w="3404" h="3403" extrusionOk="0">
                  <a:moveTo>
                    <a:pt x="1702" y="0"/>
                  </a:moveTo>
                  <a:cubicBezTo>
                    <a:pt x="768" y="0"/>
                    <a:pt x="1" y="767"/>
                    <a:pt x="1" y="1701"/>
                  </a:cubicBezTo>
                  <a:cubicBezTo>
                    <a:pt x="1" y="2635"/>
                    <a:pt x="768" y="3403"/>
                    <a:pt x="1702" y="3403"/>
                  </a:cubicBezTo>
                  <a:cubicBezTo>
                    <a:pt x="2636" y="3403"/>
                    <a:pt x="3403" y="2635"/>
                    <a:pt x="3403" y="1701"/>
                  </a:cubicBezTo>
                  <a:cubicBezTo>
                    <a:pt x="3403" y="767"/>
                    <a:pt x="2636" y="0"/>
                    <a:pt x="17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70"/>
            <p:cNvSpPr/>
            <p:nvPr/>
          </p:nvSpPr>
          <p:spPr>
            <a:xfrm>
              <a:off x="7587473" y="3800714"/>
              <a:ext cx="113717" cy="113741"/>
            </a:xfrm>
            <a:custGeom>
              <a:avLst/>
              <a:gdLst/>
              <a:ahLst/>
              <a:cxnLst/>
              <a:rect l="l" t="t" r="r" b="b"/>
              <a:pathLst>
                <a:path w="4771" h="4772" extrusionOk="0">
                  <a:moveTo>
                    <a:pt x="2402" y="1"/>
                  </a:moveTo>
                  <a:cubicBezTo>
                    <a:pt x="1068" y="1"/>
                    <a:pt x="0" y="1068"/>
                    <a:pt x="0" y="2369"/>
                  </a:cubicBezTo>
                  <a:cubicBezTo>
                    <a:pt x="0" y="3704"/>
                    <a:pt x="1068" y="4771"/>
                    <a:pt x="2402" y="4771"/>
                  </a:cubicBezTo>
                  <a:cubicBezTo>
                    <a:pt x="3703" y="4771"/>
                    <a:pt x="4770" y="3704"/>
                    <a:pt x="4770" y="2369"/>
                  </a:cubicBezTo>
                  <a:cubicBezTo>
                    <a:pt x="4770" y="1068"/>
                    <a:pt x="3703" y="1"/>
                    <a:pt x="24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70"/>
            <p:cNvSpPr/>
            <p:nvPr/>
          </p:nvSpPr>
          <p:spPr>
            <a:xfrm>
              <a:off x="7736942" y="4719815"/>
              <a:ext cx="454009" cy="465140"/>
            </a:xfrm>
            <a:custGeom>
              <a:avLst/>
              <a:gdLst/>
              <a:ahLst/>
              <a:cxnLst/>
              <a:rect l="l" t="t" r="r" b="b"/>
              <a:pathLst>
                <a:path w="19048" h="19515" extrusionOk="0">
                  <a:moveTo>
                    <a:pt x="13677" y="1"/>
                  </a:moveTo>
                  <a:lnTo>
                    <a:pt x="0" y="14645"/>
                  </a:lnTo>
                  <a:lnTo>
                    <a:pt x="5404" y="19515"/>
                  </a:lnTo>
                  <a:lnTo>
                    <a:pt x="19047" y="4904"/>
                  </a:lnTo>
                  <a:lnTo>
                    <a:pt x="13677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70"/>
            <p:cNvSpPr/>
            <p:nvPr/>
          </p:nvSpPr>
          <p:spPr>
            <a:xfrm>
              <a:off x="8969307" y="3832534"/>
              <a:ext cx="10344" cy="58062"/>
            </a:xfrm>
            <a:custGeom>
              <a:avLst/>
              <a:gdLst/>
              <a:ahLst/>
              <a:cxnLst/>
              <a:rect l="l" t="t" r="r" b="b"/>
              <a:pathLst>
                <a:path w="434" h="2436" extrusionOk="0">
                  <a:moveTo>
                    <a:pt x="434" y="0"/>
                  </a:moveTo>
                  <a:lnTo>
                    <a:pt x="0" y="2435"/>
                  </a:lnTo>
                </a:path>
              </a:pathLst>
            </a:custGeom>
            <a:solidFill>
              <a:srgbClr val="E3F5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Google Shape;12857;p88">
            <a:extLst>
              <a:ext uri="{FF2B5EF4-FFF2-40B4-BE49-F238E27FC236}">
                <a16:creationId xmlns:a16="http://schemas.microsoft.com/office/drawing/2014/main" id="{79CD2E4C-0B93-4D65-80A1-14C96F5314B9}"/>
              </a:ext>
            </a:extLst>
          </p:cNvPr>
          <p:cNvSpPr/>
          <p:nvPr/>
        </p:nvSpPr>
        <p:spPr>
          <a:xfrm rot="19156230">
            <a:off x="5445102" y="651947"/>
            <a:ext cx="1236560" cy="1266661"/>
          </a:xfrm>
          <a:custGeom>
            <a:avLst/>
            <a:gdLst/>
            <a:ahLst/>
            <a:cxnLst/>
            <a:rect l="l" t="t" r="r" b="b"/>
            <a:pathLst>
              <a:path w="12477" h="11792" extrusionOk="0">
                <a:moveTo>
                  <a:pt x="10845" y="690"/>
                </a:moveTo>
                <a:cubicBezTo>
                  <a:pt x="11072" y="690"/>
                  <a:pt x="11264" y="705"/>
                  <a:pt x="11406" y="733"/>
                </a:cubicBezTo>
                <a:cubicBezTo>
                  <a:pt x="11469" y="1049"/>
                  <a:pt x="11469" y="1616"/>
                  <a:pt x="11374" y="2246"/>
                </a:cubicBezTo>
                <a:lnTo>
                  <a:pt x="9894" y="765"/>
                </a:lnTo>
                <a:cubicBezTo>
                  <a:pt x="10240" y="713"/>
                  <a:pt x="10568" y="690"/>
                  <a:pt x="10845" y="690"/>
                </a:cubicBezTo>
                <a:close/>
                <a:moveTo>
                  <a:pt x="9106" y="923"/>
                </a:moveTo>
                <a:lnTo>
                  <a:pt x="11280" y="3096"/>
                </a:lnTo>
                <a:cubicBezTo>
                  <a:pt x="11185" y="3317"/>
                  <a:pt x="11091" y="3569"/>
                  <a:pt x="10996" y="3789"/>
                </a:cubicBezTo>
                <a:lnTo>
                  <a:pt x="8350" y="1143"/>
                </a:lnTo>
                <a:cubicBezTo>
                  <a:pt x="8602" y="1049"/>
                  <a:pt x="8822" y="954"/>
                  <a:pt x="9106" y="923"/>
                </a:cubicBezTo>
                <a:close/>
                <a:moveTo>
                  <a:pt x="7720" y="1458"/>
                </a:moveTo>
                <a:lnTo>
                  <a:pt x="10618" y="4388"/>
                </a:lnTo>
                <a:cubicBezTo>
                  <a:pt x="10555" y="4451"/>
                  <a:pt x="10461" y="4577"/>
                  <a:pt x="10398" y="4672"/>
                </a:cubicBezTo>
                <a:cubicBezTo>
                  <a:pt x="10303" y="4766"/>
                  <a:pt x="10240" y="4861"/>
                  <a:pt x="10114" y="4892"/>
                </a:cubicBezTo>
                <a:lnTo>
                  <a:pt x="7216" y="1994"/>
                </a:lnTo>
                <a:cubicBezTo>
                  <a:pt x="7279" y="1899"/>
                  <a:pt x="7373" y="1773"/>
                  <a:pt x="7436" y="1710"/>
                </a:cubicBezTo>
                <a:cubicBezTo>
                  <a:pt x="7531" y="1616"/>
                  <a:pt x="7594" y="1553"/>
                  <a:pt x="7720" y="1458"/>
                </a:cubicBezTo>
                <a:close/>
                <a:moveTo>
                  <a:pt x="6901" y="2655"/>
                </a:moveTo>
                <a:lnTo>
                  <a:pt x="9515" y="5270"/>
                </a:lnTo>
                <a:cubicBezTo>
                  <a:pt x="9263" y="5365"/>
                  <a:pt x="9011" y="5459"/>
                  <a:pt x="8791" y="5522"/>
                </a:cubicBezTo>
                <a:lnTo>
                  <a:pt x="6649" y="3411"/>
                </a:lnTo>
                <a:cubicBezTo>
                  <a:pt x="6680" y="3159"/>
                  <a:pt x="6775" y="2876"/>
                  <a:pt x="6901" y="2655"/>
                </a:cubicBezTo>
                <a:close/>
                <a:moveTo>
                  <a:pt x="6491" y="4231"/>
                </a:moveTo>
                <a:lnTo>
                  <a:pt x="7877" y="5617"/>
                </a:lnTo>
                <a:cubicBezTo>
                  <a:pt x="7638" y="5643"/>
                  <a:pt x="7409" y="5653"/>
                  <a:pt x="7204" y="5653"/>
                </a:cubicBezTo>
                <a:cubicBezTo>
                  <a:pt x="6923" y="5653"/>
                  <a:pt x="6686" y="5635"/>
                  <a:pt x="6523" y="5617"/>
                </a:cubicBezTo>
                <a:cubicBezTo>
                  <a:pt x="6491" y="5333"/>
                  <a:pt x="6460" y="4829"/>
                  <a:pt x="6491" y="4231"/>
                </a:cubicBezTo>
                <a:close/>
                <a:moveTo>
                  <a:pt x="4982" y="6171"/>
                </a:moveTo>
                <a:cubicBezTo>
                  <a:pt x="5371" y="6171"/>
                  <a:pt x="5708" y="6201"/>
                  <a:pt x="5892" y="6247"/>
                </a:cubicBezTo>
                <a:cubicBezTo>
                  <a:pt x="5955" y="6499"/>
                  <a:pt x="5987" y="7034"/>
                  <a:pt x="5955" y="7602"/>
                </a:cubicBezTo>
                <a:lnTo>
                  <a:pt x="4538" y="6184"/>
                </a:lnTo>
                <a:cubicBezTo>
                  <a:pt x="4690" y="6175"/>
                  <a:pt x="4839" y="6171"/>
                  <a:pt x="4982" y="6171"/>
                </a:cubicBezTo>
                <a:close/>
                <a:moveTo>
                  <a:pt x="3719" y="6310"/>
                </a:moveTo>
                <a:lnTo>
                  <a:pt x="5829" y="8452"/>
                </a:lnTo>
                <a:cubicBezTo>
                  <a:pt x="5798" y="8673"/>
                  <a:pt x="5703" y="8956"/>
                  <a:pt x="5609" y="9177"/>
                </a:cubicBezTo>
                <a:lnTo>
                  <a:pt x="2962" y="6562"/>
                </a:lnTo>
                <a:cubicBezTo>
                  <a:pt x="3183" y="6436"/>
                  <a:pt x="3435" y="6341"/>
                  <a:pt x="3719" y="6310"/>
                </a:cubicBezTo>
                <a:close/>
                <a:moveTo>
                  <a:pt x="2332" y="6908"/>
                </a:moveTo>
                <a:lnTo>
                  <a:pt x="5231" y="9807"/>
                </a:lnTo>
                <a:cubicBezTo>
                  <a:pt x="5168" y="9901"/>
                  <a:pt x="5073" y="10027"/>
                  <a:pt x="5010" y="10090"/>
                </a:cubicBezTo>
                <a:cubicBezTo>
                  <a:pt x="4916" y="10185"/>
                  <a:pt x="4853" y="10248"/>
                  <a:pt x="4727" y="10342"/>
                </a:cubicBezTo>
                <a:lnTo>
                  <a:pt x="1797" y="7412"/>
                </a:lnTo>
                <a:cubicBezTo>
                  <a:pt x="1891" y="7349"/>
                  <a:pt x="1954" y="7223"/>
                  <a:pt x="2049" y="7129"/>
                </a:cubicBezTo>
                <a:cubicBezTo>
                  <a:pt x="2112" y="7066"/>
                  <a:pt x="2206" y="6971"/>
                  <a:pt x="2332" y="6908"/>
                </a:cubicBezTo>
                <a:close/>
                <a:moveTo>
                  <a:pt x="1450" y="8011"/>
                </a:moveTo>
                <a:lnTo>
                  <a:pt x="4097" y="10657"/>
                </a:lnTo>
                <a:cubicBezTo>
                  <a:pt x="3908" y="10752"/>
                  <a:pt x="3624" y="10847"/>
                  <a:pt x="3372" y="10910"/>
                </a:cubicBezTo>
                <a:lnTo>
                  <a:pt x="1230" y="8767"/>
                </a:lnTo>
                <a:cubicBezTo>
                  <a:pt x="1293" y="8515"/>
                  <a:pt x="1387" y="8232"/>
                  <a:pt x="1450" y="8011"/>
                </a:cubicBezTo>
                <a:close/>
                <a:moveTo>
                  <a:pt x="1072" y="9586"/>
                </a:moveTo>
                <a:lnTo>
                  <a:pt x="2553" y="11067"/>
                </a:lnTo>
                <a:cubicBezTo>
                  <a:pt x="2175" y="11124"/>
                  <a:pt x="1831" y="11135"/>
                  <a:pt x="1534" y="11135"/>
                </a:cubicBezTo>
                <a:cubicBezTo>
                  <a:pt x="1337" y="11135"/>
                  <a:pt x="1160" y="11130"/>
                  <a:pt x="1009" y="11130"/>
                </a:cubicBezTo>
                <a:cubicBezTo>
                  <a:pt x="978" y="10815"/>
                  <a:pt x="978" y="10216"/>
                  <a:pt x="1072" y="9586"/>
                </a:cubicBezTo>
                <a:close/>
                <a:moveTo>
                  <a:pt x="10872" y="1"/>
                </a:moveTo>
                <a:cubicBezTo>
                  <a:pt x="9797" y="1"/>
                  <a:pt x="8028" y="173"/>
                  <a:pt x="6964" y="1238"/>
                </a:cubicBezTo>
                <a:cubicBezTo>
                  <a:pt x="6775" y="1427"/>
                  <a:pt x="6617" y="1616"/>
                  <a:pt x="6491" y="1836"/>
                </a:cubicBezTo>
                <a:cubicBezTo>
                  <a:pt x="5735" y="3033"/>
                  <a:pt x="5735" y="4703"/>
                  <a:pt x="5829" y="5491"/>
                </a:cubicBezTo>
                <a:cubicBezTo>
                  <a:pt x="5619" y="5469"/>
                  <a:pt x="5344" y="5450"/>
                  <a:pt x="5031" y="5450"/>
                </a:cubicBezTo>
                <a:cubicBezTo>
                  <a:pt x="3989" y="5450"/>
                  <a:pt x="2521" y="5655"/>
                  <a:pt x="1576" y="6625"/>
                </a:cubicBezTo>
                <a:cubicBezTo>
                  <a:pt x="1" y="8200"/>
                  <a:pt x="348" y="11319"/>
                  <a:pt x="379" y="11445"/>
                </a:cubicBezTo>
                <a:cubicBezTo>
                  <a:pt x="442" y="11603"/>
                  <a:pt x="568" y="11697"/>
                  <a:pt x="726" y="11760"/>
                </a:cubicBezTo>
                <a:cubicBezTo>
                  <a:pt x="757" y="11760"/>
                  <a:pt x="1135" y="11792"/>
                  <a:pt x="1671" y="11792"/>
                </a:cubicBezTo>
                <a:cubicBezTo>
                  <a:pt x="2710" y="11792"/>
                  <a:pt x="4443" y="11603"/>
                  <a:pt x="5514" y="10531"/>
                </a:cubicBezTo>
                <a:cubicBezTo>
                  <a:pt x="6775" y="9271"/>
                  <a:pt x="6743" y="7192"/>
                  <a:pt x="6649" y="6278"/>
                </a:cubicBezTo>
                <a:cubicBezTo>
                  <a:pt x="6869" y="6278"/>
                  <a:pt x="7121" y="6310"/>
                  <a:pt x="7405" y="6310"/>
                </a:cubicBezTo>
                <a:cubicBezTo>
                  <a:pt x="8476" y="6310"/>
                  <a:pt x="9925" y="6121"/>
                  <a:pt x="10902" y="5144"/>
                </a:cubicBezTo>
                <a:cubicBezTo>
                  <a:pt x="12477" y="3600"/>
                  <a:pt x="12099" y="481"/>
                  <a:pt x="12099" y="355"/>
                </a:cubicBezTo>
                <a:cubicBezTo>
                  <a:pt x="12036" y="198"/>
                  <a:pt x="11941" y="103"/>
                  <a:pt x="11784" y="40"/>
                </a:cubicBezTo>
                <a:cubicBezTo>
                  <a:pt x="11743" y="40"/>
                  <a:pt x="11387" y="1"/>
                  <a:pt x="10872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4065;p92">
            <a:extLst>
              <a:ext uri="{FF2B5EF4-FFF2-40B4-BE49-F238E27FC236}">
                <a16:creationId xmlns:a16="http://schemas.microsoft.com/office/drawing/2014/main" id="{5A50FD0D-934D-44B8-B8F4-7B7F124B8BA0}"/>
              </a:ext>
            </a:extLst>
          </p:cNvPr>
          <p:cNvSpPr/>
          <p:nvPr/>
        </p:nvSpPr>
        <p:spPr>
          <a:xfrm>
            <a:off x="2508763" y="432635"/>
            <a:ext cx="1266891" cy="1361839"/>
          </a:xfrm>
          <a:custGeom>
            <a:avLst/>
            <a:gdLst/>
            <a:ahLst/>
            <a:cxnLst/>
            <a:rect l="l" t="t" r="r" b="b"/>
            <a:pathLst>
              <a:path w="12131" h="12194" extrusionOk="0">
                <a:moveTo>
                  <a:pt x="4632" y="725"/>
                </a:moveTo>
                <a:cubicBezTo>
                  <a:pt x="5609" y="725"/>
                  <a:pt x="6396" y="1513"/>
                  <a:pt x="6396" y="2490"/>
                </a:cubicBezTo>
                <a:cubicBezTo>
                  <a:pt x="6365" y="2679"/>
                  <a:pt x="6522" y="2836"/>
                  <a:pt x="6680" y="2899"/>
                </a:cubicBezTo>
                <a:cubicBezTo>
                  <a:pt x="7341" y="2994"/>
                  <a:pt x="7814" y="3592"/>
                  <a:pt x="7814" y="4317"/>
                </a:cubicBezTo>
                <a:cubicBezTo>
                  <a:pt x="7814" y="4695"/>
                  <a:pt x="7656" y="5042"/>
                  <a:pt x="7404" y="5325"/>
                </a:cubicBezTo>
                <a:cubicBezTo>
                  <a:pt x="7184" y="5483"/>
                  <a:pt x="7278" y="5798"/>
                  <a:pt x="7530" y="5924"/>
                </a:cubicBezTo>
                <a:cubicBezTo>
                  <a:pt x="8129" y="6207"/>
                  <a:pt x="8539" y="6869"/>
                  <a:pt x="8539" y="7530"/>
                </a:cubicBezTo>
                <a:cubicBezTo>
                  <a:pt x="8539" y="8507"/>
                  <a:pt x="7751" y="9295"/>
                  <a:pt x="6774" y="9295"/>
                </a:cubicBezTo>
                <a:lnTo>
                  <a:pt x="4979" y="9295"/>
                </a:lnTo>
                <a:lnTo>
                  <a:pt x="4979" y="6932"/>
                </a:lnTo>
                <a:lnTo>
                  <a:pt x="6333" y="5609"/>
                </a:lnTo>
                <a:cubicBezTo>
                  <a:pt x="6491" y="5451"/>
                  <a:pt x="6491" y="5231"/>
                  <a:pt x="6333" y="5073"/>
                </a:cubicBezTo>
                <a:cubicBezTo>
                  <a:pt x="6254" y="4994"/>
                  <a:pt x="6168" y="4955"/>
                  <a:pt x="6081" y="4955"/>
                </a:cubicBezTo>
                <a:cubicBezTo>
                  <a:pt x="5995" y="4955"/>
                  <a:pt x="5908" y="4994"/>
                  <a:pt x="5829" y="5073"/>
                </a:cubicBezTo>
                <a:lnTo>
                  <a:pt x="4979" y="5924"/>
                </a:lnTo>
                <a:lnTo>
                  <a:pt x="4979" y="2490"/>
                </a:lnTo>
                <a:cubicBezTo>
                  <a:pt x="4979" y="2301"/>
                  <a:pt x="4821" y="2143"/>
                  <a:pt x="4632" y="2143"/>
                </a:cubicBezTo>
                <a:cubicBezTo>
                  <a:pt x="4443" y="2143"/>
                  <a:pt x="4285" y="2301"/>
                  <a:pt x="4285" y="2490"/>
                </a:cubicBezTo>
                <a:lnTo>
                  <a:pt x="4285" y="4506"/>
                </a:lnTo>
                <a:lnTo>
                  <a:pt x="3466" y="3655"/>
                </a:lnTo>
                <a:cubicBezTo>
                  <a:pt x="3388" y="3577"/>
                  <a:pt x="3293" y="3537"/>
                  <a:pt x="3198" y="3537"/>
                </a:cubicBezTo>
                <a:cubicBezTo>
                  <a:pt x="3104" y="3537"/>
                  <a:pt x="3009" y="3577"/>
                  <a:pt x="2931" y="3655"/>
                </a:cubicBezTo>
                <a:cubicBezTo>
                  <a:pt x="2773" y="3844"/>
                  <a:pt x="2773" y="4033"/>
                  <a:pt x="2931" y="4191"/>
                </a:cubicBezTo>
                <a:lnTo>
                  <a:pt x="4285" y="5514"/>
                </a:lnTo>
                <a:lnTo>
                  <a:pt x="4285" y="7373"/>
                </a:lnTo>
                <a:lnTo>
                  <a:pt x="3466" y="6554"/>
                </a:lnTo>
                <a:cubicBezTo>
                  <a:pt x="3388" y="6475"/>
                  <a:pt x="3293" y="6436"/>
                  <a:pt x="3198" y="6436"/>
                </a:cubicBezTo>
                <a:cubicBezTo>
                  <a:pt x="3104" y="6436"/>
                  <a:pt x="3009" y="6475"/>
                  <a:pt x="2931" y="6554"/>
                </a:cubicBezTo>
                <a:cubicBezTo>
                  <a:pt x="2773" y="6711"/>
                  <a:pt x="2773" y="6900"/>
                  <a:pt x="2931" y="7058"/>
                </a:cubicBezTo>
                <a:lnTo>
                  <a:pt x="4285" y="8413"/>
                </a:lnTo>
                <a:lnTo>
                  <a:pt x="4285" y="9295"/>
                </a:lnTo>
                <a:lnTo>
                  <a:pt x="2521" y="9295"/>
                </a:lnTo>
                <a:cubicBezTo>
                  <a:pt x="1513" y="9295"/>
                  <a:pt x="694" y="8507"/>
                  <a:pt x="694" y="7530"/>
                </a:cubicBezTo>
                <a:cubicBezTo>
                  <a:pt x="694" y="6837"/>
                  <a:pt x="1103" y="6207"/>
                  <a:pt x="1734" y="5924"/>
                </a:cubicBezTo>
                <a:cubicBezTo>
                  <a:pt x="1954" y="5798"/>
                  <a:pt x="1986" y="5514"/>
                  <a:pt x="1828" y="5325"/>
                </a:cubicBezTo>
                <a:cubicBezTo>
                  <a:pt x="1576" y="5042"/>
                  <a:pt x="1418" y="4695"/>
                  <a:pt x="1418" y="4317"/>
                </a:cubicBezTo>
                <a:cubicBezTo>
                  <a:pt x="1418" y="3624"/>
                  <a:pt x="1891" y="3057"/>
                  <a:pt x="2584" y="2899"/>
                </a:cubicBezTo>
                <a:cubicBezTo>
                  <a:pt x="2742" y="2836"/>
                  <a:pt x="2899" y="2679"/>
                  <a:pt x="2868" y="2490"/>
                </a:cubicBezTo>
                <a:cubicBezTo>
                  <a:pt x="2868" y="1513"/>
                  <a:pt x="3655" y="725"/>
                  <a:pt x="4632" y="725"/>
                </a:cubicBezTo>
                <a:close/>
                <a:moveTo>
                  <a:pt x="7467" y="725"/>
                </a:moveTo>
                <a:cubicBezTo>
                  <a:pt x="8444" y="725"/>
                  <a:pt x="9295" y="1513"/>
                  <a:pt x="9232" y="2584"/>
                </a:cubicBezTo>
                <a:cubicBezTo>
                  <a:pt x="9232" y="2742"/>
                  <a:pt x="9358" y="2899"/>
                  <a:pt x="9515" y="2931"/>
                </a:cubicBezTo>
                <a:cubicBezTo>
                  <a:pt x="10177" y="3057"/>
                  <a:pt x="10712" y="3624"/>
                  <a:pt x="10712" y="4348"/>
                </a:cubicBezTo>
                <a:cubicBezTo>
                  <a:pt x="10712" y="4726"/>
                  <a:pt x="10555" y="5105"/>
                  <a:pt x="10271" y="5357"/>
                </a:cubicBezTo>
                <a:cubicBezTo>
                  <a:pt x="10082" y="5514"/>
                  <a:pt x="10145" y="5829"/>
                  <a:pt x="10397" y="5955"/>
                </a:cubicBezTo>
                <a:cubicBezTo>
                  <a:pt x="11027" y="6239"/>
                  <a:pt x="11406" y="6900"/>
                  <a:pt x="11406" y="7562"/>
                </a:cubicBezTo>
                <a:cubicBezTo>
                  <a:pt x="11406" y="8570"/>
                  <a:pt x="10586" y="9358"/>
                  <a:pt x="9610" y="9358"/>
                </a:cubicBezTo>
                <a:lnTo>
                  <a:pt x="8507" y="9358"/>
                </a:lnTo>
                <a:cubicBezTo>
                  <a:pt x="8980" y="8885"/>
                  <a:pt x="9232" y="8224"/>
                  <a:pt x="9232" y="7562"/>
                </a:cubicBezTo>
                <a:cubicBezTo>
                  <a:pt x="9232" y="6743"/>
                  <a:pt x="8854" y="5987"/>
                  <a:pt x="8192" y="5514"/>
                </a:cubicBezTo>
                <a:cubicBezTo>
                  <a:pt x="8413" y="5168"/>
                  <a:pt x="8539" y="4789"/>
                  <a:pt x="8539" y="4348"/>
                </a:cubicBezTo>
                <a:cubicBezTo>
                  <a:pt x="8539" y="3435"/>
                  <a:pt x="7940" y="2616"/>
                  <a:pt x="7089" y="2332"/>
                </a:cubicBezTo>
                <a:cubicBezTo>
                  <a:pt x="7058" y="1828"/>
                  <a:pt x="6837" y="1387"/>
                  <a:pt x="6554" y="1009"/>
                </a:cubicBezTo>
                <a:cubicBezTo>
                  <a:pt x="6837" y="788"/>
                  <a:pt x="7152" y="725"/>
                  <a:pt x="7467" y="725"/>
                </a:cubicBezTo>
                <a:close/>
                <a:moveTo>
                  <a:pt x="7121" y="10019"/>
                </a:moveTo>
                <a:lnTo>
                  <a:pt x="7121" y="11469"/>
                </a:lnTo>
                <a:lnTo>
                  <a:pt x="4979" y="11469"/>
                </a:lnTo>
                <a:lnTo>
                  <a:pt x="4979" y="10019"/>
                </a:lnTo>
                <a:close/>
                <a:moveTo>
                  <a:pt x="4632" y="1"/>
                </a:moveTo>
                <a:cubicBezTo>
                  <a:pt x="3340" y="1"/>
                  <a:pt x="2269" y="1009"/>
                  <a:pt x="2175" y="2301"/>
                </a:cubicBezTo>
                <a:cubicBezTo>
                  <a:pt x="1292" y="2616"/>
                  <a:pt x="694" y="3403"/>
                  <a:pt x="694" y="4317"/>
                </a:cubicBezTo>
                <a:cubicBezTo>
                  <a:pt x="694" y="4726"/>
                  <a:pt x="820" y="5136"/>
                  <a:pt x="1072" y="5483"/>
                </a:cubicBezTo>
                <a:cubicBezTo>
                  <a:pt x="379" y="5955"/>
                  <a:pt x="1" y="6711"/>
                  <a:pt x="1" y="7530"/>
                </a:cubicBezTo>
                <a:cubicBezTo>
                  <a:pt x="1" y="8917"/>
                  <a:pt x="1135" y="10019"/>
                  <a:pt x="2521" y="10019"/>
                </a:cubicBezTo>
                <a:lnTo>
                  <a:pt x="4285" y="10019"/>
                </a:lnTo>
                <a:lnTo>
                  <a:pt x="4285" y="11469"/>
                </a:lnTo>
                <a:lnTo>
                  <a:pt x="2521" y="11469"/>
                </a:lnTo>
                <a:cubicBezTo>
                  <a:pt x="2332" y="11469"/>
                  <a:pt x="2175" y="11626"/>
                  <a:pt x="2175" y="11815"/>
                </a:cubicBezTo>
                <a:cubicBezTo>
                  <a:pt x="2175" y="12036"/>
                  <a:pt x="2332" y="12193"/>
                  <a:pt x="2521" y="12193"/>
                </a:cubicBezTo>
                <a:lnTo>
                  <a:pt x="9641" y="12193"/>
                </a:lnTo>
                <a:cubicBezTo>
                  <a:pt x="9830" y="12193"/>
                  <a:pt x="9988" y="12036"/>
                  <a:pt x="9988" y="11815"/>
                </a:cubicBezTo>
                <a:cubicBezTo>
                  <a:pt x="9988" y="11626"/>
                  <a:pt x="9830" y="11469"/>
                  <a:pt x="9641" y="11469"/>
                </a:cubicBezTo>
                <a:lnTo>
                  <a:pt x="7877" y="11469"/>
                </a:lnTo>
                <a:lnTo>
                  <a:pt x="7877" y="10019"/>
                </a:lnTo>
                <a:lnTo>
                  <a:pt x="9610" y="10019"/>
                </a:lnTo>
                <a:cubicBezTo>
                  <a:pt x="10964" y="10019"/>
                  <a:pt x="12130" y="8917"/>
                  <a:pt x="12130" y="7530"/>
                </a:cubicBezTo>
                <a:cubicBezTo>
                  <a:pt x="12130" y="6711"/>
                  <a:pt x="11721" y="5955"/>
                  <a:pt x="11059" y="5483"/>
                </a:cubicBezTo>
                <a:cubicBezTo>
                  <a:pt x="11280" y="5136"/>
                  <a:pt x="11406" y="4726"/>
                  <a:pt x="11406" y="4317"/>
                </a:cubicBezTo>
                <a:cubicBezTo>
                  <a:pt x="11406" y="3403"/>
                  <a:pt x="10838" y="2584"/>
                  <a:pt x="9956" y="2301"/>
                </a:cubicBezTo>
                <a:cubicBezTo>
                  <a:pt x="9830" y="1040"/>
                  <a:pt x="8791" y="1"/>
                  <a:pt x="7467" y="1"/>
                </a:cubicBezTo>
                <a:cubicBezTo>
                  <a:pt x="6963" y="1"/>
                  <a:pt x="6459" y="158"/>
                  <a:pt x="6050" y="442"/>
                </a:cubicBezTo>
                <a:cubicBezTo>
                  <a:pt x="5672" y="158"/>
                  <a:pt x="5168" y="1"/>
                  <a:pt x="4632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909;p70">
            <a:extLst>
              <a:ext uri="{FF2B5EF4-FFF2-40B4-BE49-F238E27FC236}">
                <a16:creationId xmlns:a16="http://schemas.microsoft.com/office/drawing/2014/main" id="{70364D3C-2BB1-4985-9663-F43C935B180A}"/>
              </a:ext>
            </a:extLst>
          </p:cNvPr>
          <p:cNvSpPr txBox="1"/>
          <p:nvPr/>
        </p:nvSpPr>
        <p:spPr>
          <a:xfrm flipH="1">
            <a:off x="2378118" y="3862168"/>
            <a:ext cx="1528182" cy="1080600"/>
          </a:xfrm>
          <a:prstGeom prst="roundRect">
            <a:avLst/>
          </a:prstGeom>
          <a:solidFill>
            <a:srgbClr val="FFABAB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LRRK2</a:t>
            </a:r>
            <a:endParaRPr sz="1600" b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" name="Google Shape;1909;p70">
            <a:extLst>
              <a:ext uri="{FF2B5EF4-FFF2-40B4-BE49-F238E27FC236}">
                <a16:creationId xmlns:a16="http://schemas.microsoft.com/office/drawing/2014/main" id="{2D1E4EB4-62ED-4493-8117-903E6BFFA0B1}"/>
              </a:ext>
            </a:extLst>
          </p:cNvPr>
          <p:cNvSpPr txBox="1"/>
          <p:nvPr/>
        </p:nvSpPr>
        <p:spPr>
          <a:xfrm flipH="1">
            <a:off x="4794633" y="2365782"/>
            <a:ext cx="1222795" cy="1079269"/>
          </a:xfrm>
          <a:prstGeom prst="roundRect">
            <a:avLst/>
          </a:prstGeom>
          <a:solidFill>
            <a:srgbClr val="FFABAB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PINK 1 </a:t>
            </a:r>
            <a:endParaRPr sz="1600" b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" name="Google Shape;1909;p70">
            <a:extLst>
              <a:ext uri="{FF2B5EF4-FFF2-40B4-BE49-F238E27FC236}">
                <a16:creationId xmlns:a16="http://schemas.microsoft.com/office/drawing/2014/main" id="{4D3AA9E4-305D-44C6-8FE6-9526349AFBFF}"/>
              </a:ext>
            </a:extLst>
          </p:cNvPr>
          <p:cNvSpPr txBox="1"/>
          <p:nvPr/>
        </p:nvSpPr>
        <p:spPr>
          <a:xfrm flipH="1">
            <a:off x="6276819" y="2389242"/>
            <a:ext cx="1328099" cy="1072082"/>
          </a:xfrm>
          <a:prstGeom prst="roundRect">
            <a:avLst/>
          </a:prstGeom>
          <a:solidFill>
            <a:srgbClr val="FFABAB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PARKIN</a:t>
            </a:r>
            <a:endParaRPr sz="1600" b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" name="Google Shape;1909;p70">
            <a:extLst>
              <a:ext uri="{FF2B5EF4-FFF2-40B4-BE49-F238E27FC236}">
                <a16:creationId xmlns:a16="http://schemas.microsoft.com/office/drawing/2014/main" id="{5B485658-FDAA-4DF3-9E3C-023D986234F1}"/>
              </a:ext>
            </a:extLst>
          </p:cNvPr>
          <p:cNvSpPr txBox="1"/>
          <p:nvPr/>
        </p:nvSpPr>
        <p:spPr>
          <a:xfrm flipH="1">
            <a:off x="5376894" y="3688080"/>
            <a:ext cx="1299160" cy="1106397"/>
          </a:xfrm>
          <a:prstGeom prst="roundRect">
            <a:avLst/>
          </a:prstGeom>
          <a:solidFill>
            <a:srgbClr val="FFABAB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Alpha </a:t>
            </a:r>
            <a:r>
              <a:rPr lang="en" sz="1600" b="1" dirty="0"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ynuclein</a:t>
            </a:r>
            <a:endParaRPr sz="1600" b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AC6B969-3D02-4E12-97AB-5A1BE8299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333" y="1968562"/>
            <a:ext cx="1719518" cy="1719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223">
            <a:extLst>
              <a:ext uri="{FF2B5EF4-FFF2-40B4-BE49-F238E27FC236}">
                <a16:creationId xmlns:a16="http://schemas.microsoft.com/office/drawing/2014/main" id="{9695BD22-AE5D-4010-A255-12E043C13AFB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4802697" y="387068"/>
            <a:ext cx="1814478" cy="4568949"/>
            <a:chOff x="252" y="720"/>
            <a:chExt cx="1645" cy="3360"/>
          </a:xfrm>
        </p:grpSpPr>
        <p:sp>
          <p:nvSpPr>
            <p:cNvPr id="11" name="Freeform 1224">
              <a:extLst>
                <a:ext uri="{FF2B5EF4-FFF2-40B4-BE49-F238E27FC236}">
                  <a16:creationId xmlns:a16="http://schemas.microsoft.com/office/drawing/2014/main" id="{D6060705-A535-44D3-BA64-2FD092D75B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27"/>
            </a:xfrm>
            <a:custGeom>
              <a:avLst/>
              <a:gdLst>
                <a:gd name="T0" fmla="*/ 497 w 2854"/>
                <a:gd name="T1" fmla="*/ 270 h 2651"/>
                <a:gd name="T2" fmla="*/ 529 w 2854"/>
                <a:gd name="T3" fmla="*/ 384 h 2651"/>
                <a:gd name="T4" fmla="*/ 529 w 2854"/>
                <a:gd name="T5" fmla="*/ 384 h 2651"/>
                <a:gd name="T6" fmla="*/ 353 w 2854"/>
                <a:gd name="T7" fmla="*/ 67 h 2651"/>
                <a:gd name="T8" fmla="*/ 519 w 2854"/>
                <a:gd name="T9" fmla="*/ 427 h 2651"/>
                <a:gd name="T10" fmla="*/ 429 w 2854"/>
                <a:gd name="T11" fmla="*/ 365 h 2651"/>
                <a:gd name="T12" fmla="*/ 507 w 2854"/>
                <a:gd name="T13" fmla="*/ 380 h 2651"/>
                <a:gd name="T14" fmla="*/ 497 w 2854"/>
                <a:gd name="T15" fmla="*/ 377 h 2651"/>
                <a:gd name="T16" fmla="*/ 477 w 2854"/>
                <a:gd name="T17" fmla="*/ 333 h 2651"/>
                <a:gd name="T18" fmla="*/ 470 w 2854"/>
                <a:gd name="T19" fmla="*/ 325 h 2651"/>
                <a:gd name="T20" fmla="*/ 402 w 2854"/>
                <a:gd name="T21" fmla="*/ 339 h 2651"/>
                <a:gd name="T22" fmla="*/ 388 w 2854"/>
                <a:gd name="T23" fmla="*/ 274 h 2651"/>
                <a:gd name="T24" fmla="*/ 448 w 2854"/>
                <a:gd name="T25" fmla="*/ 255 h 2651"/>
                <a:gd name="T26" fmla="*/ 466 w 2854"/>
                <a:gd name="T27" fmla="*/ 249 h 2651"/>
                <a:gd name="T28" fmla="*/ 477 w 2854"/>
                <a:gd name="T29" fmla="*/ 213 h 2651"/>
                <a:gd name="T30" fmla="*/ 390 w 2854"/>
                <a:gd name="T31" fmla="*/ 241 h 2651"/>
                <a:gd name="T32" fmla="*/ 345 w 2854"/>
                <a:gd name="T33" fmla="*/ 247 h 2651"/>
                <a:gd name="T34" fmla="*/ 391 w 2854"/>
                <a:gd name="T35" fmla="*/ 164 h 2651"/>
                <a:gd name="T36" fmla="*/ 380 w 2854"/>
                <a:gd name="T37" fmla="*/ 182 h 2651"/>
                <a:gd name="T38" fmla="*/ 361 w 2854"/>
                <a:gd name="T39" fmla="*/ 169 h 2651"/>
                <a:gd name="T40" fmla="*/ 363 w 2854"/>
                <a:gd name="T41" fmla="*/ 181 h 2651"/>
                <a:gd name="T42" fmla="*/ 322 w 2854"/>
                <a:gd name="T43" fmla="*/ 217 h 2651"/>
                <a:gd name="T44" fmla="*/ 314 w 2854"/>
                <a:gd name="T45" fmla="*/ 153 h 2651"/>
                <a:gd name="T46" fmla="*/ 345 w 2854"/>
                <a:gd name="T47" fmla="*/ 75 h 2651"/>
                <a:gd name="T48" fmla="*/ 325 w 2854"/>
                <a:gd name="T49" fmla="*/ 114 h 2651"/>
                <a:gd name="T50" fmla="*/ 299 w 2854"/>
                <a:gd name="T51" fmla="*/ 84 h 2651"/>
                <a:gd name="T52" fmla="*/ 291 w 2854"/>
                <a:gd name="T53" fmla="*/ 79 h 2651"/>
                <a:gd name="T54" fmla="*/ 226 w 2854"/>
                <a:gd name="T55" fmla="*/ 97 h 2651"/>
                <a:gd name="T56" fmla="*/ 255 w 2854"/>
                <a:gd name="T57" fmla="*/ 124 h 2651"/>
                <a:gd name="T58" fmla="*/ 296 w 2854"/>
                <a:gd name="T59" fmla="*/ 191 h 2651"/>
                <a:gd name="T60" fmla="*/ 199 w 2854"/>
                <a:gd name="T61" fmla="*/ 265 h 2651"/>
                <a:gd name="T62" fmla="*/ 215 w 2854"/>
                <a:gd name="T63" fmla="*/ 192 h 2651"/>
                <a:gd name="T64" fmla="*/ 207 w 2854"/>
                <a:gd name="T65" fmla="*/ 217 h 2651"/>
                <a:gd name="T66" fmla="*/ 119 w 2854"/>
                <a:gd name="T67" fmla="*/ 198 h 2651"/>
                <a:gd name="T68" fmla="*/ 110 w 2854"/>
                <a:gd name="T69" fmla="*/ 203 h 2651"/>
                <a:gd name="T70" fmla="*/ 101 w 2854"/>
                <a:gd name="T71" fmla="*/ 226 h 2651"/>
                <a:gd name="T72" fmla="*/ 133 w 2854"/>
                <a:gd name="T73" fmla="*/ 237 h 2651"/>
                <a:gd name="T74" fmla="*/ 229 w 2854"/>
                <a:gd name="T75" fmla="*/ 295 h 2651"/>
                <a:gd name="T76" fmla="*/ 159 w 2854"/>
                <a:gd name="T77" fmla="*/ 290 h 2651"/>
                <a:gd name="T78" fmla="*/ 172 w 2854"/>
                <a:gd name="T79" fmla="*/ 293 h 2651"/>
                <a:gd name="T80" fmla="*/ 150 w 2854"/>
                <a:gd name="T81" fmla="*/ 302 h 2651"/>
                <a:gd name="T82" fmla="*/ 149 w 2854"/>
                <a:gd name="T83" fmla="*/ 310 h 2651"/>
                <a:gd name="T84" fmla="*/ 210 w 2854"/>
                <a:gd name="T85" fmla="*/ 357 h 2651"/>
                <a:gd name="T86" fmla="*/ 85 w 2854"/>
                <a:gd name="T87" fmla="*/ 350 h 2651"/>
                <a:gd name="T88" fmla="*/ 167 w 2854"/>
                <a:gd name="T89" fmla="*/ 363 h 2651"/>
                <a:gd name="T90" fmla="*/ 55 w 2854"/>
                <a:gd name="T91" fmla="*/ 471 h 2651"/>
                <a:gd name="T92" fmla="*/ 55 w 2854"/>
                <a:gd name="T93" fmla="*/ 479 h 2651"/>
                <a:gd name="T94" fmla="*/ 167 w 2854"/>
                <a:gd name="T95" fmla="*/ 433 h 2651"/>
                <a:gd name="T96" fmla="*/ 195 w 2854"/>
                <a:gd name="T97" fmla="*/ 492 h 2651"/>
                <a:gd name="T98" fmla="*/ 171 w 2854"/>
                <a:gd name="T99" fmla="*/ 400 h 2651"/>
                <a:gd name="T100" fmla="*/ 286 w 2854"/>
                <a:gd name="T101" fmla="*/ 445 h 2651"/>
                <a:gd name="T102" fmla="*/ 305 w 2854"/>
                <a:gd name="T103" fmla="*/ 499 h 2651"/>
                <a:gd name="T104" fmla="*/ 358 w 2854"/>
                <a:gd name="T105" fmla="*/ 388 h 2651"/>
                <a:gd name="T106" fmla="*/ 421 w 2854"/>
                <a:gd name="T107" fmla="*/ 378 h 2651"/>
                <a:gd name="T108" fmla="*/ 497 w 2854"/>
                <a:gd name="T109" fmla="*/ 414 h 2651"/>
                <a:gd name="T110" fmla="*/ 534 w 2854"/>
                <a:gd name="T111" fmla="*/ 472 h 2651"/>
                <a:gd name="T112" fmla="*/ 519 w 2854"/>
                <a:gd name="T113" fmla="*/ 427 h 26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54" h="2651">
                  <a:moveTo>
                    <a:pt x="2589" y="1387"/>
                  </a:moveTo>
                  <a:cubicBezTo>
                    <a:pt x="2592" y="1395"/>
                    <a:pt x="2596" y="1402"/>
                    <a:pt x="2599" y="1411"/>
                  </a:cubicBezTo>
                  <a:cubicBezTo>
                    <a:pt x="2599" y="1411"/>
                    <a:pt x="2597" y="1401"/>
                    <a:pt x="2589" y="1387"/>
                  </a:cubicBezTo>
                  <a:close/>
                  <a:moveTo>
                    <a:pt x="2764" y="2010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10"/>
                  </a:cubicBezTo>
                  <a:close/>
                  <a:moveTo>
                    <a:pt x="1841" y="350"/>
                  </a:moveTo>
                  <a:cubicBezTo>
                    <a:pt x="1842" y="350"/>
                    <a:pt x="1842" y="350"/>
                    <a:pt x="1843" y="351"/>
                  </a:cubicBezTo>
                  <a:cubicBezTo>
                    <a:pt x="1843" y="351"/>
                    <a:pt x="1842" y="350"/>
                    <a:pt x="1841" y="350"/>
                  </a:cubicBezTo>
                  <a:close/>
                  <a:moveTo>
                    <a:pt x="2711" y="2236"/>
                  </a:moveTo>
                  <a:cubicBezTo>
                    <a:pt x="2634" y="1769"/>
                    <a:pt x="2457" y="2484"/>
                    <a:pt x="2397" y="2238"/>
                  </a:cubicBezTo>
                  <a:cubicBezTo>
                    <a:pt x="2354" y="2063"/>
                    <a:pt x="2292" y="1965"/>
                    <a:pt x="2241" y="1912"/>
                  </a:cubicBezTo>
                  <a:cubicBezTo>
                    <a:pt x="2317" y="1904"/>
                    <a:pt x="2339" y="1884"/>
                    <a:pt x="2395" y="1967"/>
                  </a:cubicBezTo>
                  <a:cubicBezTo>
                    <a:pt x="2465" y="2072"/>
                    <a:pt x="2565" y="2011"/>
                    <a:pt x="2648" y="1987"/>
                  </a:cubicBezTo>
                  <a:cubicBezTo>
                    <a:pt x="2716" y="1966"/>
                    <a:pt x="2753" y="1998"/>
                    <a:pt x="2764" y="2010"/>
                  </a:cubicBezTo>
                  <a:cubicBezTo>
                    <a:pt x="2690" y="1922"/>
                    <a:pt x="2645" y="1965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5"/>
                    <a:pt x="2205" y="1785"/>
                    <a:pt x="2099" y="1773"/>
                  </a:cubicBezTo>
                  <a:cubicBezTo>
                    <a:pt x="1993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0" y="1309"/>
                    <a:pt x="2569" y="1356"/>
                    <a:pt x="2589" y="1387"/>
                  </a:cubicBezTo>
                  <a:cubicBezTo>
                    <a:pt x="2558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0" y="1262"/>
                    <a:pt x="2220" y="1239"/>
                  </a:cubicBezTo>
                  <a:cubicBezTo>
                    <a:pt x="2099" y="1215"/>
                    <a:pt x="2071" y="1197"/>
                    <a:pt x="2038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5" y="1338"/>
                    <a:pt x="1802" y="1294"/>
                    <a:pt x="1802" y="1294"/>
                  </a:cubicBezTo>
                  <a:cubicBezTo>
                    <a:pt x="1771" y="1209"/>
                    <a:pt x="1786" y="1186"/>
                    <a:pt x="1938" y="1115"/>
                  </a:cubicBezTo>
                  <a:cubicBezTo>
                    <a:pt x="2090" y="1045"/>
                    <a:pt x="1959" y="888"/>
                    <a:pt x="2043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7" y="865"/>
                    <a:pt x="1971" y="802"/>
                    <a:pt x="1985" y="951"/>
                  </a:cubicBezTo>
                  <a:cubicBezTo>
                    <a:pt x="1999" y="1100"/>
                    <a:pt x="1930" y="1087"/>
                    <a:pt x="1930" y="1087"/>
                  </a:cubicBezTo>
                  <a:cubicBezTo>
                    <a:pt x="1981" y="1021"/>
                    <a:pt x="1924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6"/>
                    <a:pt x="1823" y="1090"/>
                    <a:pt x="1780" y="1181"/>
                  </a:cubicBezTo>
                  <a:cubicBezTo>
                    <a:pt x="1737" y="1272"/>
                    <a:pt x="1745" y="1220"/>
                    <a:pt x="1680" y="1133"/>
                  </a:cubicBezTo>
                  <a:cubicBezTo>
                    <a:pt x="1615" y="1046"/>
                    <a:pt x="1680" y="1051"/>
                    <a:pt x="1684" y="946"/>
                  </a:cubicBezTo>
                  <a:cubicBezTo>
                    <a:pt x="1687" y="878"/>
                    <a:pt x="1666" y="835"/>
                    <a:pt x="1638" y="799"/>
                  </a:cubicBezTo>
                  <a:cubicBezTo>
                    <a:pt x="1631" y="741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2"/>
                    <a:pt x="1835" y="345"/>
                    <a:pt x="1841" y="350"/>
                  </a:cubicBezTo>
                  <a:cubicBezTo>
                    <a:pt x="1704" y="242"/>
                    <a:pt x="1826" y="651"/>
                    <a:pt x="1699" y="595"/>
                  </a:cubicBezTo>
                  <a:cubicBezTo>
                    <a:pt x="1597" y="550"/>
                    <a:pt x="1604" y="702"/>
                    <a:pt x="1611" y="767"/>
                  </a:cubicBezTo>
                  <a:cubicBezTo>
                    <a:pt x="1551" y="701"/>
                    <a:pt x="1488" y="640"/>
                    <a:pt x="1559" y="438"/>
                  </a:cubicBezTo>
                  <a:cubicBezTo>
                    <a:pt x="1676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19" y="417"/>
                  </a:cubicBezTo>
                  <a:cubicBezTo>
                    <a:pt x="1487" y="482"/>
                    <a:pt x="1480" y="545"/>
                    <a:pt x="1486" y="604"/>
                  </a:cubicBezTo>
                  <a:cubicBezTo>
                    <a:pt x="1359" y="471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1" y="684"/>
                  </a:cubicBezTo>
                  <a:cubicBezTo>
                    <a:pt x="1540" y="826"/>
                    <a:pt x="1626" y="938"/>
                    <a:pt x="1546" y="998"/>
                  </a:cubicBezTo>
                  <a:cubicBezTo>
                    <a:pt x="1420" y="1094"/>
                    <a:pt x="1376" y="1398"/>
                    <a:pt x="1211" y="1359"/>
                  </a:cubicBezTo>
                  <a:cubicBezTo>
                    <a:pt x="1154" y="1345"/>
                    <a:pt x="1116" y="1385"/>
                    <a:pt x="1037" y="1385"/>
                  </a:cubicBezTo>
                  <a:cubicBezTo>
                    <a:pt x="959" y="1385"/>
                    <a:pt x="959" y="1263"/>
                    <a:pt x="1033" y="1203"/>
                  </a:cubicBezTo>
                  <a:cubicBezTo>
                    <a:pt x="1107" y="1142"/>
                    <a:pt x="1263" y="1159"/>
                    <a:pt x="1124" y="1007"/>
                  </a:cubicBezTo>
                  <a:cubicBezTo>
                    <a:pt x="985" y="855"/>
                    <a:pt x="1046" y="799"/>
                    <a:pt x="1046" y="799"/>
                  </a:cubicBezTo>
                  <a:cubicBezTo>
                    <a:pt x="925" y="877"/>
                    <a:pt x="1237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0" y="1337"/>
                    <a:pt x="933" y="1077"/>
                    <a:pt x="625" y="1033"/>
                  </a:cubicBezTo>
                  <a:cubicBezTo>
                    <a:pt x="317" y="990"/>
                    <a:pt x="373" y="855"/>
                    <a:pt x="373" y="855"/>
                  </a:cubicBezTo>
                  <a:cubicBezTo>
                    <a:pt x="323" y="909"/>
                    <a:pt x="404" y="1063"/>
                    <a:pt x="571" y="1060"/>
                  </a:cubicBezTo>
                  <a:cubicBezTo>
                    <a:pt x="738" y="1057"/>
                    <a:pt x="767" y="1186"/>
                    <a:pt x="767" y="1186"/>
                  </a:cubicBezTo>
                  <a:cubicBezTo>
                    <a:pt x="719" y="1100"/>
                    <a:pt x="696" y="1293"/>
                    <a:pt x="530" y="1186"/>
                  </a:cubicBezTo>
                  <a:cubicBezTo>
                    <a:pt x="423" y="1116"/>
                    <a:pt x="432" y="1251"/>
                    <a:pt x="432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3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4" y="1543"/>
                  </a:cubicBezTo>
                  <a:cubicBezTo>
                    <a:pt x="1168" y="1668"/>
                    <a:pt x="1088" y="1629"/>
                    <a:pt x="1023" y="1523"/>
                  </a:cubicBezTo>
                  <a:cubicBezTo>
                    <a:pt x="957" y="1417"/>
                    <a:pt x="816" y="1562"/>
                    <a:pt x="827" y="1519"/>
                  </a:cubicBezTo>
                  <a:cubicBezTo>
                    <a:pt x="837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3"/>
                    <a:pt x="1074" y="1738"/>
                    <a:pt x="1016" y="1636"/>
                  </a:cubicBezTo>
                  <a:cubicBezTo>
                    <a:pt x="957" y="1534"/>
                    <a:pt x="826" y="1741"/>
                    <a:pt x="782" y="1578"/>
                  </a:cubicBezTo>
                  <a:cubicBezTo>
                    <a:pt x="752" y="1468"/>
                    <a:pt x="677" y="1610"/>
                    <a:pt x="677" y="1610"/>
                  </a:cubicBezTo>
                  <a:cubicBezTo>
                    <a:pt x="677" y="1610"/>
                    <a:pt x="741" y="1493"/>
                    <a:pt x="780" y="1622"/>
                  </a:cubicBezTo>
                  <a:cubicBezTo>
                    <a:pt x="819" y="1751"/>
                    <a:pt x="967" y="1573"/>
                    <a:pt x="1006" y="1663"/>
                  </a:cubicBezTo>
                  <a:cubicBezTo>
                    <a:pt x="1045" y="1753"/>
                    <a:pt x="1232" y="1588"/>
                    <a:pt x="1096" y="1865"/>
                  </a:cubicBezTo>
                  <a:cubicBezTo>
                    <a:pt x="1004" y="2052"/>
                    <a:pt x="799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5" y="1884"/>
                    <a:pt x="534" y="1952"/>
                    <a:pt x="675" y="1845"/>
                  </a:cubicBezTo>
                  <a:cubicBezTo>
                    <a:pt x="816" y="1738"/>
                    <a:pt x="797" y="1865"/>
                    <a:pt x="875" y="1901"/>
                  </a:cubicBezTo>
                  <a:cubicBezTo>
                    <a:pt x="952" y="1938"/>
                    <a:pt x="1064" y="1994"/>
                    <a:pt x="836" y="2018"/>
                  </a:cubicBezTo>
                  <a:cubicBezTo>
                    <a:pt x="607" y="2042"/>
                    <a:pt x="729" y="2415"/>
                    <a:pt x="286" y="2466"/>
                  </a:cubicBezTo>
                  <a:cubicBezTo>
                    <a:pt x="0" y="2499"/>
                    <a:pt x="72" y="2595"/>
                    <a:pt x="72" y="2595"/>
                  </a:cubicBezTo>
                  <a:cubicBezTo>
                    <a:pt x="72" y="2595"/>
                    <a:pt x="33" y="2502"/>
                    <a:pt x="288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3" y="2242"/>
                    <a:pt x="870" y="2266"/>
                  </a:cubicBezTo>
                  <a:cubicBezTo>
                    <a:pt x="996" y="2291"/>
                    <a:pt x="930" y="2342"/>
                    <a:pt x="921" y="2458"/>
                  </a:cubicBezTo>
                  <a:cubicBezTo>
                    <a:pt x="911" y="2575"/>
                    <a:pt x="1020" y="2573"/>
                    <a:pt x="1020" y="2573"/>
                  </a:cubicBezTo>
                  <a:cubicBezTo>
                    <a:pt x="845" y="2488"/>
                    <a:pt x="1067" y="2298"/>
                    <a:pt x="957" y="2264"/>
                  </a:cubicBezTo>
                  <a:cubicBezTo>
                    <a:pt x="848" y="2230"/>
                    <a:pt x="826" y="2111"/>
                    <a:pt x="896" y="2096"/>
                  </a:cubicBezTo>
                  <a:cubicBezTo>
                    <a:pt x="967" y="2081"/>
                    <a:pt x="1011" y="2018"/>
                    <a:pt x="1157" y="1965"/>
                  </a:cubicBezTo>
                  <a:cubicBezTo>
                    <a:pt x="1303" y="1911"/>
                    <a:pt x="1453" y="2244"/>
                    <a:pt x="1492" y="2327"/>
                  </a:cubicBezTo>
                  <a:cubicBezTo>
                    <a:pt x="1531" y="2410"/>
                    <a:pt x="1522" y="2602"/>
                    <a:pt x="1522" y="2602"/>
                  </a:cubicBezTo>
                  <a:cubicBezTo>
                    <a:pt x="1548" y="2651"/>
                    <a:pt x="1594" y="2614"/>
                    <a:pt x="1594" y="2614"/>
                  </a:cubicBezTo>
                  <a:cubicBezTo>
                    <a:pt x="1585" y="2539"/>
                    <a:pt x="1621" y="2235"/>
                    <a:pt x="1680" y="2201"/>
                  </a:cubicBezTo>
                  <a:cubicBezTo>
                    <a:pt x="1738" y="2167"/>
                    <a:pt x="1796" y="2108"/>
                    <a:pt x="1869" y="2028"/>
                  </a:cubicBezTo>
                  <a:cubicBezTo>
                    <a:pt x="1933" y="1958"/>
                    <a:pt x="2008" y="1917"/>
                    <a:pt x="2119" y="1913"/>
                  </a:cubicBezTo>
                  <a:cubicBezTo>
                    <a:pt x="2146" y="1931"/>
                    <a:pt x="2171" y="1959"/>
                    <a:pt x="2197" y="1978"/>
                  </a:cubicBezTo>
                  <a:cubicBezTo>
                    <a:pt x="2276" y="2035"/>
                    <a:pt x="2349" y="2440"/>
                    <a:pt x="2465" y="2395"/>
                  </a:cubicBezTo>
                  <a:cubicBezTo>
                    <a:pt x="2530" y="2369"/>
                    <a:pt x="2560" y="2219"/>
                    <a:pt x="2593" y="2164"/>
                  </a:cubicBezTo>
                  <a:cubicBezTo>
                    <a:pt x="2660" y="2054"/>
                    <a:pt x="2679" y="2212"/>
                    <a:pt x="2693" y="2271"/>
                  </a:cubicBezTo>
                  <a:cubicBezTo>
                    <a:pt x="2703" y="2311"/>
                    <a:pt x="2731" y="2481"/>
                    <a:pt x="2792" y="2471"/>
                  </a:cubicBezTo>
                  <a:cubicBezTo>
                    <a:pt x="2822" y="2466"/>
                    <a:pt x="2852" y="2395"/>
                    <a:pt x="2854" y="2369"/>
                  </a:cubicBezTo>
                  <a:cubicBezTo>
                    <a:pt x="2854" y="2369"/>
                    <a:pt x="2773" y="2613"/>
                    <a:pt x="2711" y="2236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" name="Freeform 1225">
              <a:extLst>
                <a:ext uri="{FF2B5EF4-FFF2-40B4-BE49-F238E27FC236}">
                  <a16:creationId xmlns:a16="http://schemas.microsoft.com/office/drawing/2014/main" id="{CFB110F5-8C03-4B16-844F-D7219DFA4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" y="1695"/>
              <a:ext cx="253" cy="276"/>
            </a:xfrm>
            <a:custGeom>
              <a:avLst/>
              <a:gdLst>
                <a:gd name="T0" fmla="*/ 75 w 439"/>
                <a:gd name="T1" fmla="*/ 16 h 479"/>
                <a:gd name="T2" fmla="*/ 65 w 439"/>
                <a:gd name="T3" fmla="*/ 21 h 479"/>
                <a:gd name="T4" fmla="*/ 49 w 439"/>
                <a:gd name="T5" fmla="*/ 21 h 479"/>
                <a:gd name="T6" fmla="*/ 33 w 439"/>
                <a:gd name="T7" fmla="*/ 17 h 479"/>
                <a:gd name="T8" fmla="*/ 20 w 439"/>
                <a:gd name="T9" fmla="*/ 8 h 479"/>
                <a:gd name="T10" fmla="*/ 1 w 439"/>
                <a:gd name="T11" fmla="*/ 12 h 479"/>
                <a:gd name="T12" fmla="*/ 17 w 439"/>
                <a:gd name="T13" fmla="*/ 45 h 479"/>
                <a:gd name="T14" fmla="*/ 56 w 439"/>
                <a:gd name="T15" fmla="*/ 66 h 479"/>
                <a:gd name="T16" fmla="*/ 75 w 439"/>
                <a:gd name="T17" fmla="*/ 35 h 479"/>
                <a:gd name="T18" fmla="*/ 82 w 439"/>
                <a:gd name="T19" fmla="*/ 17 h 479"/>
                <a:gd name="T20" fmla="*/ 73 w 439"/>
                <a:gd name="T21" fmla="*/ 16 h 4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39" h="479">
                  <a:moveTo>
                    <a:pt x="391" y="83"/>
                  </a:moveTo>
                  <a:cubicBezTo>
                    <a:pt x="372" y="89"/>
                    <a:pt x="356" y="104"/>
                    <a:pt x="337" y="110"/>
                  </a:cubicBezTo>
                  <a:cubicBezTo>
                    <a:pt x="313" y="117"/>
                    <a:pt x="280" y="114"/>
                    <a:pt x="257" y="110"/>
                  </a:cubicBezTo>
                  <a:cubicBezTo>
                    <a:pt x="231" y="106"/>
                    <a:pt x="200" y="99"/>
                    <a:pt x="175" y="90"/>
                  </a:cubicBezTo>
                  <a:cubicBezTo>
                    <a:pt x="147" y="81"/>
                    <a:pt x="130" y="59"/>
                    <a:pt x="106" y="43"/>
                  </a:cubicBezTo>
                  <a:cubicBezTo>
                    <a:pt x="70" y="21"/>
                    <a:pt x="0" y="0"/>
                    <a:pt x="1" y="62"/>
                  </a:cubicBezTo>
                  <a:cubicBezTo>
                    <a:pt x="3" y="122"/>
                    <a:pt x="51" y="188"/>
                    <a:pt x="86" y="235"/>
                  </a:cubicBezTo>
                  <a:cubicBezTo>
                    <a:pt x="135" y="298"/>
                    <a:pt x="214" y="479"/>
                    <a:pt x="295" y="344"/>
                  </a:cubicBezTo>
                  <a:cubicBezTo>
                    <a:pt x="328" y="289"/>
                    <a:pt x="363" y="238"/>
                    <a:pt x="396" y="184"/>
                  </a:cubicBezTo>
                  <a:cubicBezTo>
                    <a:pt x="408" y="165"/>
                    <a:pt x="439" y="112"/>
                    <a:pt x="427" y="88"/>
                  </a:cubicBezTo>
                  <a:cubicBezTo>
                    <a:pt x="419" y="70"/>
                    <a:pt x="393" y="65"/>
                    <a:pt x="383" y="83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" name="Freeform 1226">
              <a:extLst>
                <a:ext uri="{FF2B5EF4-FFF2-40B4-BE49-F238E27FC236}">
                  <a16:creationId xmlns:a16="http://schemas.microsoft.com/office/drawing/2014/main" id="{BE6CF194-917D-429F-93AB-79367BE59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1403"/>
              <a:ext cx="245" cy="235"/>
            </a:xfrm>
            <a:custGeom>
              <a:avLst/>
              <a:gdLst>
                <a:gd name="T0" fmla="*/ 73 w 426"/>
                <a:gd name="T1" fmla="*/ 32 h 408"/>
                <a:gd name="T2" fmla="*/ 52 w 426"/>
                <a:gd name="T3" fmla="*/ 8 h 408"/>
                <a:gd name="T4" fmla="*/ 41 w 426"/>
                <a:gd name="T5" fmla="*/ 1 h 408"/>
                <a:gd name="T6" fmla="*/ 32 w 426"/>
                <a:gd name="T7" fmla="*/ 8 h 408"/>
                <a:gd name="T8" fmla="*/ 21 w 426"/>
                <a:gd name="T9" fmla="*/ 13 h 408"/>
                <a:gd name="T10" fmla="*/ 3 w 426"/>
                <a:gd name="T11" fmla="*/ 24 h 408"/>
                <a:gd name="T12" fmla="*/ 7 w 426"/>
                <a:gd name="T13" fmla="*/ 37 h 408"/>
                <a:gd name="T14" fmla="*/ 13 w 426"/>
                <a:gd name="T15" fmla="*/ 49 h 408"/>
                <a:gd name="T16" fmla="*/ 7 w 426"/>
                <a:gd name="T17" fmla="*/ 67 h 408"/>
                <a:gd name="T18" fmla="*/ 26 w 426"/>
                <a:gd name="T19" fmla="*/ 70 h 408"/>
                <a:gd name="T20" fmla="*/ 39 w 426"/>
                <a:gd name="T21" fmla="*/ 70 h 408"/>
                <a:gd name="T22" fmla="*/ 45 w 426"/>
                <a:gd name="T23" fmla="*/ 75 h 408"/>
                <a:gd name="T24" fmla="*/ 61 w 426"/>
                <a:gd name="T25" fmla="*/ 67 h 408"/>
                <a:gd name="T26" fmla="*/ 64 w 426"/>
                <a:gd name="T27" fmla="*/ 52 h 408"/>
                <a:gd name="T28" fmla="*/ 73 w 426"/>
                <a:gd name="T29" fmla="*/ 51 h 408"/>
                <a:gd name="T30" fmla="*/ 68 w 426"/>
                <a:gd name="T31" fmla="*/ 39 h 408"/>
                <a:gd name="T32" fmla="*/ 74 w 426"/>
                <a:gd name="T33" fmla="*/ 36 h 408"/>
                <a:gd name="T34" fmla="*/ 72 w 426"/>
                <a:gd name="T35" fmla="*/ 31 h 40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6" h="408">
                  <a:moveTo>
                    <a:pt x="383" y="165"/>
                  </a:moveTo>
                  <a:cubicBezTo>
                    <a:pt x="345" y="126"/>
                    <a:pt x="313" y="84"/>
                    <a:pt x="277" y="44"/>
                  </a:cubicBezTo>
                  <a:cubicBezTo>
                    <a:pt x="261" y="26"/>
                    <a:pt x="239" y="0"/>
                    <a:pt x="213" y="1"/>
                  </a:cubicBezTo>
                  <a:cubicBezTo>
                    <a:pt x="180" y="3"/>
                    <a:pt x="184" y="22"/>
                    <a:pt x="171" y="42"/>
                  </a:cubicBezTo>
                  <a:cubicBezTo>
                    <a:pt x="158" y="62"/>
                    <a:pt x="132" y="64"/>
                    <a:pt x="111" y="69"/>
                  </a:cubicBezTo>
                  <a:cubicBezTo>
                    <a:pt x="70" y="79"/>
                    <a:pt x="36" y="82"/>
                    <a:pt x="15" y="124"/>
                  </a:cubicBezTo>
                  <a:cubicBezTo>
                    <a:pt x="0" y="155"/>
                    <a:pt x="0" y="182"/>
                    <a:pt x="34" y="195"/>
                  </a:cubicBezTo>
                  <a:cubicBezTo>
                    <a:pt x="65" y="208"/>
                    <a:pt x="91" y="218"/>
                    <a:pt x="68" y="256"/>
                  </a:cubicBezTo>
                  <a:cubicBezTo>
                    <a:pt x="50" y="285"/>
                    <a:pt x="22" y="314"/>
                    <a:pt x="34" y="352"/>
                  </a:cubicBezTo>
                  <a:cubicBezTo>
                    <a:pt x="53" y="408"/>
                    <a:pt x="100" y="375"/>
                    <a:pt x="136" y="365"/>
                  </a:cubicBezTo>
                  <a:cubicBezTo>
                    <a:pt x="157" y="358"/>
                    <a:pt x="182" y="359"/>
                    <a:pt x="203" y="367"/>
                  </a:cubicBezTo>
                  <a:cubicBezTo>
                    <a:pt x="218" y="372"/>
                    <a:pt x="226" y="385"/>
                    <a:pt x="240" y="391"/>
                  </a:cubicBezTo>
                  <a:cubicBezTo>
                    <a:pt x="273" y="408"/>
                    <a:pt x="311" y="386"/>
                    <a:pt x="320" y="351"/>
                  </a:cubicBezTo>
                  <a:cubicBezTo>
                    <a:pt x="325" y="330"/>
                    <a:pt x="319" y="287"/>
                    <a:pt x="337" y="273"/>
                  </a:cubicBezTo>
                  <a:cubicBezTo>
                    <a:pt x="351" y="263"/>
                    <a:pt x="368" y="274"/>
                    <a:pt x="382" y="267"/>
                  </a:cubicBezTo>
                  <a:cubicBezTo>
                    <a:pt x="426" y="245"/>
                    <a:pt x="364" y="224"/>
                    <a:pt x="357" y="205"/>
                  </a:cubicBezTo>
                  <a:cubicBezTo>
                    <a:pt x="343" y="168"/>
                    <a:pt x="376" y="196"/>
                    <a:pt x="389" y="191"/>
                  </a:cubicBezTo>
                  <a:cubicBezTo>
                    <a:pt x="405" y="185"/>
                    <a:pt x="387" y="168"/>
                    <a:pt x="379" y="163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Freeform 1227">
              <a:extLst>
                <a:ext uri="{FF2B5EF4-FFF2-40B4-BE49-F238E27FC236}">
                  <a16:creationId xmlns:a16="http://schemas.microsoft.com/office/drawing/2014/main" id="{BDD839C9-CF06-404B-8C52-3ACDD9F14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" y="1698"/>
              <a:ext cx="200" cy="213"/>
            </a:xfrm>
            <a:custGeom>
              <a:avLst/>
              <a:gdLst>
                <a:gd name="T0" fmla="*/ 55 w 346"/>
                <a:gd name="T1" fmla="*/ 6 h 371"/>
                <a:gd name="T2" fmla="*/ 43 w 346"/>
                <a:gd name="T3" fmla="*/ 6 h 371"/>
                <a:gd name="T4" fmla="*/ 25 w 346"/>
                <a:gd name="T5" fmla="*/ 1 h 371"/>
                <a:gd name="T6" fmla="*/ 25 w 346"/>
                <a:gd name="T7" fmla="*/ 13 h 371"/>
                <a:gd name="T8" fmla="*/ 41 w 346"/>
                <a:gd name="T9" fmla="*/ 17 h 371"/>
                <a:gd name="T10" fmla="*/ 36 w 346"/>
                <a:gd name="T11" fmla="*/ 25 h 371"/>
                <a:gd name="T12" fmla="*/ 18 w 346"/>
                <a:gd name="T13" fmla="*/ 21 h 371"/>
                <a:gd name="T14" fmla="*/ 15 w 346"/>
                <a:gd name="T15" fmla="*/ 28 h 371"/>
                <a:gd name="T16" fmla="*/ 29 w 346"/>
                <a:gd name="T17" fmla="*/ 29 h 371"/>
                <a:gd name="T18" fmla="*/ 12 w 346"/>
                <a:gd name="T19" fmla="*/ 32 h 371"/>
                <a:gd name="T20" fmla="*/ 9 w 346"/>
                <a:gd name="T21" fmla="*/ 42 h 371"/>
                <a:gd name="T22" fmla="*/ 23 w 346"/>
                <a:gd name="T23" fmla="*/ 40 h 371"/>
                <a:gd name="T24" fmla="*/ 6 w 346"/>
                <a:gd name="T25" fmla="*/ 51 h 371"/>
                <a:gd name="T26" fmla="*/ 20 w 346"/>
                <a:gd name="T27" fmla="*/ 57 h 371"/>
                <a:gd name="T28" fmla="*/ 29 w 346"/>
                <a:gd name="T29" fmla="*/ 50 h 371"/>
                <a:gd name="T30" fmla="*/ 24 w 346"/>
                <a:gd name="T31" fmla="*/ 67 h 371"/>
                <a:gd name="T32" fmla="*/ 33 w 346"/>
                <a:gd name="T33" fmla="*/ 67 h 371"/>
                <a:gd name="T34" fmla="*/ 35 w 346"/>
                <a:gd name="T35" fmla="*/ 60 h 371"/>
                <a:gd name="T36" fmla="*/ 38 w 346"/>
                <a:gd name="T37" fmla="*/ 56 h 371"/>
                <a:gd name="T38" fmla="*/ 41 w 346"/>
                <a:gd name="T39" fmla="*/ 63 h 371"/>
                <a:gd name="T40" fmla="*/ 48 w 346"/>
                <a:gd name="T41" fmla="*/ 59 h 371"/>
                <a:gd name="T42" fmla="*/ 36 w 346"/>
                <a:gd name="T43" fmla="*/ 48 h 371"/>
                <a:gd name="T44" fmla="*/ 45 w 346"/>
                <a:gd name="T45" fmla="*/ 45 h 371"/>
                <a:gd name="T46" fmla="*/ 51 w 346"/>
                <a:gd name="T47" fmla="*/ 51 h 371"/>
                <a:gd name="T48" fmla="*/ 55 w 346"/>
                <a:gd name="T49" fmla="*/ 47 h 371"/>
                <a:gd name="T50" fmla="*/ 50 w 346"/>
                <a:gd name="T51" fmla="*/ 40 h 371"/>
                <a:gd name="T52" fmla="*/ 47 w 346"/>
                <a:gd name="T53" fmla="*/ 36 h 371"/>
                <a:gd name="T54" fmla="*/ 53 w 346"/>
                <a:gd name="T55" fmla="*/ 35 h 371"/>
                <a:gd name="T56" fmla="*/ 61 w 346"/>
                <a:gd name="T57" fmla="*/ 39 h 371"/>
                <a:gd name="T58" fmla="*/ 64 w 346"/>
                <a:gd name="T59" fmla="*/ 32 h 371"/>
                <a:gd name="T60" fmla="*/ 48 w 346"/>
                <a:gd name="T61" fmla="*/ 30 h 371"/>
                <a:gd name="T62" fmla="*/ 65 w 346"/>
                <a:gd name="T63" fmla="*/ 16 h 371"/>
                <a:gd name="T64" fmla="*/ 57 w 346"/>
                <a:gd name="T65" fmla="*/ 10 h 371"/>
                <a:gd name="T66" fmla="*/ 54 w 346"/>
                <a:gd name="T67" fmla="*/ 11 h 371"/>
                <a:gd name="T68" fmla="*/ 54 w 346"/>
                <a:gd name="T69" fmla="*/ 6 h 371"/>
                <a:gd name="T70" fmla="*/ 52 w 346"/>
                <a:gd name="T71" fmla="*/ 5 h 3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6" h="371">
                  <a:moveTo>
                    <a:pt x="285" y="31"/>
                  </a:moveTo>
                  <a:cubicBezTo>
                    <a:pt x="267" y="36"/>
                    <a:pt x="242" y="35"/>
                    <a:pt x="224" y="31"/>
                  </a:cubicBezTo>
                  <a:cubicBezTo>
                    <a:pt x="197" y="26"/>
                    <a:pt x="157" y="0"/>
                    <a:pt x="130" y="7"/>
                  </a:cubicBezTo>
                  <a:cubicBezTo>
                    <a:pt x="96" y="16"/>
                    <a:pt x="103" y="52"/>
                    <a:pt x="128" y="67"/>
                  </a:cubicBezTo>
                  <a:cubicBezTo>
                    <a:pt x="155" y="82"/>
                    <a:pt x="193" y="61"/>
                    <a:pt x="213" y="90"/>
                  </a:cubicBezTo>
                  <a:cubicBezTo>
                    <a:pt x="230" y="114"/>
                    <a:pt x="215" y="134"/>
                    <a:pt x="188" y="130"/>
                  </a:cubicBezTo>
                  <a:cubicBezTo>
                    <a:pt x="155" y="126"/>
                    <a:pt x="128" y="104"/>
                    <a:pt x="92" y="111"/>
                  </a:cubicBezTo>
                  <a:cubicBezTo>
                    <a:pt x="71" y="115"/>
                    <a:pt x="47" y="135"/>
                    <a:pt x="77" y="146"/>
                  </a:cubicBezTo>
                  <a:cubicBezTo>
                    <a:pt x="100" y="154"/>
                    <a:pt x="131" y="132"/>
                    <a:pt x="151" y="155"/>
                  </a:cubicBezTo>
                  <a:cubicBezTo>
                    <a:pt x="137" y="182"/>
                    <a:pt x="85" y="160"/>
                    <a:pt x="61" y="166"/>
                  </a:cubicBezTo>
                  <a:cubicBezTo>
                    <a:pt x="34" y="172"/>
                    <a:pt x="0" y="222"/>
                    <a:pt x="47" y="223"/>
                  </a:cubicBezTo>
                  <a:cubicBezTo>
                    <a:pt x="64" y="223"/>
                    <a:pt x="115" y="177"/>
                    <a:pt x="121" y="211"/>
                  </a:cubicBezTo>
                  <a:cubicBezTo>
                    <a:pt x="125" y="244"/>
                    <a:pt x="44" y="243"/>
                    <a:pt x="32" y="269"/>
                  </a:cubicBezTo>
                  <a:cubicBezTo>
                    <a:pt x="15" y="310"/>
                    <a:pt x="76" y="323"/>
                    <a:pt x="100" y="299"/>
                  </a:cubicBezTo>
                  <a:cubicBezTo>
                    <a:pt x="105" y="294"/>
                    <a:pt x="138" y="226"/>
                    <a:pt x="149" y="264"/>
                  </a:cubicBezTo>
                  <a:cubicBezTo>
                    <a:pt x="158" y="293"/>
                    <a:pt x="88" y="320"/>
                    <a:pt x="122" y="353"/>
                  </a:cubicBezTo>
                  <a:cubicBezTo>
                    <a:pt x="133" y="363"/>
                    <a:pt x="159" y="365"/>
                    <a:pt x="169" y="355"/>
                  </a:cubicBezTo>
                  <a:cubicBezTo>
                    <a:pt x="180" y="346"/>
                    <a:pt x="175" y="328"/>
                    <a:pt x="179" y="316"/>
                  </a:cubicBezTo>
                  <a:cubicBezTo>
                    <a:pt x="181" y="309"/>
                    <a:pt x="188" y="292"/>
                    <a:pt x="198" y="294"/>
                  </a:cubicBezTo>
                  <a:cubicBezTo>
                    <a:pt x="211" y="296"/>
                    <a:pt x="207" y="319"/>
                    <a:pt x="212" y="329"/>
                  </a:cubicBezTo>
                  <a:cubicBezTo>
                    <a:pt x="233" y="371"/>
                    <a:pt x="276" y="346"/>
                    <a:pt x="249" y="309"/>
                  </a:cubicBezTo>
                  <a:cubicBezTo>
                    <a:pt x="234" y="289"/>
                    <a:pt x="170" y="293"/>
                    <a:pt x="187" y="256"/>
                  </a:cubicBezTo>
                  <a:cubicBezTo>
                    <a:pt x="194" y="240"/>
                    <a:pt x="215" y="236"/>
                    <a:pt x="230" y="241"/>
                  </a:cubicBezTo>
                  <a:cubicBezTo>
                    <a:pt x="244" y="246"/>
                    <a:pt x="250" y="267"/>
                    <a:pt x="263" y="269"/>
                  </a:cubicBezTo>
                  <a:cubicBezTo>
                    <a:pt x="274" y="271"/>
                    <a:pt x="283" y="259"/>
                    <a:pt x="285" y="249"/>
                  </a:cubicBezTo>
                  <a:cubicBezTo>
                    <a:pt x="289" y="228"/>
                    <a:pt x="270" y="220"/>
                    <a:pt x="256" y="209"/>
                  </a:cubicBezTo>
                  <a:cubicBezTo>
                    <a:pt x="247" y="200"/>
                    <a:pt x="237" y="204"/>
                    <a:pt x="244" y="188"/>
                  </a:cubicBezTo>
                  <a:cubicBezTo>
                    <a:pt x="252" y="168"/>
                    <a:pt x="265" y="179"/>
                    <a:pt x="277" y="186"/>
                  </a:cubicBezTo>
                  <a:cubicBezTo>
                    <a:pt x="288" y="193"/>
                    <a:pt x="298" y="208"/>
                    <a:pt x="314" y="205"/>
                  </a:cubicBezTo>
                  <a:cubicBezTo>
                    <a:pt x="330" y="201"/>
                    <a:pt x="336" y="180"/>
                    <a:pt x="332" y="165"/>
                  </a:cubicBezTo>
                  <a:cubicBezTo>
                    <a:pt x="320" y="123"/>
                    <a:pt x="274" y="153"/>
                    <a:pt x="247" y="157"/>
                  </a:cubicBezTo>
                  <a:cubicBezTo>
                    <a:pt x="243" y="115"/>
                    <a:pt x="346" y="160"/>
                    <a:pt x="334" y="84"/>
                  </a:cubicBezTo>
                  <a:cubicBezTo>
                    <a:pt x="331" y="67"/>
                    <a:pt x="318" y="47"/>
                    <a:pt x="298" y="50"/>
                  </a:cubicBezTo>
                  <a:cubicBezTo>
                    <a:pt x="289" y="51"/>
                    <a:pt x="289" y="61"/>
                    <a:pt x="279" y="61"/>
                  </a:cubicBezTo>
                  <a:cubicBezTo>
                    <a:pt x="279" y="50"/>
                    <a:pt x="277" y="40"/>
                    <a:pt x="279" y="29"/>
                  </a:cubicBezTo>
                  <a:cubicBezTo>
                    <a:pt x="275" y="30"/>
                    <a:pt x="272" y="27"/>
                    <a:pt x="269" y="27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" name="Oval 1228">
              <a:extLst>
                <a:ext uri="{FF2B5EF4-FFF2-40B4-BE49-F238E27FC236}">
                  <a16:creationId xmlns:a16="http://schemas.microsoft.com/office/drawing/2014/main" id="{821E14F5-DC5E-4AEA-83AF-A4393D119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" y="1508"/>
              <a:ext cx="239" cy="239"/>
            </a:xfrm>
            <a:prstGeom prst="ellipse">
              <a:avLst/>
            </a:prstGeom>
            <a:solidFill>
              <a:srgbClr val="E5A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6" name="Oval 1229">
              <a:extLst>
                <a:ext uri="{FF2B5EF4-FFF2-40B4-BE49-F238E27FC236}">
                  <a16:creationId xmlns:a16="http://schemas.microsoft.com/office/drawing/2014/main" id="{E4369937-555B-4AF4-9A7B-2575E1CE5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" y="1531"/>
              <a:ext cx="18" cy="13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7" name="Oval 1230">
              <a:extLst>
                <a:ext uri="{FF2B5EF4-FFF2-40B4-BE49-F238E27FC236}">
                  <a16:creationId xmlns:a16="http://schemas.microsoft.com/office/drawing/2014/main" id="{67336436-8BA3-4076-A57F-717E910B0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532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8" name="Freeform 1231">
              <a:extLst>
                <a:ext uri="{FF2B5EF4-FFF2-40B4-BE49-F238E27FC236}">
                  <a16:creationId xmlns:a16="http://schemas.microsoft.com/office/drawing/2014/main" id="{7C598229-D0E4-4F42-B8CA-9B9E3E838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1531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" name="Freeform 1232">
              <a:extLst>
                <a:ext uri="{FF2B5EF4-FFF2-40B4-BE49-F238E27FC236}">
                  <a16:creationId xmlns:a16="http://schemas.microsoft.com/office/drawing/2014/main" id="{63969530-4AC5-4D1F-962B-F46E965BA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535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4" y="0"/>
                  </a:moveTo>
                  <a:cubicBezTo>
                    <a:pt x="4" y="0"/>
                    <a:pt x="0" y="5"/>
                    <a:pt x="5" y="9"/>
                  </a:cubicBezTo>
                  <a:cubicBezTo>
                    <a:pt x="5" y="9"/>
                    <a:pt x="2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" name="Oval 1233">
              <a:extLst>
                <a:ext uri="{FF2B5EF4-FFF2-40B4-BE49-F238E27FC236}">
                  <a16:creationId xmlns:a16="http://schemas.microsoft.com/office/drawing/2014/main" id="{5EA57DC9-98AF-4F8E-9132-4F7BB4CB0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1"/>
              <a:ext cx="17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1" name="Oval 1234">
              <a:extLst>
                <a:ext uri="{FF2B5EF4-FFF2-40B4-BE49-F238E27FC236}">
                  <a16:creationId xmlns:a16="http://schemas.microsoft.com/office/drawing/2014/main" id="{48304F5A-53A3-40E9-828C-A6E72374E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3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2" name="Freeform 1235">
              <a:extLst>
                <a:ext uri="{FF2B5EF4-FFF2-40B4-BE49-F238E27FC236}">
                  <a16:creationId xmlns:a16="http://schemas.microsoft.com/office/drawing/2014/main" id="{22627182-8806-4E18-9DB4-DD6ED4173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512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" name="Freeform 1236">
              <a:extLst>
                <a:ext uri="{FF2B5EF4-FFF2-40B4-BE49-F238E27FC236}">
                  <a16:creationId xmlns:a16="http://schemas.microsoft.com/office/drawing/2014/main" id="{A2F1623D-74B9-4442-A40A-510AC5F06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1516"/>
              <a:ext cx="2" cy="5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3" y="0"/>
                  </a:moveTo>
                  <a:cubicBezTo>
                    <a:pt x="3" y="0"/>
                    <a:pt x="0" y="5"/>
                    <a:pt x="4" y="10"/>
                  </a:cubicBezTo>
                  <a:cubicBezTo>
                    <a:pt x="4" y="10"/>
                    <a:pt x="1" y="5"/>
                    <a:pt x="3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Freeform 1237">
              <a:extLst>
                <a:ext uri="{FF2B5EF4-FFF2-40B4-BE49-F238E27FC236}">
                  <a16:creationId xmlns:a16="http://schemas.microsoft.com/office/drawing/2014/main" id="{D76FF1CD-FD26-4D99-82F6-881C649C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4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2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2"/>
                  </a:moveTo>
                  <a:cubicBezTo>
                    <a:pt x="27" y="28"/>
                    <a:pt x="19" y="30"/>
                    <a:pt x="11" y="26"/>
                  </a:cubicBezTo>
                  <a:cubicBezTo>
                    <a:pt x="3" y="22"/>
                    <a:pt x="0" y="14"/>
                    <a:pt x="3" y="8"/>
                  </a:cubicBezTo>
                  <a:cubicBezTo>
                    <a:pt x="6" y="2"/>
                    <a:pt x="14" y="0"/>
                    <a:pt x="22" y="4"/>
                  </a:cubicBezTo>
                  <a:cubicBezTo>
                    <a:pt x="30" y="8"/>
                    <a:pt x="33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" name="Freeform 1238">
              <a:extLst>
                <a:ext uri="{FF2B5EF4-FFF2-40B4-BE49-F238E27FC236}">
                  <a16:creationId xmlns:a16="http://schemas.microsoft.com/office/drawing/2014/main" id="{846D39EE-1365-4849-AE58-F62B69461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6"/>
              <a:ext cx="16" cy="13"/>
            </a:xfrm>
            <a:custGeom>
              <a:avLst/>
              <a:gdLst>
                <a:gd name="T0" fmla="*/ 5 w 27"/>
                <a:gd name="T1" fmla="*/ 3 h 23"/>
                <a:gd name="T2" fmla="*/ 2 w 27"/>
                <a:gd name="T3" fmla="*/ 3 h 23"/>
                <a:gd name="T4" fmla="*/ 1 w 27"/>
                <a:gd name="T5" fmla="*/ 1 h 23"/>
                <a:gd name="T6" fmla="*/ 4 w 27"/>
                <a:gd name="T7" fmla="*/ 1 h 23"/>
                <a:gd name="T8" fmla="*/ 5 w 27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4" y="17"/>
                  </a:moveTo>
                  <a:cubicBezTo>
                    <a:pt x="22" y="21"/>
                    <a:pt x="15" y="23"/>
                    <a:pt x="9" y="20"/>
                  </a:cubicBezTo>
                  <a:cubicBezTo>
                    <a:pt x="3" y="17"/>
                    <a:pt x="0" y="11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5"/>
                    <a:pt x="27" y="12"/>
                    <a:pt x="24" y="1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" name="Freeform 1239">
              <a:extLst>
                <a:ext uri="{FF2B5EF4-FFF2-40B4-BE49-F238E27FC236}">
                  <a16:creationId xmlns:a16="http://schemas.microsoft.com/office/drawing/2014/main" id="{B91C2902-EAEE-40B5-A191-A8C7C9470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47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7" y="17"/>
                  </a:cubicBezTo>
                  <a:cubicBezTo>
                    <a:pt x="7" y="17"/>
                    <a:pt x="9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" name="Freeform 1240">
              <a:extLst>
                <a:ext uri="{FF2B5EF4-FFF2-40B4-BE49-F238E27FC236}">
                  <a16:creationId xmlns:a16="http://schemas.microsoft.com/office/drawing/2014/main" id="{DF908E3B-1BE1-45D9-9DF7-3936B5169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547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6" y="0"/>
                    <a:pt x="0" y="3"/>
                    <a:pt x="2" y="9"/>
                  </a:cubicBezTo>
                  <a:cubicBezTo>
                    <a:pt x="2" y="9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" name="Freeform 1241">
              <a:extLst>
                <a:ext uri="{FF2B5EF4-FFF2-40B4-BE49-F238E27FC236}">
                  <a16:creationId xmlns:a16="http://schemas.microsoft.com/office/drawing/2014/main" id="{52784E6F-777C-41D6-B0E5-F8219FBF8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" y="1551"/>
              <a:ext cx="20" cy="17"/>
            </a:xfrm>
            <a:custGeom>
              <a:avLst/>
              <a:gdLst>
                <a:gd name="T0" fmla="*/ 6 w 34"/>
                <a:gd name="T1" fmla="*/ 5 h 29"/>
                <a:gd name="T2" fmla="*/ 2 w 34"/>
                <a:gd name="T3" fmla="*/ 5 h 29"/>
                <a:gd name="T4" fmla="*/ 1 w 34"/>
                <a:gd name="T5" fmla="*/ 1 h 29"/>
                <a:gd name="T6" fmla="*/ 5 w 34"/>
                <a:gd name="T7" fmla="*/ 1 h 29"/>
                <a:gd name="T8" fmla="*/ 6 w 34"/>
                <a:gd name="T9" fmla="*/ 5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0" y="22"/>
                  </a:moveTo>
                  <a:cubicBezTo>
                    <a:pt x="27" y="28"/>
                    <a:pt x="18" y="29"/>
                    <a:pt x="11" y="25"/>
                  </a:cubicBezTo>
                  <a:cubicBezTo>
                    <a:pt x="3" y="21"/>
                    <a:pt x="0" y="12"/>
                    <a:pt x="3" y="7"/>
                  </a:cubicBezTo>
                  <a:cubicBezTo>
                    <a:pt x="7" y="1"/>
                    <a:pt x="16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" name="Freeform 1242">
              <a:extLst>
                <a:ext uri="{FF2B5EF4-FFF2-40B4-BE49-F238E27FC236}">
                  <a16:creationId xmlns:a16="http://schemas.microsoft.com/office/drawing/2014/main" id="{5B2268B2-AEFD-4375-85F1-90E59B1D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553"/>
              <a:ext cx="15" cy="13"/>
            </a:xfrm>
            <a:custGeom>
              <a:avLst/>
              <a:gdLst>
                <a:gd name="T0" fmla="*/ 4 w 26"/>
                <a:gd name="T1" fmla="*/ 3 h 23"/>
                <a:gd name="T2" fmla="*/ 2 w 26"/>
                <a:gd name="T3" fmla="*/ 3 h 23"/>
                <a:gd name="T4" fmla="*/ 1 w 26"/>
                <a:gd name="T5" fmla="*/ 1 h 23"/>
                <a:gd name="T6" fmla="*/ 3 w 26"/>
                <a:gd name="T7" fmla="*/ 1 h 23"/>
                <a:gd name="T8" fmla="*/ 4 w 26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18"/>
                  </a:moveTo>
                  <a:cubicBezTo>
                    <a:pt x="20" y="22"/>
                    <a:pt x="14" y="23"/>
                    <a:pt x="8" y="20"/>
                  </a:cubicBezTo>
                  <a:cubicBezTo>
                    <a:pt x="2" y="17"/>
                    <a:pt x="0" y="10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7"/>
                    <a:pt x="26" y="13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" name="Freeform 1243">
              <a:extLst>
                <a:ext uri="{FF2B5EF4-FFF2-40B4-BE49-F238E27FC236}">
                  <a16:creationId xmlns:a16="http://schemas.microsoft.com/office/drawing/2014/main" id="{38969B81-3519-4A82-8E7C-D8D2CFFE4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554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8"/>
                    <a:pt x="5" y="17"/>
                  </a:cubicBezTo>
                  <a:cubicBezTo>
                    <a:pt x="5" y="17"/>
                    <a:pt x="8" y="8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" name="Freeform 1244">
              <a:extLst>
                <a:ext uri="{FF2B5EF4-FFF2-40B4-BE49-F238E27FC236}">
                  <a16:creationId xmlns:a16="http://schemas.microsoft.com/office/drawing/2014/main" id="{E7DDCA03-0D79-4859-95CA-2E4557501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55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cubicBezTo>
                    <a:pt x="6" y="0"/>
                    <a:pt x="0" y="2"/>
                    <a:pt x="1" y="8"/>
                  </a:cubicBezTo>
                  <a:cubicBezTo>
                    <a:pt x="1" y="8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" name="Freeform 1245">
              <a:extLst>
                <a:ext uri="{FF2B5EF4-FFF2-40B4-BE49-F238E27FC236}">
                  <a16:creationId xmlns:a16="http://schemas.microsoft.com/office/drawing/2014/main" id="{7F5F2446-0BFD-4959-B2F7-F86E5C634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" y="1517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1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3"/>
                  </a:moveTo>
                  <a:cubicBezTo>
                    <a:pt x="27" y="28"/>
                    <a:pt x="18" y="30"/>
                    <a:pt x="10" y="25"/>
                  </a:cubicBezTo>
                  <a:cubicBezTo>
                    <a:pt x="3" y="21"/>
                    <a:pt x="0" y="13"/>
                    <a:pt x="3" y="7"/>
                  </a:cubicBezTo>
                  <a:cubicBezTo>
                    <a:pt x="7" y="1"/>
                    <a:pt x="15" y="0"/>
                    <a:pt x="23" y="4"/>
                  </a:cubicBezTo>
                  <a:cubicBezTo>
                    <a:pt x="30" y="9"/>
                    <a:pt x="33" y="17"/>
                    <a:pt x="30" y="2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" name="Freeform 1246">
              <a:extLst>
                <a:ext uri="{FF2B5EF4-FFF2-40B4-BE49-F238E27FC236}">
                  <a16:creationId xmlns:a16="http://schemas.microsoft.com/office/drawing/2014/main" id="{7EAAD2AC-2FAA-41C1-A019-7C6A2D526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18"/>
              <a:ext cx="15" cy="14"/>
            </a:xfrm>
            <a:custGeom>
              <a:avLst/>
              <a:gdLst>
                <a:gd name="T0" fmla="*/ 4 w 26"/>
                <a:gd name="T1" fmla="*/ 4 h 24"/>
                <a:gd name="T2" fmla="*/ 2 w 26"/>
                <a:gd name="T3" fmla="*/ 4 h 24"/>
                <a:gd name="T4" fmla="*/ 1 w 26"/>
                <a:gd name="T5" fmla="*/ 1 h 24"/>
                <a:gd name="T6" fmla="*/ 3 w 26"/>
                <a:gd name="T7" fmla="*/ 1 h 24"/>
                <a:gd name="T8" fmla="*/ 4 w 26"/>
                <a:gd name="T9" fmla="*/ 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3" y="18"/>
                  </a:moveTo>
                  <a:cubicBezTo>
                    <a:pt x="20" y="23"/>
                    <a:pt x="13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4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" name="Freeform 1247">
              <a:extLst>
                <a:ext uri="{FF2B5EF4-FFF2-40B4-BE49-F238E27FC236}">
                  <a16:creationId xmlns:a16="http://schemas.microsoft.com/office/drawing/2014/main" id="{D8B4C203-B07E-4F1C-A749-9FDDCFCCC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520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5" y="17"/>
                  </a:cubicBezTo>
                  <a:cubicBezTo>
                    <a:pt x="5" y="17"/>
                    <a:pt x="8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" name="Freeform 1248">
              <a:extLst>
                <a:ext uri="{FF2B5EF4-FFF2-40B4-BE49-F238E27FC236}">
                  <a16:creationId xmlns:a16="http://schemas.microsoft.com/office/drawing/2014/main" id="{03E70B8A-10A4-49EC-80F0-DFA014331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520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0"/>
                    <a:pt x="0" y="3"/>
                    <a:pt x="1" y="9"/>
                  </a:cubicBezTo>
                  <a:cubicBezTo>
                    <a:pt x="1" y="9"/>
                    <a:pt x="1" y="3"/>
                    <a:pt x="5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" name="Oval 1249">
              <a:extLst>
                <a:ext uri="{FF2B5EF4-FFF2-40B4-BE49-F238E27FC236}">
                  <a16:creationId xmlns:a16="http://schemas.microsoft.com/office/drawing/2014/main" id="{25A91839-EC7D-49B2-826B-6B6725C3F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" y="1557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8" name="Oval 1250">
              <a:extLst>
                <a:ext uri="{FF2B5EF4-FFF2-40B4-BE49-F238E27FC236}">
                  <a16:creationId xmlns:a16="http://schemas.microsoft.com/office/drawing/2014/main" id="{3D1293AD-BAC7-46BF-877D-9D84E0C51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58"/>
              <a:ext cx="13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" name="Freeform 1251">
              <a:extLst>
                <a:ext uri="{FF2B5EF4-FFF2-40B4-BE49-F238E27FC236}">
                  <a16:creationId xmlns:a16="http://schemas.microsoft.com/office/drawing/2014/main" id="{1FCD8E26-8094-435F-88BE-12BF6B51A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1557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" name="Freeform 1252">
              <a:extLst>
                <a:ext uri="{FF2B5EF4-FFF2-40B4-BE49-F238E27FC236}">
                  <a16:creationId xmlns:a16="http://schemas.microsoft.com/office/drawing/2014/main" id="{862B8B05-D393-4765-806E-A99A83191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1562"/>
              <a:ext cx="3" cy="5"/>
            </a:xfrm>
            <a:custGeom>
              <a:avLst/>
              <a:gdLst>
                <a:gd name="T0" fmla="*/ 2 w 4"/>
                <a:gd name="T1" fmla="*/ 0 h 9"/>
                <a:gd name="T2" fmla="*/ 2 w 4"/>
                <a:gd name="T3" fmla="*/ 2 h 9"/>
                <a:gd name="T4" fmla="*/ 2 w 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4" y="0"/>
                    <a:pt x="0" y="5"/>
                    <a:pt x="4" y="9"/>
                  </a:cubicBezTo>
                  <a:cubicBezTo>
                    <a:pt x="4" y="9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" name="Freeform 1253">
              <a:extLst>
                <a:ext uri="{FF2B5EF4-FFF2-40B4-BE49-F238E27FC236}">
                  <a16:creationId xmlns:a16="http://schemas.microsoft.com/office/drawing/2014/main" id="{BC69898B-3ACB-4FE7-B662-F1245FB72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" y="1536"/>
              <a:ext cx="19" cy="17"/>
            </a:xfrm>
            <a:custGeom>
              <a:avLst/>
              <a:gdLst>
                <a:gd name="T0" fmla="*/ 6 w 33"/>
                <a:gd name="T1" fmla="*/ 2 h 28"/>
                <a:gd name="T2" fmla="*/ 4 w 33"/>
                <a:gd name="T3" fmla="*/ 6 h 28"/>
                <a:gd name="T4" fmla="*/ 1 w 33"/>
                <a:gd name="T5" fmla="*/ 4 h 28"/>
                <a:gd name="T6" fmla="*/ 2 w 33"/>
                <a:gd name="T7" fmla="*/ 1 h 28"/>
                <a:gd name="T8" fmla="*/ 6 w 33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8">
                  <a:moveTo>
                    <a:pt x="31" y="10"/>
                  </a:moveTo>
                  <a:cubicBezTo>
                    <a:pt x="33" y="16"/>
                    <a:pt x="28" y="23"/>
                    <a:pt x="20" y="26"/>
                  </a:cubicBezTo>
                  <a:cubicBezTo>
                    <a:pt x="11" y="28"/>
                    <a:pt x="3" y="24"/>
                    <a:pt x="1" y="18"/>
                  </a:cubicBezTo>
                  <a:cubicBezTo>
                    <a:pt x="0" y="11"/>
                    <a:pt x="5" y="4"/>
                    <a:pt x="13" y="2"/>
                  </a:cubicBezTo>
                  <a:cubicBezTo>
                    <a:pt x="22" y="0"/>
                    <a:pt x="30" y="3"/>
                    <a:pt x="31" y="1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" name="Freeform 1254">
              <a:extLst>
                <a:ext uri="{FF2B5EF4-FFF2-40B4-BE49-F238E27FC236}">
                  <a16:creationId xmlns:a16="http://schemas.microsoft.com/office/drawing/2014/main" id="{8CA3FE25-6C35-42CA-AD04-B83F7E770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39"/>
              <a:ext cx="15" cy="12"/>
            </a:xfrm>
            <a:custGeom>
              <a:avLst/>
              <a:gdLst>
                <a:gd name="T0" fmla="*/ 5 w 26"/>
                <a:gd name="T1" fmla="*/ 1 h 22"/>
                <a:gd name="T2" fmla="*/ 3 w 26"/>
                <a:gd name="T3" fmla="*/ 3 h 22"/>
                <a:gd name="T4" fmla="*/ 1 w 26"/>
                <a:gd name="T5" fmla="*/ 2 h 22"/>
                <a:gd name="T6" fmla="*/ 2 w 26"/>
                <a:gd name="T7" fmla="*/ 1 h 22"/>
                <a:gd name="T8" fmla="*/ 5 w 26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2">
                  <a:moveTo>
                    <a:pt x="24" y="8"/>
                  </a:moveTo>
                  <a:cubicBezTo>
                    <a:pt x="26" y="13"/>
                    <a:pt x="21" y="18"/>
                    <a:pt x="15" y="20"/>
                  </a:cubicBezTo>
                  <a:cubicBezTo>
                    <a:pt x="9" y="22"/>
                    <a:pt x="2" y="19"/>
                    <a:pt x="1" y="14"/>
                  </a:cubicBezTo>
                  <a:cubicBezTo>
                    <a:pt x="0" y="9"/>
                    <a:pt x="4" y="3"/>
                    <a:pt x="10" y="1"/>
                  </a:cubicBezTo>
                  <a:cubicBezTo>
                    <a:pt x="16" y="0"/>
                    <a:pt x="23" y="2"/>
                    <a:pt x="24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" name="Freeform 1255">
              <a:extLst>
                <a:ext uri="{FF2B5EF4-FFF2-40B4-BE49-F238E27FC236}">
                  <a16:creationId xmlns:a16="http://schemas.microsoft.com/office/drawing/2014/main" id="{F2710642-97EE-43C9-AD07-9D1BB4085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536"/>
              <a:ext cx="9" cy="6"/>
            </a:xfrm>
            <a:custGeom>
              <a:avLst/>
              <a:gdLst>
                <a:gd name="T0" fmla="*/ 0 w 16"/>
                <a:gd name="T1" fmla="*/ 1 h 10"/>
                <a:gd name="T2" fmla="*/ 3 w 16"/>
                <a:gd name="T3" fmla="*/ 2 h 10"/>
                <a:gd name="T4" fmla="*/ 0 w 16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0">
                  <a:moveTo>
                    <a:pt x="0" y="2"/>
                  </a:moveTo>
                  <a:cubicBezTo>
                    <a:pt x="0" y="2"/>
                    <a:pt x="13" y="0"/>
                    <a:pt x="16" y="10"/>
                  </a:cubicBezTo>
                  <a:cubicBezTo>
                    <a:pt x="16" y="10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" name="Freeform 1256">
              <a:extLst>
                <a:ext uri="{FF2B5EF4-FFF2-40B4-BE49-F238E27FC236}">
                  <a16:creationId xmlns:a16="http://schemas.microsoft.com/office/drawing/2014/main" id="{FA136AB8-CAE3-4948-BDF7-67B6B3E73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44"/>
              <a:ext cx="2" cy="5"/>
            </a:xfrm>
            <a:custGeom>
              <a:avLst/>
              <a:gdLst>
                <a:gd name="T0" fmla="*/ 0 w 5"/>
                <a:gd name="T1" fmla="*/ 0 h 9"/>
                <a:gd name="T2" fmla="*/ 0 w 5"/>
                <a:gd name="T3" fmla="*/ 2 h 9"/>
                <a:gd name="T4" fmla="*/ 0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2" y="0"/>
                  </a:moveTo>
                  <a:cubicBezTo>
                    <a:pt x="2" y="0"/>
                    <a:pt x="0" y="6"/>
                    <a:pt x="5" y="9"/>
                  </a:cubicBezTo>
                  <a:cubicBezTo>
                    <a:pt x="5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" name="Freeform 1257">
              <a:extLst>
                <a:ext uri="{FF2B5EF4-FFF2-40B4-BE49-F238E27FC236}">
                  <a16:creationId xmlns:a16="http://schemas.microsoft.com/office/drawing/2014/main" id="{F2DC2770-B2E8-43DC-AF4F-E9F1BD9F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555"/>
              <a:ext cx="19" cy="17"/>
            </a:xfrm>
            <a:custGeom>
              <a:avLst/>
              <a:gdLst>
                <a:gd name="T0" fmla="*/ 6 w 34"/>
                <a:gd name="T1" fmla="*/ 2 h 29"/>
                <a:gd name="T2" fmla="*/ 4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2"/>
                    <a:pt x="22" y="26"/>
                  </a:cubicBezTo>
                  <a:cubicBezTo>
                    <a:pt x="14" y="29"/>
                    <a:pt x="5" y="26"/>
                    <a:pt x="3" y="20"/>
                  </a:cubicBezTo>
                  <a:cubicBezTo>
                    <a:pt x="0" y="14"/>
                    <a:pt x="5" y="6"/>
                    <a:pt x="13" y="3"/>
                  </a:cubicBezTo>
                  <a:cubicBezTo>
                    <a:pt x="21" y="0"/>
                    <a:pt x="29" y="2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" name="Freeform 1258">
              <a:extLst>
                <a:ext uri="{FF2B5EF4-FFF2-40B4-BE49-F238E27FC236}">
                  <a16:creationId xmlns:a16="http://schemas.microsoft.com/office/drawing/2014/main" id="{50C6108F-5420-4C8C-8CC2-B7F3749B0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58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" name="Freeform 1259">
              <a:extLst>
                <a:ext uri="{FF2B5EF4-FFF2-40B4-BE49-F238E27FC236}">
                  <a16:creationId xmlns:a16="http://schemas.microsoft.com/office/drawing/2014/main" id="{00CF3066-F690-4E97-8383-71285D9D6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555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" name="Freeform 1260">
              <a:extLst>
                <a:ext uri="{FF2B5EF4-FFF2-40B4-BE49-F238E27FC236}">
                  <a16:creationId xmlns:a16="http://schemas.microsoft.com/office/drawing/2014/main" id="{952A9D07-24D7-4A78-ACFF-19A0C22D4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64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2" y="0"/>
                    <a:pt x="0" y="6"/>
                    <a:pt x="6" y="8"/>
                  </a:cubicBezTo>
                  <a:cubicBezTo>
                    <a:pt x="6" y="8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" name="Freeform 1261">
              <a:extLst>
                <a:ext uri="{FF2B5EF4-FFF2-40B4-BE49-F238E27FC236}">
                  <a16:creationId xmlns:a16="http://schemas.microsoft.com/office/drawing/2014/main" id="{E0744580-DC00-486C-BC0C-355A93813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" y="1542"/>
              <a:ext cx="19" cy="16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4 h 29"/>
                <a:gd name="T4" fmla="*/ 1 w 33"/>
                <a:gd name="T5" fmla="*/ 3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9"/>
                  </a:moveTo>
                  <a:cubicBezTo>
                    <a:pt x="33" y="15"/>
                    <a:pt x="29" y="22"/>
                    <a:pt x="21" y="26"/>
                  </a:cubicBezTo>
                  <a:cubicBezTo>
                    <a:pt x="13" y="29"/>
                    <a:pt x="4" y="26"/>
                    <a:pt x="2" y="20"/>
                  </a:cubicBezTo>
                  <a:cubicBezTo>
                    <a:pt x="0" y="14"/>
                    <a:pt x="4" y="6"/>
                    <a:pt x="12" y="3"/>
                  </a:cubicBezTo>
                  <a:cubicBezTo>
                    <a:pt x="20" y="0"/>
                    <a:pt x="28" y="2"/>
                    <a:pt x="31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" name="Freeform 1262">
              <a:extLst>
                <a:ext uri="{FF2B5EF4-FFF2-40B4-BE49-F238E27FC236}">
                  <a16:creationId xmlns:a16="http://schemas.microsoft.com/office/drawing/2014/main" id="{598D7355-6AB7-4FC3-89B5-B42FE6F7F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4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" name="Freeform 1263">
              <a:extLst>
                <a:ext uri="{FF2B5EF4-FFF2-40B4-BE49-F238E27FC236}">
                  <a16:creationId xmlns:a16="http://schemas.microsoft.com/office/drawing/2014/main" id="{F9769D77-0852-4570-BD19-31C40220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" y="1541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" name="Freeform 1264">
              <a:extLst>
                <a:ext uri="{FF2B5EF4-FFF2-40B4-BE49-F238E27FC236}">
                  <a16:creationId xmlns:a16="http://schemas.microsoft.com/office/drawing/2014/main" id="{E611D158-A4DC-4D76-AF77-D1F0C4309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50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" name="Freeform 1265">
              <a:extLst>
                <a:ext uri="{FF2B5EF4-FFF2-40B4-BE49-F238E27FC236}">
                  <a16:creationId xmlns:a16="http://schemas.microsoft.com/office/drawing/2014/main" id="{818898A9-B015-4B71-8763-54D82FEA2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20"/>
              <a:ext cx="20" cy="17"/>
            </a:xfrm>
            <a:custGeom>
              <a:avLst/>
              <a:gdLst>
                <a:gd name="T0" fmla="*/ 6 w 34"/>
                <a:gd name="T1" fmla="*/ 2 h 29"/>
                <a:gd name="T2" fmla="*/ 5 w 34"/>
                <a:gd name="T3" fmla="*/ 5 h 29"/>
                <a:gd name="T4" fmla="*/ 1 w 34"/>
                <a:gd name="T5" fmla="*/ 4 h 29"/>
                <a:gd name="T6" fmla="*/ 3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3"/>
                    <a:pt x="22" y="26"/>
                  </a:cubicBezTo>
                  <a:cubicBezTo>
                    <a:pt x="14" y="29"/>
                    <a:pt x="5" y="27"/>
                    <a:pt x="3" y="21"/>
                  </a:cubicBezTo>
                  <a:cubicBezTo>
                    <a:pt x="0" y="14"/>
                    <a:pt x="5" y="7"/>
                    <a:pt x="13" y="4"/>
                  </a:cubicBezTo>
                  <a:cubicBezTo>
                    <a:pt x="21" y="0"/>
                    <a:pt x="29" y="3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" name="Freeform 1266">
              <a:extLst>
                <a:ext uri="{FF2B5EF4-FFF2-40B4-BE49-F238E27FC236}">
                  <a16:creationId xmlns:a16="http://schemas.microsoft.com/office/drawing/2014/main" id="{FFFCF3A5-04B7-432D-9791-41C00DCB6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1523"/>
              <a:ext cx="16" cy="13"/>
            </a:xfrm>
            <a:custGeom>
              <a:avLst/>
              <a:gdLst>
                <a:gd name="T0" fmla="*/ 5 w 27"/>
                <a:gd name="T1" fmla="*/ 2 h 23"/>
                <a:gd name="T2" fmla="*/ 4 w 27"/>
                <a:gd name="T3" fmla="*/ 4 h 23"/>
                <a:gd name="T4" fmla="*/ 1 w 27"/>
                <a:gd name="T5" fmla="*/ 3 h 23"/>
                <a:gd name="T6" fmla="*/ 2 w 27"/>
                <a:gd name="T7" fmla="*/ 1 h 23"/>
                <a:gd name="T8" fmla="*/ 5 w 27"/>
                <a:gd name="T9" fmla="*/ 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5" y="8"/>
                  </a:moveTo>
                  <a:cubicBezTo>
                    <a:pt x="27" y="13"/>
                    <a:pt x="23" y="19"/>
                    <a:pt x="17" y="21"/>
                  </a:cubicBezTo>
                  <a:cubicBezTo>
                    <a:pt x="11" y="23"/>
                    <a:pt x="4" y="21"/>
                    <a:pt x="2" y="16"/>
                  </a:cubicBezTo>
                  <a:cubicBezTo>
                    <a:pt x="0" y="11"/>
                    <a:pt x="4" y="5"/>
                    <a:pt x="10" y="3"/>
                  </a:cubicBezTo>
                  <a:cubicBezTo>
                    <a:pt x="16" y="0"/>
                    <a:pt x="23" y="3"/>
                    <a:pt x="25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" name="Freeform 1267">
              <a:extLst>
                <a:ext uri="{FF2B5EF4-FFF2-40B4-BE49-F238E27FC236}">
                  <a16:creationId xmlns:a16="http://schemas.microsoft.com/office/drawing/2014/main" id="{0ECFF044-7D15-4017-BC85-10F2DE05A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520"/>
              <a:ext cx="10" cy="6"/>
            </a:xfrm>
            <a:custGeom>
              <a:avLst/>
              <a:gdLst>
                <a:gd name="T0" fmla="*/ 0 w 17"/>
                <a:gd name="T1" fmla="*/ 1 h 11"/>
                <a:gd name="T2" fmla="*/ 4 w 17"/>
                <a:gd name="T3" fmla="*/ 2 h 11"/>
                <a:gd name="T4" fmla="*/ 0 w 17"/>
                <a:gd name="T5" fmla="*/ 1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5"/>
                  </a:moveTo>
                  <a:cubicBezTo>
                    <a:pt x="0" y="5"/>
                    <a:pt x="13" y="0"/>
                    <a:pt x="17" y="11"/>
                  </a:cubicBezTo>
                  <a:cubicBezTo>
                    <a:pt x="17" y="11"/>
                    <a:pt x="12" y="3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" name="Freeform 1268">
              <a:extLst>
                <a:ext uri="{FF2B5EF4-FFF2-40B4-BE49-F238E27FC236}">
                  <a16:creationId xmlns:a16="http://schemas.microsoft.com/office/drawing/2014/main" id="{0D21AF23-5A24-40CA-B4CD-1126B4497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" y="1529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6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" name="Oval 1269">
              <a:extLst>
                <a:ext uri="{FF2B5EF4-FFF2-40B4-BE49-F238E27FC236}">
                  <a16:creationId xmlns:a16="http://schemas.microsoft.com/office/drawing/2014/main" id="{4EF7E424-D789-45BF-A2F1-44AB8E1BC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" y="1576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8" name="Oval 1270">
              <a:extLst>
                <a:ext uri="{FF2B5EF4-FFF2-40B4-BE49-F238E27FC236}">
                  <a16:creationId xmlns:a16="http://schemas.microsoft.com/office/drawing/2014/main" id="{9736215F-A197-431D-9D90-72B35FB54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" y="1577"/>
              <a:ext cx="14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9" name="Freeform 1271">
              <a:extLst>
                <a:ext uri="{FF2B5EF4-FFF2-40B4-BE49-F238E27FC236}">
                  <a16:creationId xmlns:a16="http://schemas.microsoft.com/office/drawing/2014/main" id="{CF4E868C-5AEA-4ED2-903D-56268AF60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576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" name="Freeform 1272">
              <a:extLst>
                <a:ext uri="{FF2B5EF4-FFF2-40B4-BE49-F238E27FC236}">
                  <a16:creationId xmlns:a16="http://schemas.microsoft.com/office/drawing/2014/main" id="{A5A39A41-74D7-4866-A624-8EDFFF640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8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" name="Freeform 1273">
              <a:extLst>
                <a:ext uri="{FF2B5EF4-FFF2-40B4-BE49-F238E27FC236}">
                  <a16:creationId xmlns:a16="http://schemas.microsoft.com/office/drawing/2014/main" id="{B58D0C1C-DBF0-4ED0-9A23-DD7327A6C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" y="1580"/>
              <a:ext cx="19" cy="17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5 h 30"/>
                <a:gd name="T4" fmla="*/ 1 w 33"/>
                <a:gd name="T5" fmla="*/ 4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" name="Freeform 1274">
              <a:extLst>
                <a:ext uri="{FF2B5EF4-FFF2-40B4-BE49-F238E27FC236}">
                  <a16:creationId xmlns:a16="http://schemas.microsoft.com/office/drawing/2014/main" id="{372F894D-060C-47EB-9C42-4F6F033C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83"/>
              <a:ext cx="15" cy="13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" name="Freeform 1275">
              <a:extLst>
                <a:ext uri="{FF2B5EF4-FFF2-40B4-BE49-F238E27FC236}">
                  <a16:creationId xmlns:a16="http://schemas.microsoft.com/office/drawing/2014/main" id="{0D5B085C-0FC2-4A10-B2C7-32164C6F6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580"/>
              <a:ext cx="11" cy="5"/>
            </a:xfrm>
            <a:custGeom>
              <a:avLst/>
              <a:gdLst>
                <a:gd name="T0" fmla="*/ 0 w 18"/>
                <a:gd name="T1" fmla="*/ 1 h 10"/>
                <a:gd name="T2" fmla="*/ 4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" name="Freeform 1276">
              <a:extLst>
                <a:ext uri="{FF2B5EF4-FFF2-40B4-BE49-F238E27FC236}">
                  <a16:creationId xmlns:a16="http://schemas.microsoft.com/office/drawing/2014/main" id="{EADEADDC-3A14-4187-990D-8B182E793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90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" name="Freeform 1277">
              <a:extLst>
                <a:ext uri="{FF2B5EF4-FFF2-40B4-BE49-F238E27FC236}">
                  <a16:creationId xmlns:a16="http://schemas.microsoft.com/office/drawing/2014/main" id="{02C70CA5-A8CC-4EDA-8409-E2B0BC15D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04"/>
              <a:ext cx="19" cy="18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6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" name="Freeform 1278">
              <a:extLst>
                <a:ext uri="{FF2B5EF4-FFF2-40B4-BE49-F238E27FC236}">
                  <a16:creationId xmlns:a16="http://schemas.microsoft.com/office/drawing/2014/main" id="{03307B93-7277-4C62-A4AE-5A781B17C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607"/>
              <a:ext cx="15" cy="14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" name="Freeform 1279">
              <a:extLst>
                <a:ext uri="{FF2B5EF4-FFF2-40B4-BE49-F238E27FC236}">
                  <a16:creationId xmlns:a16="http://schemas.microsoft.com/office/drawing/2014/main" id="{F87B9734-4A97-46AC-90C3-0F2E5EB29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04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" name="Freeform 1280">
              <a:extLst>
                <a:ext uri="{FF2B5EF4-FFF2-40B4-BE49-F238E27FC236}">
                  <a16:creationId xmlns:a16="http://schemas.microsoft.com/office/drawing/2014/main" id="{017772E8-B143-4AA2-AC20-535D06424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61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" name="Freeform 1281">
              <a:extLst>
                <a:ext uri="{FF2B5EF4-FFF2-40B4-BE49-F238E27FC236}">
                  <a16:creationId xmlns:a16="http://schemas.microsoft.com/office/drawing/2014/main" id="{73A514C4-4BD5-49E5-AE46-81B1D4979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" y="1633"/>
              <a:ext cx="15" cy="19"/>
            </a:xfrm>
            <a:custGeom>
              <a:avLst/>
              <a:gdLst>
                <a:gd name="T0" fmla="*/ 3 w 26"/>
                <a:gd name="T1" fmla="*/ 0 h 32"/>
                <a:gd name="T2" fmla="*/ 5 w 26"/>
                <a:gd name="T3" fmla="*/ 4 h 32"/>
                <a:gd name="T4" fmla="*/ 2 w 26"/>
                <a:gd name="T5" fmla="*/ 7 h 32"/>
                <a:gd name="T6" fmla="*/ 1 w 26"/>
                <a:gd name="T7" fmla="*/ 3 h 32"/>
                <a:gd name="T8" fmla="*/ 3 w 26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2">
                  <a:moveTo>
                    <a:pt x="14" y="0"/>
                  </a:moveTo>
                  <a:cubicBezTo>
                    <a:pt x="21" y="1"/>
                    <a:pt x="26" y="8"/>
                    <a:pt x="25" y="17"/>
                  </a:cubicBezTo>
                  <a:cubicBezTo>
                    <a:pt x="24" y="25"/>
                    <a:pt x="18" y="32"/>
                    <a:pt x="12" y="31"/>
                  </a:cubicBezTo>
                  <a:cubicBezTo>
                    <a:pt x="5" y="31"/>
                    <a:pt x="0" y="23"/>
                    <a:pt x="1" y="15"/>
                  </a:cubicBezTo>
                  <a:cubicBezTo>
                    <a:pt x="2" y="6"/>
                    <a:pt x="8" y="0"/>
                    <a:pt x="14" y="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" name="Freeform 1282">
              <a:extLst>
                <a:ext uri="{FF2B5EF4-FFF2-40B4-BE49-F238E27FC236}">
                  <a16:creationId xmlns:a16="http://schemas.microsoft.com/office/drawing/2014/main" id="{082ADE3D-5846-4F4F-B983-4E27B05D4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36"/>
              <a:ext cx="12" cy="15"/>
            </a:xfrm>
            <a:custGeom>
              <a:avLst/>
              <a:gdLst>
                <a:gd name="T0" fmla="*/ 2 w 20"/>
                <a:gd name="T1" fmla="*/ 1 h 25"/>
                <a:gd name="T2" fmla="*/ 4 w 20"/>
                <a:gd name="T3" fmla="*/ 3 h 25"/>
                <a:gd name="T4" fmla="*/ 2 w 20"/>
                <a:gd name="T5" fmla="*/ 5 h 25"/>
                <a:gd name="T6" fmla="*/ 1 w 20"/>
                <a:gd name="T7" fmla="*/ 2 h 25"/>
                <a:gd name="T8" fmla="*/ 2 w 20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5">
                  <a:moveTo>
                    <a:pt x="11" y="1"/>
                  </a:moveTo>
                  <a:cubicBezTo>
                    <a:pt x="17" y="1"/>
                    <a:pt x="20" y="7"/>
                    <a:pt x="20" y="14"/>
                  </a:cubicBezTo>
                  <a:cubicBezTo>
                    <a:pt x="19" y="20"/>
                    <a:pt x="15" y="25"/>
                    <a:pt x="9" y="25"/>
                  </a:cubicBezTo>
                  <a:cubicBezTo>
                    <a:pt x="4" y="24"/>
                    <a:pt x="0" y="19"/>
                    <a:pt x="1" y="12"/>
                  </a:cubicBezTo>
                  <a:cubicBezTo>
                    <a:pt x="1" y="5"/>
                    <a:pt x="6" y="0"/>
                    <a:pt x="11" y="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" name="Freeform 1283">
              <a:extLst>
                <a:ext uri="{FF2B5EF4-FFF2-40B4-BE49-F238E27FC236}">
                  <a16:creationId xmlns:a16="http://schemas.microsoft.com/office/drawing/2014/main" id="{A3E4E730-5D20-44B9-89EA-C0AF7024E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33"/>
              <a:ext cx="8" cy="8"/>
            </a:xfrm>
            <a:custGeom>
              <a:avLst/>
              <a:gdLst>
                <a:gd name="T0" fmla="*/ 0 w 13"/>
                <a:gd name="T1" fmla="*/ 3 h 14"/>
                <a:gd name="T2" fmla="*/ 3 w 13"/>
                <a:gd name="T3" fmla="*/ 1 h 14"/>
                <a:gd name="T4" fmla="*/ 0 w 13"/>
                <a:gd name="T5" fmla="*/ 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cubicBezTo>
                    <a:pt x="0" y="14"/>
                    <a:pt x="2" y="0"/>
                    <a:pt x="13" y="1"/>
                  </a:cubicBezTo>
                  <a:cubicBezTo>
                    <a:pt x="13" y="1"/>
                    <a:pt x="3" y="2"/>
                    <a:pt x="0" y="1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" name="Freeform 1284">
              <a:extLst>
                <a:ext uri="{FF2B5EF4-FFF2-40B4-BE49-F238E27FC236}">
                  <a16:creationId xmlns:a16="http://schemas.microsoft.com/office/drawing/2014/main" id="{E9FB83C3-7635-40A1-8349-A978A2FBA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649"/>
              <a:ext cx="6" cy="3"/>
            </a:xfrm>
            <a:custGeom>
              <a:avLst/>
              <a:gdLst>
                <a:gd name="T0" fmla="*/ 0 w 10"/>
                <a:gd name="T1" fmla="*/ 0 h 5"/>
                <a:gd name="T2" fmla="*/ 2 w 10"/>
                <a:gd name="T3" fmla="*/ 1 h 5"/>
                <a:gd name="T4" fmla="*/ 0 w 10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cubicBezTo>
                    <a:pt x="0" y="0"/>
                    <a:pt x="5" y="5"/>
                    <a:pt x="10" y="1"/>
                  </a:cubicBezTo>
                  <a:cubicBezTo>
                    <a:pt x="10" y="1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" name="Freeform 1285">
              <a:extLst>
                <a:ext uri="{FF2B5EF4-FFF2-40B4-BE49-F238E27FC236}">
                  <a16:creationId xmlns:a16="http://schemas.microsoft.com/office/drawing/2014/main" id="{22A1E7D0-E574-4C85-B5AA-46E43FF13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19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0" y="23"/>
                    <a:pt x="22" y="27"/>
                    <a:pt x="14" y="25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" name="Freeform 1286">
              <a:extLst>
                <a:ext uri="{FF2B5EF4-FFF2-40B4-BE49-F238E27FC236}">
                  <a16:creationId xmlns:a16="http://schemas.microsoft.com/office/drawing/2014/main" id="{08CCE4F4-C0F2-4ECE-95BB-103709ADD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21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3"/>
                    <a:pt x="1" y="8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" name="Freeform 1287">
              <a:extLst>
                <a:ext uri="{FF2B5EF4-FFF2-40B4-BE49-F238E27FC236}">
                  <a16:creationId xmlns:a16="http://schemas.microsoft.com/office/drawing/2014/main" id="{CB858200-1752-481E-811B-7FD88E151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621"/>
              <a:ext cx="8" cy="8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2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4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6" name="Freeform 1288">
              <a:extLst>
                <a:ext uri="{FF2B5EF4-FFF2-40B4-BE49-F238E27FC236}">
                  <a16:creationId xmlns:a16="http://schemas.microsoft.com/office/drawing/2014/main" id="{FD063329-76AB-4EF5-8700-516121E90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23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3" y="10"/>
                  </a:cubicBezTo>
                  <a:cubicBezTo>
                    <a:pt x="3" y="10"/>
                    <a:pt x="1" y="4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" name="Freeform 1289">
              <a:extLst>
                <a:ext uri="{FF2B5EF4-FFF2-40B4-BE49-F238E27FC236}">
                  <a16:creationId xmlns:a16="http://schemas.microsoft.com/office/drawing/2014/main" id="{490BAD07-3B1A-4F7E-B430-003CF3C58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587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8" name="Freeform 1290">
              <a:extLst>
                <a:ext uri="{FF2B5EF4-FFF2-40B4-BE49-F238E27FC236}">
                  <a16:creationId xmlns:a16="http://schemas.microsoft.com/office/drawing/2014/main" id="{5DB27924-8D4D-4C93-B8AD-EF9DBC868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1589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" name="Freeform 1291">
              <a:extLst>
                <a:ext uri="{FF2B5EF4-FFF2-40B4-BE49-F238E27FC236}">
                  <a16:creationId xmlns:a16="http://schemas.microsoft.com/office/drawing/2014/main" id="{EE8364EE-895B-42BA-BEBE-BC383F131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586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" name="Freeform 1292">
              <a:extLst>
                <a:ext uri="{FF2B5EF4-FFF2-40B4-BE49-F238E27FC236}">
                  <a16:creationId xmlns:a16="http://schemas.microsoft.com/office/drawing/2014/main" id="{31A899C2-C803-425C-BABD-46D745CE6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" y="1596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" name="Freeform 1293">
              <a:extLst>
                <a:ext uri="{FF2B5EF4-FFF2-40B4-BE49-F238E27FC236}">
                  <a16:creationId xmlns:a16="http://schemas.microsoft.com/office/drawing/2014/main" id="{41B04BCC-9834-453E-A5C5-7F113551F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5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" name="Freeform 1294">
              <a:extLst>
                <a:ext uri="{FF2B5EF4-FFF2-40B4-BE49-F238E27FC236}">
                  <a16:creationId xmlns:a16="http://schemas.microsoft.com/office/drawing/2014/main" id="{22C999A3-0CAE-473E-B946-25CE8C2A4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9" y="157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" name="Freeform 1295">
              <a:extLst>
                <a:ext uri="{FF2B5EF4-FFF2-40B4-BE49-F238E27FC236}">
                  <a16:creationId xmlns:a16="http://schemas.microsoft.com/office/drawing/2014/main" id="{33F5171A-EC05-45DA-94C0-50F2033BB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576"/>
              <a:ext cx="8" cy="9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3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3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" name="Freeform 1296">
              <a:extLst>
                <a:ext uri="{FF2B5EF4-FFF2-40B4-BE49-F238E27FC236}">
                  <a16:creationId xmlns:a16="http://schemas.microsoft.com/office/drawing/2014/main" id="{68D5C9FD-28CB-4B8C-B930-3240D42CC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9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" name="Freeform 1297">
              <a:extLst>
                <a:ext uri="{FF2B5EF4-FFF2-40B4-BE49-F238E27FC236}">
                  <a16:creationId xmlns:a16="http://schemas.microsoft.com/office/drawing/2014/main" id="{3EA4F408-308A-4521-8F45-D3FD5D2F6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08"/>
              <a:ext cx="19" cy="15"/>
            </a:xfrm>
            <a:custGeom>
              <a:avLst/>
              <a:gdLst>
                <a:gd name="T0" fmla="*/ 6 w 33"/>
                <a:gd name="T1" fmla="*/ 3 h 26"/>
                <a:gd name="T2" fmla="*/ 3 w 33"/>
                <a:gd name="T3" fmla="*/ 5 h 26"/>
                <a:gd name="T4" fmla="*/ 1 w 33"/>
                <a:gd name="T5" fmla="*/ 2 h 26"/>
                <a:gd name="T6" fmla="*/ 3 w 33"/>
                <a:gd name="T7" fmla="*/ 0 h 26"/>
                <a:gd name="T8" fmla="*/ 6 w 33"/>
                <a:gd name="T9" fmla="*/ 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6">
                  <a:moveTo>
                    <a:pt x="32" y="14"/>
                  </a:moveTo>
                  <a:cubicBezTo>
                    <a:pt x="31" y="21"/>
                    <a:pt x="24" y="26"/>
                    <a:pt x="15" y="25"/>
                  </a:cubicBezTo>
                  <a:cubicBezTo>
                    <a:pt x="7" y="24"/>
                    <a:pt x="0" y="18"/>
                    <a:pt x="1" y="11"/>
                  </a:cubicBezTo>
                  <a:cubicBezTo>
                    <a:pt x="2" y="4"/>
                    <a:pt x="9" y="0"/>
                    <a:pt x="18" y="0"/>
                  </a:cubicBezTo>
                  <a:cubicBezTo>
                    <a:pt x="26" y="1"/>
                    <a:pt x="33" y="8"/>
                    <a:pt x="32" y="1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" name="Freeform 1298">
              <a:extLst>
                <a:ext uri="{FF2B5EF4-FFF2-40B4-BE49-F238E27FC236}">
                  <a16:creationId xmlns:a16="http://schemas.microsoft.com/office/drawing/2014/main" id="{E9A159E5-8350-4CF6-9712-2B6761809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" y="1609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7"/>
                    <a:pt x="18" y="21"/>
                    <a:pt x="11" y="20"/>
                  </a:cubicBezTo>
                  <a:cubicBezTo>
                    <a:pt x="5" y="20"/>
                    <a:pt x="0" y="15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" name="Freeform 1299">
              <a:extLst>
                <a:ext uri="{FF2B5EF4-FFF2-40B4-BE49-F238E27FC236}">
                  <a16:creationId xmlns:a16="http://schemas.microsoft.com/office/drawing/2014/main" id="{76ACB549-3C5A-49FC-9D97-F9AE797AB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08"/>
              <a:ext cx="7" cy="9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4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2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" name="Freeform 1300">
              <a:extLst>
                <a:ext uri="{FF2B5EF4-FFF2-40B4-BE49-F238E27FC236}">
                  <a16:creationId xmlns:a16="http://schemas.microsoft.com/office/drawing/2014/main" id="{5180DBB1-3A60-4C2E-8286-CAA7DF63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12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" name="Freeform 1301">
              <a:extLst>
                <a:ext uri="{FF2B5EF4-FFF2-40B4-BE49-F238E27FC236}">
                  <a16:creationId xmlns:a16="http://schemas.microsoft.com/office/drawing/2014/main" id="{42929B64-07FE-47ED-AA00-2F836E943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0"/>
              <a:ext cx="18" cy="14"/>
            </a:xfrm>
            <a:custGeom>
              <a:avLst/>
              <a:gdLst>
                <a:gd name="T0" fmla="*/ 6 w 31"/>
                <a:gd name="T1" fmla="*/ 2 h 25"/>
                <a:gd name="T2" fmla="*/ 3 w 31"/>
                <a:gd name="T3" fmla="*/ 4 h 25"/>
                <a:gd name="T4" fmla="*/ 0 w 31"/>
                <a:gd name="T5" fmla="*/ 2 h 25"/>
                <a:gd name="T6" fmla="*/ 3 w 31"/>
                <a:gd name="T7" fmla="*/ 0 h 25"/>
                <a:gd name="T8" fmla="*/ 6 w 31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25">
                  <a:moveTo>
                    <a:pt x="31" y="13"/>
                  </a:moveTo>
                  <a:cubicBezTo>
                    <a:pt x="31" y="20"/>
                    <a:pt x="24" y="25"/>
                    <a:pt x="15" y="25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7" y="0"/>
                    <a:pt x="16" y="0"/>
                  </a:cubicBezTo>
                  <a:cubicBezTo>
                    <a:pt x="25" y="1"/>
                    <a:pt x="31" y="6"/>
                    <a:pt x="31" y="1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" name="Freeform 1302">
              <a:extLst>
                <a:ext uri="{FF2B5EF4-FFF2-40B4-BE49-F238E27FC236}">
                  <a16:creationId xmlns:a16="http://schemas.microsoft.com/office/drawing/2014/main" id="{CABA5016-61C5-46FC-919D-D2693A71E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641"/>
              <a:ext cx="14" cy="12"/>
            </a:xfrm>
            <a:custGeom>
              <a:avLst/>
              <a:gdLst>
                <a:gd name="T0" fmla="*/ 4 w 25"/>
                <a:gd name="T1" fmla="*/ 2 h 20"/>
                <a:gd name="T2" fmla="*/ 2 w 25"/>
                <a:gd name="T3" fmla="*/ 4 h 20"/>
                <a:gd name="T4" fmla="*/ 1 w 25"/>
                <a:gd name="T5" fmla="*/ 2 h 20"/>
                <a:gd name="T6" fmla="*/ 2 w 25"/>
                <a:gd name="T7" fmla="*/ 0 h 20"/>
                <a:gd name="T8" fmla="*/ 4 w 25"/>
                <a:gd name="T9" fmla="*/ 2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0">
                  <a:moveTo>
                    <a:pt x="24" y="10"/>
                  </a:moveTo>
                  <a:cubicBezTo>
                    <a:pt x="24" y="16"/>
                    <a:pt x="19" y="20"/>
                    <a:pt x="12" y="20"/>
                  </a:cubicBezTo>
                  <a:cubicBezTo>
                    <a:pt x="6" y="19"/>
                    <a:pt x="0" y="15"/>
                    <a:pt x="1" y="9"/>
                  </a:cubicBezTo>
                  <a:cubicBezTo>
                    <a:pt x="1" y="4"/>
                    <a:pt x="6" y="0"/>
                    <a:pt x="13" y="0"/>
                  </a:cubicBezTo>
                  <a:cubicBezTo>
                    <a:pt x="19" y="0"/>
                    <a:pt x="25" y="5"/>
                    <a:pt x="24" y="10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" name="Freeform 1303">
              <a:extLst>
                <a:ext uri="{FF2B5EF4-FFF2-40B4-BE49-F238E27FC236}">
                  <a16:creationId xmlns:a16="http://schemas.microsoft.com/office/drawing/2014/main" id="{5D39CC44-C48C-4F21-87F7-B06865031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40"/>
              <a:ext cx="8" cy="8"/>
            </a:xfrm>
            <a:custGeom>
              <a:avLst/>
              <a:gdLst>
                <a:gd name="T0" fmla="*/ 0 w 14"/>
                <a:gd name="T1" fmla="*/ 0 h 13"/>
                <a:gd name="T2" fmla="*/ 2 w 14"/>
                <a:gd name="T3" fmla="*/ 3 h 13"/>
                <a:gd name="T4" fmla="*/ 0 w 14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3">
                  <a:moveTo>
                    <a:pt x="0" y="0"/>
                  </a:moveTo>
                  <a:cubicBezTo>
                    <a:pt x="0" y="0"/>
                    <a:pt x="14" y="1"/>
                    <a:pt x="13" y="13"/>
                  </a:cubicBezTo>
                  <a:cubicBezTo>
                    <a:pt x="13" y="13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" name="Freeform 1304">
              <a:extLst>
                <a:ext uri="{FF2B5EF4-FFF2-40B4-BE49-F238E27FC236}">
                  <a16:creationId xmlns:a16="http://schemas.microsoft.com/office/drawing/2014/main" id="{40DE386C-FB7E-4847-8891-081DB3B9D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4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" name="Freeform 1305">
              <a:extLst>
                <a:ext uri="{FF2B5EF4-FFF2-40B4-BE49-F238E27FC236}">
                  <a16:creationId xmlns:a16="http://schemas.microsoft.com/office/drawing/2014/main" id="{78734EC2-C245-4CD9-92B7-410986FDD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6"/>
              <a:ext cx="19" cy="16"/>
            </a:xfrm>
            <a:custGeom>
              <a:avLst/>
              <a:gdLst>
                <a:gd name="T0" fmla="*/ 6 w 33"/>
                <a:gd name="T1" fmla="*/ 3 h 29"/>
                <a:gd name="T2" fmla="*/ 2 w 33"/>
                <a:gd name="T3" fmla="*/ 4 h 29"/>
                <a:gd name="T4" fmla="*/ 1 w 33"/>
                <a:gd name="T5" fmla="*/ 2 h 29"/>
                <a:gd name="T6" fmla="*/ 4 w 33"/>
                <a:gd name="T7" fmla="*/ 1 h 29"/>
                <a:gd name="T8" fmla="*/ 6 w 33"/>
                <a:gd name="T9" fmla="*/ 3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19"/>
                  </a:moveTo>
                  <a:cubicBezTo>
                    <a:pt x="29" y="26"/>
                    <a:pt x="21" y="29"/>
                    <a:pt x="13" y="26"/>
                  </a:cubicBezTo>
                  <a:cubicBezTo>
                    <a:pt x="4" y="23"/>
                    <a:pt x="0" y="16"/>
                    <a:pt x="2" y="9"/>
                  </a:cubicBezTo>
                  <a:cubicBezTo>
                    <a:pt x="4" y="3"/>
                    <a:pt x="12" y="0"/>
                    <a:pt x="20" y="3"/>
                  </a:cubicBezTo>
                  <a:cubicBezTo>
                    <a:pt x="29" y="6"/>
                    <a:pt x="33" y="13"/>
                    <a:pt x="31" y="1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" name="Freeform 1306">
              <a:extLst>
                <a:ext uri="{FF2B5EF4-FFF2-40B4-BE49-F238E27FC236}">
                  <a16:creationId xmlns:a16="http://schemas.microsoft.com/office/drawing/2014/main" id="{C0E21C75-187B-4E55-8E09-92C8EC098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7"/>
              <a:ext cx="16" cy="13"/>
            </a:xfrm>
            <a:custGeom>
              <a:avLst/>
              <a:gdLst>
                <a:gd name="T0" fmla="*/ 5 w 27"/>
                <a:gd name="T1" fmla="*/ 3 h 22"/>
                <a:gd name="T2" fmla="*/ 2 w 27"/>
                <a:gd name="T3" fmla="*/ 4 h 22"/>
                <a:gd name="T4" fmla="*/ 1 w 27"/>
                <a:gd name="T5" fmla="*/ 1 h 22"/>
                <a:gd name="T6" fmla="*/ 4 w 27"/>
                <a:gd name="T7" fmla="*/ 1 h 22"/>
                <a:gd name="T8" fmla="*/ 5 w 27"/>
                <a:gd name="T9" fmla="*/ 3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2">
                  <a:moveTo>
                    <a:pt x="25" y="15"/>
                  </a:moveTo>
                  <a:cubicBezTo>
                    <a:pt x="23" y="20"/>
                    <a:pt x="17" y="22"/>
                    <a:pt x="10" y="20"/>
                  </a:cubicBezTo>
                  <a:cubicBezTo>
                    <a:pt x="4" y="18"/>
                    <a:pt x="0" y="12"/>
                    <a:pt x="2" y="7"/>
                  </a:cubicBezTo>
                  <a:cubicBezTo>
                    <a:pt x="4" y="2"/>
                    <a:pt x="10" y="0"/>
                    <a:pt x="17" y="2"/>
                  </a:cubicBezTo>
                  <a:cubicBezTo>
                    <a:pt x="23" y="4"/>
                    <a:pt x="27" y="10"/>
                    <a:pt x="25" y="1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" name="Freeform 1307">
              <a:extLst>
                <a:ext uri="{FF2B5EF4-FFF2-40B4-BE49-F238E27FC236}">
                  <a16:creationId xmlns:a16="http://schemas.microsoft.com/office/drawing/2014/main" id="{E8835732-18CC-4295-9EE1-D7FF17733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58"/>
              <a:ext cx="7" cy="9"/>
            </a:xfrm>
            <a:custGeom>
              <a:avLst/>
              <a:gdLst>
                <a:gd name="T0" fmla="*/ 0 w 13"/>
                <a:gd name="T1" fmla="*/ 0 h 16"/>
                <a:gd name="T2" fmla="*/ 2 w 13"/>
                <a:gd name="T3" fmla="*/ 3 h 16"/>
                <a:gd name="T4" fmla="*/ 0 w 13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0" y="0"/>
                    <a:pt x="13" y="5"/>
                    <a:pt x="10" y="16"/>
                  </a:cubicBezTo>
                  <a:cubicBezTo>
                    <a:pt x="10" y="16"/>
                    <a:pt x="11" y="6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" name="Freeform 1308">
              <a:extLst>
                <a:ext uri="{FF2B5EF4-FFF2-40B4-BE49-F238E27FC236}">
                  <a16:creationId xmlns:a16="http://schemas.microsoft.com/office/drawing/2014/main" id="{4F11C464-CC94-4308-9343-E15AB35A3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9"/>
              <a:ext cx="4" cy="6"/>
            </a:xfrm>
            <a:custGeom>
              <a:avLst/>
              <a:gdLst>
                <a:gd name="T0" fmla="*/ 2 w 6"/>
                <a:gd name="T1" fmla="*/ 0 h 10"/>
                <a:gd name="T2" fmla="*/ 1 w 6"/>
                <a:gd name="T3" fmla="*/ 2 h 10"/>
                <a:gd name="T4" fmla="*/ 2 w 6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0" y="4"/>
                    <a:pt x="3" y="10"/>
                  </a:cubicBezTo>
                  <a:cubicBezTo>
                    <a:pt x="3" y="10"/>
                    <a:pt x="2" y="4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" name="Freeform 1309">
              <a:extLst>
                <a:ext uri="{FF2B5EF4-FFF2-40B4-BE49-F238E27FC236}">
                  <a16:creationId xmlns:a16="http://schemas.microsoft.com/office/drawing/2014/main" id="{5E688076-75F1-4D6F-A7C7-824DC55BD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672"/>
              <a:ext cx="19" cy="15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4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2"/>
                    <a:pt x="23" y="27"/>
                    <a:pt x="15" y="26"/>
                  </a:cubicBezTo>
                  <a:cubicBezTo>
                    <a:pt x="6" y="25"/>
                    <a:pt x="0" y="18"/>
                    <a:pt x="1" y="12"/>
                  </a:cubicBezTo>
                  <a:cubicBezTo>
                    <a:pt x="2" y="5"/>
                    <a:pt x="10" y="0"/>
                    <a:pt x="18" y="2"/>
                  </a:cubicBezTo>
                  <a:cubicBezTo>
                    <a:pt x="27" y="3"/>
                    <a:pt x="33" y="9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" name="Freeform 1310">
              <a:extLst>
                <a:ext uri="{FF2B5EF4-FFF2-40B4-BE49-F238E27FC236}">
                  <a16:creationId xmlns:a16="http://schemas.microsoft.com/office/drawing/2014/main" id="{97243E40-8B67-4E92-8C10-BF0B8ABDD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4"/>
              <a:ext cx="15" cy="12"/>
            </a:xfrm>
            <a:custGeom>
              <a:avLst/>
              <a:gdLst>
                <a:gd name="T0" fmla="*/ 5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3 w 25"/>
                <a:gd name="T7" fmla="*/ 1 h 21"/>
                <a:gd name="T8" fmla="*/ 5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8"/>
                    <a:pt x="18" y="21"/>
                    <a:pt x="11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" name="Freeform 1311">
              <a:extLst>
                <a:ext uri="{FF2B5EF4-FFF2-40B4-BE49-F238E27FC236}">
                  <a16:creationId xmlns:a16="http://schemas.microsoft.com/office/drawing/2014/main" id="{B0632899-6620-4F5A-9AE6-C289C0820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73"/>
              <a:ext cx="8" cy="8"/>
            </a:xfrm>
            <a:custGeom>
              <a:avLst/>
              <a:gdLst>
                <a:gd name="T0" fmla="*/ 0 w 14"/>
                <a:gd name="T1" fmla="*/ 0 h 14"/>
                <a:gd name="T2" fmla="*/ 2 w 14"/>
                <a:gd name="T3" fmla="*/ 3 h 14"/>
                <a:gd name="T4" fmla="*/ 0 w 14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cubicBezTo>
                    <a:pt x="0" y="0"/>
                    <a:pt x="14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" name="Freeform 1312">
              <a:extLst>
                <a:ext uri="{FF2B5EF4-FFF2-40B4-BE49-F238E27FC236}">
                  <a16:creationId xmlns:a16="http://schemas.microsoft.com/office/drawing/2014/main" id="{15040C2F-56C5-414C-BABB-21B6EFAAC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6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" name="Freeform 1313">
              <a:extLst>
                <a:ext uri="{FF2B5EF4-FFF2-40B4-BE49-F238E27FC236}">
                  <a16:creationId xmlns:a16="http://schemas.microsoft.com/office/drawing/2014/main" id="{55D86B99-393C-4BE3-99AE-D8585C987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16"/>
              <a:ext cx="19" cy="15"/>
            </a:xfrm>
            <a:custGeom>
              <a:avLst/>
              <a:gdLst>
                <a:gd name="T0" fmla="*/ 7 w 32"/>
                <a:gd name="T1" fmla="*/ 3 h 27"/>
                <a:gd name="T2" fmla="*/ 3 w 32"/>
                <a:gd name="T3" fmla="*/ 4 h 27"/>
                <a:gd name="T4" fmla="*/ 0 w 32"/>
                <a:gd name="T5" fmla="*/ 2 h 27"/>
                <a:gd name="T6" fmla="*/ 4 w 32"/>
                <a:gd name="T7" fmla="*/ 1 h 27"/>
                <a:gd name="T8" fmla="*/ 7 w 32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27">
                  <a:moveTo>
                    <a:pt x="31" y="16"/>
                  </a:moveTo>
                  <a:cubicBezTo>
                    <a:pt x="30" y="22"/>
                    <a:pt x="23" y="27"/>
                    <a:pt x="14" y="26"/>
                  </a:cubicBezTo>
                  <a:cubicBezTo>
                    <a:pt x="6" y="25"/>
                    <a:pt x="0" y="18"/>
                    <a:pt x="0" y="12"/>
                  </a:cubicBezTo>
                  <a:cubicBezTo>
                    <a:pt x="1" y="5"/>
                    <a:pt x="9" y="0"/>
                    <a:pt x="17" y="2"/>
                  </a:cubicBezTo>
                  <a:cubicBezTo>
                    <a:pt x="26" y="3"/>
                    <a:pt x="32" y="9"/>
                    <a:pt x="31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" name="Freeform 1314">
              <a:extLst>
                <a:ext uri="{FF2B5EF4-FFF2-40B4-BE49-F238E27FC236}">
                  <a16:creationId xmlns:a16="http://schemas.microsoft.com/office/drawing/2014/main" id="{00F78262-850C-4FF9-8964-72E83AD3E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71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5" y="12"/>
                  </a:moveTo>
                  <a:cubicBezTo>
                    <a:pt x="24" y="18"/>
                    <a:pt x="18" y="21"/>
                    <a:pt x="12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2" y="4"/>
                    <a:pt x="8" y="0"/>
                    <a:pt x="14" y="1"/>
                  </a:cubicBezTo>
                  <a:cubicBezTo>
                    <a:pt x="21" y="2"/>
                    <a:pt x="25" y="7"/>
                    <a:pt x="25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" name="Freeform 1315">
              <a:extLst>
                <a:ext uri="{FF2B5EF4-FFF2-40B4-BE49-F238E27FC236}">
                  <a16:creationId xmlns:a16="http://schemas.microsoft.com/office/drawing/2014/main" id="{FC4E6368-F664-4E2D-B800-F62A8D38E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5" y="1717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" name="Freeform 1316">
              <a:extLst>
                <a:ext uri="{FF2B5EF4-FFF2-40B4-BE49-F238E27FC236}">
                  <a16:creationId xmlns:a16="http://schemas.microsoft.com/office/drawing/2014/main" id="{94D699A1-696C-4FDE-992B-619DAA87E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2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" name="Freeform 1317">
              <a:extLst>
                <a:ext uri="{FF2B5EF4-FFF2-40B4-BE49-F238E27FC236}">
                  <a16:creationId xmlns:a16="http://schemas.microsoft.com/office/drawing/2014/main" id="{0D21B5F9-B77B-468B-A0EE-6CF65DF20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701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" name="Freeform 1318">
              <a:extLst>
                <a:ext uri="{FF2B5EF4-FFF2-40B4-BE49-F238E27FC236}">
                  <a16:creationId xmlns:a16="http://schemas.microsoft.com/office/drawing/2014/main" id="{0D447CCF-A564-47C0-B71A-314639C0C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70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" name="Freeform 1319">
              <a:extLst>
                <a:ext uri="{FF2B5EF4-FFF2-40B4-BE49-F238E27FC236}">
                  <a16:creationId xmlns:a16="http://schemas.microsoft.com/office/drawing/2014/main" id="{3D4061D1-EEA8-407B-B1EF-4C9DF5C55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1700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" name="Freeform 1320">
              <a:extLst>
                <a:ext uri="{FF2B5EF4-FFF2-40B4-BE49-F238E27FC236}">
                  <a16:creationId xmlns:a16="http://schemas.microsoft.com/office/drawing/2014/main" id="{7155CB24-4724-4B59-8725-ED8A7D25C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710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" name="Freeform 1321">
              <a:extLst>
                <a:ext uri="{FF2B5EF4-FFF2-40B4-BE49-F238E27FC236}">
                  <a16:creationId xmlns:a16="http://schemas.microsoft.com/office/drawing/2014/main" id="{7FC88906-12DF-41EC-BB85-F3020077F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" y="1729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4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" name="Freeform 1322">
              <a:extLst>
                <a:ext uri="{FF2B5EF4-FFF2-40B4-BE49-F238E27FC236}">
                  <a16:creationId xmlns:a16="http://schemas.microsoft.com/office/drawing/2014/main" id="{68A7D2FA-0AA1-49C5-B798-09FB70A49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732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" name="Freeform 1323">
              <a:extLst>
                <a:ext uri="{FF2B5EF4-FFF2-40B4-BE49-F238E27FC236}">
                  <a16:creationId xmlns:a16="http://schemas.microsoft.com/office/drawing/2014/main" id="{353AD58C-7180-4918-ADF5-2D9F68A3B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" y="1728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" name="Freeform 1324">
              <a:extLst>
                <a:ext uri="{FF2B5EF4-FFF2-40B4-BE49-F238E27FC236}">
                  <a16:creationId xmlns:a16="http://schemas.microsoft.com/office/drawing/2014/main" id="{44328683-80E2-47DE-9375-BB5B2D9A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739"/>
              <a:ext cx="3" cy="4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" name="Freeform 1325">
              <a:extLst>
                <a:ext uri="{FF2B5EF4-FFF2-40B4-BE49-F238E27FC236}">
                  <a16:creationId xmlns:a16="http://schemas.microsoft.com/office/drawing/2014/main" id="{4E3AE069-F5F6-4DBC-8E3E-BD082722F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717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3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" name="Freeform 1326">
              <a:extLst>
                <a:ext uri="{FF2B5EF4-FFF2-40B4-BE49-F238E27FC236}">
                  <a16:creationId xmlns:a16="http://schemas.microsoft.com/office/drawing/2014/main" id="{3ED4D0D5-E530-4921-A80A-660C510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0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" name="Freeform 1327">
              <a:extLst>
                <a:ext uri="{FF2B5EF4-FFF2-40B4-BE49-F238E27FC236}">
                  <a16:creationId xmlns:a16="http://schemas.microsoft.com/office/drawing/2014/main" id="{6C91DD9C-D26E-4CC4-A734-D3C28185E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1716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" name="Freeform 1328">
              <a:extLst>
                <a:ext uri="{FF2B5EF4-FFF2-40B4-BE49-F238E27FC236}">
                  <a16:creationId xmlns:a16="http://schemas.microsoft.com/office/drawing/2014/main" id="{CF810164-3030-4F49-AB3C-8637E6D50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7"/>
              <a:ext cx="4" cy="4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" name="Freeform 1329">
              <a:extLst>
                <a:ext uri="{FF2B5EF4-FFF2-40B4-BE49-F238E27FC236}">
                  <a16:creationId xmlns:a16="http://schemas.microsoft.com/office/drawing/2014/main" id="{B33C4D35-2E6D-4B5F-A530-5F8B3D814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9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" name="Freeform 1330">
              <a:extLst>
                <a:ext uri="{FF2B5EF4-FFF2-40B4-BE49-F238E27FC236}">
                  <a16:creationId xmlns:a16="http://schemas.microsoft.com/office/drawing/2014/main" id="{622068B7-86DC-4553-A5C4-878C9DA14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698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" name="Freeform 1331">
              <a:extLst>
                <a:ext uri="{FF2B5EF4-FFF2-40B4-BE49-F238E27FC236}">
                  <a16:creationId xmlns:a16="http://schemas.microsoft.com/office/drawing/2014/main" id="{60B0C926-5B94-4653-97BA-5BC40361F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" y="1695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" name="Freeform 1332">
              <a:extLst>
                <a:ext uri="{FF2B5EF4-FFF2-40B4-BE49-F238E27FC236}">
                  <a16:creationId xmlns:a16="http://schemas.microsoft.com/office/drawing/2014/main" id="{518F7819-56E8-4049-A9DD-5A1F80429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705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" name="Freeform 1333">
              <a:extLst>
                <a:ext uri="{FF2B5EF4-FFF2-40B4-BE49-F238E27FC236}">
                  <a16:creationId xmlns:a16="http://schemas.microsoft.com/office/drawing/2014/main" id="{B569D670-3581-4F33-A15E-C05509B65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702"/>
              <a:ext cx="19" cy="18"/>
            </a:xfrm>
            <a:custGeom>
              <a:avLst/>
              <a:gdLst>
                <a:gd name="T0" fmla="*/ 6 w 34"/>
                <a:gd name="T1" fmla="*/ 2 h 30"/>
                <a:gd name="T2" fmla="*/ 4 w 34"/>
                <a:gd name="T3" fmla="*/ 6 h 30"/>
                <a:gd name="T4" fmla="*/ 1 w 34"/>
                <a:gd name="T5" fmla="*/ 5 h 30"/>
                <a:gd name="T6" fmla="*/ 2 w 34"/>
                <a:gd name="T7" fmla="*/ 1 h 30"/>
                <a:gd name="T8" fmla="*/ 6 w 34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30">
                  <a:moveTo>
                    <a:pt x="31" y="8"/>
                  </a:moveTo>
                  <a:cubicBezTo>
                    <a:pt x="34" y="14"/>
                    <a:pt x="30" y="22"/>
                    <a:pt x="22" y="26"/>
                  </a:cubicBezTo>
                  <a:cubicBezTo>
                    <a:pt x="15" y="30"/>
                    <a:pt x="6" y="28"/>
                    <a:pt x="3" y="22"/>
                  </a:cubicBezTo>
                  <a:cubicBezTo>
                    <a:pt x="0" y="16"/>
                    <a:pt x="4" y="8"/>
                    <a:pt x="11" y="4"/>
                  </a:cubicBezTo>
                  <a:cubicBezTo>
                    <a:pt x="19" y="0"/>
                    <a:pt x="28" y="2"/>
                    <a:pt x="31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" name="Freeform 1334">
              <a:extLst>
                <a:ext uri="{FF2B5EF4-FFF2-40B4-BE49-F238E27FC236}">
                  <a16:creationId xmlns:a16="http://schemas.microsoft.com/office/drawing/2014/main" id="{72658A7A-B0D7-4D8E-A7C9-C546DEFCA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0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1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" name="Freeform 1335">
              <a:extLst>
                <a:ext uri="{FF2B5EF4-FFF2-40B4-BE49-F238E27FC236}">
                  <a16:creationId xmlns:a16="http://schemas.microsoft.com/office/drawing/2014/main" id="{859FEFBF-E2F1-4290-B230-32F460395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1" y="1702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" name="Freeform 1336">
              <a:extLst>
                <a:ext uri="{FF2B5EF4-FFF2-40B4-BE49-F238E27FC236}">
                  <a16:creationId xmlns:a16="http://schemas.microsoft.com/office/drawing/2014/main" id="{872925EE-20E6-49B6-952C-E44993767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12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" name="Freeform 1337">
              <a:extLst>
                <a:ext uri="{FF2B5EF4-FFF2-40B4-BE49-F238E27FC236}">
                  <a16:creationId xmlns:a16="http://schemas.microsoft.com/office/drawing/2014/main" id="{9962D3EB-51AA-4FB7-8D78-27C17A392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0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8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" name="Freeform 1338">
              <a:extLst>
                <a:ext uri="{FF2B5EF4-FFF2-40B4-BE49-F238E27FC236}">
                  <a16:creationId xmlns:a16="http://schemas.microsoft.com/office/drawing/2014/main" id="{06DE9F9D-3032-4663-9F64-B76CE97B1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682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" name="Freeform 1339">
              <a:extLst>
                <a:ext uri="{FF2B5EF4-FFF2-40B4-BE49-F238E27FC236}">
                  <a16:creationId xmlns:a16="http://schemas.microsoft.com/office/drawing/2014/main" id="{38628726-C91A-43C5-9244-93921C8B5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1" y="1682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1" y="14"/>
                  </a:cubicBezTo>
                  <a:cubicBezTo>
                    <a:pt x="11" y="14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" name="Freeform 1340">
              <a:extLst>
                <a:ext uri="{FF2B5EF4-FFF2-40B4-BE49-F238E27FC236}">
                  <a16:creationId xmlns:a16="http://schemas.microsoft.com/office/drawing/2014/main" id="{A3702053-F6B5-49D2-BD4C-61467A0B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4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" name="Freeform 1341">
              <a:extLst>
                <a:ext uri="{FF2B5EF4-FFF2-40B4-BE49-F238E27FC236}">
                  <a16:creationId xmlns:a16="http://schemas.microsoft.com/office/drawing/2014/main" id="{1627ADD2-9AAA-4991-B6AD-3FBA74F0F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652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" name="Freeform 1342">
              <a:extLst>
                <a:ext uri="{FF2B5EF4-FFF2-40B4-BE49-F238E27FC236}">
                  <a16:creationId xmlns:a16="http://schemas.microsoft.com/office/drawing/2014/main" id="{948216C9-E815-40C6-879E-1B3FD27A2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65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" name="Freeform 1343">
              <a:extLst>
                <a:ext uri="{FF2B5EF4-FFF2-40B4-BE49-F238E27FC236}">
                  <a16:creationId xmlns:a16="http://schemas.microsoft.com/office/drawing/2014/main" id="{BCD35D9C-3E77-4537-B942-AD4171862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651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" name="Freeform 1344">
              <a:extLst>
                <a:ext uri="{FF2B5EF4-FFF2-40B4-BE49-F238E27FC236}">
                  <a16:creationId xmlns:a16="http://schemas.microsoft.com/office/drawing/2014/main" id="{3C3224D5-DFAD-40D9-9811-265040437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61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" name="Freeform 1345">
              <a:extLst>
                <a:ext uri="{FF2B5EF4-FFF2-40B4-BE49-F238E27FC236}">
                  <a16:creationId xmlns:a16="http://schemas.microsoft.com/office/drawing/2014/main" id="{3D163C13-5761-4775-8E0A-B3F562FA8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622"/>
              <a:ext cx="19" cy="16"/>
            </a:xfrm>
            <a:custGeom>
              <a:avLst/>
              <a:gdLst>
                <a:gd name="T0" fmla="*/ 6 w 33"/>
                <a:gd name="T1" fmla="*/ 1 h 29"/>
                <a:gd name="T2" fmla="*/ 4 w 33"/>
                <a:gd name="T3" fmla="*/ 4 h 29"/>
                <a:gd name="T4" fmla="*/ 1 w 33"/>
                <a:gd name="T5" fmla="*/ 4 h 29"/>
                <a:gd name="T6" fmla="*/ 2 w 33"/>
                <a:gd name="T7" fmla="*/ 1 h 29"/>
                <a:gd name="T8" fmla="*/ 6 w 3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" name="Freeform 1346">
              <a:extLst>
                <a:ext uri="{FF2B5EF4-FFF2-40B4-BE49-F238E27FC236}">
                  <a16:creationId xmlns:a16="http://schemas.microsoft.com/office/drawing/2014/main" id="{F96C0AAF-026E-4F08-95A1-CA1F54372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" y="162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" name="Freeform 1347">
              <a:extLst>
                <a:ext uri="{FF2B5EF4-FFF2-40B4-BE49-F238E27FC236}">
                  <a16:creationId xmlns:a16="http://schemas.microsoft.com/office/drawing/2014/main" id="{3562EF3D-80A4-40AA-90F3-EE17D741E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21"/>
              <a:ext cx="10" cy="5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" name="Freeform 1348">
              <a:extLst>
                <a:ext uri="{FF2B5EF4-FFF2-40B4-BE49-F238E27FC236}">
                  <a16:creationId xmlns:a16="http://schemas.microsoft.com/office/drawing/2014/main" id="{8ACA6CE6-A17F-4495-B25F-0AFC7DE21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31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" name="Freeform 1349">
              <a:extLst>
                <a:ext uri="{FF2B5EF4-FFF2-40B4-BE49-F238E27FC236}">
                  <a16:creationId xmlns:a16="http://schemas.microsoft.com/office/drawing/2014/main" id="{89394B55-477F-494C-8402-395F0CAC3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644"/>
              <a:ext cx="18" cy="19"/>
            </a:xfrm>
            <a:custGeom>
              <a:avLst/>
              <a:gdLst>
                <a:gd name="T0" fmla="*/ 5 w 31"/>
                <a:gd name="T1" fmla="*/ 1 h 32"/>
                <a:gd name="T2" fmla="*/ 5 w 31"/>
                <a:gd name="T3" fmla="*/ 5 h 32"/>
                <a:gd name="T4" fmla="*/ 1 w 31"/>
                <a:gd name="T5" fmla="*/ 6 h 32"/>
                <a:gd name="T6" fmla="*/ 1 w 31"/>
                <a:gd name="T7" fmla="*/ 1 h 32"/>
                <a:gd name="T8" fmla="*/ 5 w 31"/>
                <a:gd name="T9" fmla="*/ 1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4"/>
                  </a:moveTo>
                  <a:cubicBezTo>
                    <a:pt x="31" y="9"/>
                    <a:pt x="30" y="18"/>
                    <a:pt x="24" y="24"/>
                  </a:cubicBezTo>
                  <a:cubicBezTo>
                    <a:pt x="19" y="30"/>
                    <a:pt x="10" y="32"/>
                    <a:pt x="5" y="27"/>
                  </a:cubicBezTo>
                  <a:cubicBezTo>
                    <a:pt x="0" y="22"/>
                    <a:pt x="1" y="14"/>
                    <a:pt x="7" y="7"/>
                  </a:cubicBezTo>
                  <a:cubicBezTo>
                    <a:pt x="12" y="1"/>
                    <a:pt x="21" y="0"/>
                    <a:pt x="2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" name="Freeform 1350">
              <a:extLst>
                <a:ext uri="{FF2B5EF4-FFF2-40B4-BE49-F238E27FC236}">
                  <a16:creationId xmlns:a16="http://schemas.microsoft.com/office/drawing/2014/main" id="{B9D0857D-125B-4BDB-BD94-C728ED30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647"/>
              <a:ext cx="14" cy="14"/>
            </a:xfrm>
            <a:custGeom>
              <a:avLst/>
              <a:gdLst>
                <a:gd name="T0" fmla="*/ 4 w 24"/>
                <a:gd name="T1" fmla="*/ 1 h 25"/>
                <a:gd name="T2" fmla="*/ 4 w 24"/>
                <a:gd name="T3" fmla="*/ 3 h 25"/>
                <a:gd name="T4" fmla="*/ 1 w 24"/>
                <a:gd name="T5" fmla="*/ 4 h 25"/>
                <a:gd name="T6" fmla="*/ 1 w 24"/>
                <a:gd name="T7" fmla="*/ 1 h 25"/>
                <a:gd name="T8" fmla="*/ 4 w 24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1" y="3"/>
                  </a:moveTo>
                  <a:cubicBezTo>
                    <a:pt x="24" y="7"/>
                    <a:pt x="24" y="14"/>
                    <a:pt x="20" y="19"/>
                  </a:cubicBezTo>
                  <a:cubicBezTo>
                    <a:pt x="15" y="24"/>
                    <a:pt x="8" y="25"/>
                    <a:pt x="4" y="21"/>
                  </a:cubicBezTo>
                  <a:cubicBezTo>
                    <a:pt x="0" y="17"/>
                    <a:pt x="1" y="11"/>
                    <a:pt x="5" y="6"/>
                  </a:cubicBezTo>
                  <a:cubicBezTo>
                    <a:pt x="10" y="1"/>
                    <a:pt x="17" y="0"/>
                    <a:pt x="21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" name="Freeform 1351">
              <a:extLst>
                <a:ext uri="{FF2B5EF4-FFF2-40B4-BE49-F238E27FC236}">
                  <a16:creationId xmlns:a16="http://schemas.microsoft.com/office/drawing/2014/main" id="{7B41D55C-4EBB-4CB5-818B-9B8A6A1A2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642"/>
              <a:ext cx="10" cy="6"/>
            </a:xfrm>
            <a:custGeom>
              <a:avLst/>
              <a:gdLst>
                <a:gd name="T0" fmla="*/ 0 w 18"/>
                <a:gd name="T1" fmla="*/ 2 h 10"/>
                <a:gd name="T2" fmla="*/ 3 w 18"/>
                <a:gd name="T3" fmla="*/ 2 h 10"/>
                <a:gd name="T4" fmla="*/ 0 w 18"/>
                <a:gd name="T5" fmla="*/ 2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10"/>
                  </a:moveTo>
                  <a:cubicBezTo>
                    <a:pt x="0" y="10"/>
                    <a:pt x="10" y="0"/>
                    <a:pt x="18" y="8"/>
                  </a:cubicBezTo>
                  <a:cubicBezTo>
                    <a:pt x="18" y="8"/>
                    <a:pt x="9" y="3"/>
                    <a:pt x="0" y="1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" name="Freeform 1352">
              <a:extLst>
                <a:ext uri="{FF2B5EF4-FFF2-40B4-BE49-F238E27FC236}">
                  <a16:creationId xmlns:a16="http://schemas.microsoft.com/office/drawing/2014/main" id="{55AD4A53-7FD6-411A-94B3-7E10BAE5E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656"/>
              <a:ext cx="4" cy="4"/>
            </a:xfrm>
            <a:custGeom>
              <a:avLst/>
              <a:gdLst>
                <a:gd name="T0" fmla="*/ 0 w 8"/>
                <a:gd name="T1" fmla="*/ 0 h 7"/>
                <a:gd name="T2" fmla="*/ 1 w 8"/>
                <a:gd name="T3" fmla="*/ 1 h 7"/>
                <a:gd name="T4" fmla="*/ 0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0" y="0"/>
                    <a:pt x="2" y="7"/>
                    <a:pt x="8" y="7"/>
                  </a:cubicBezTo>
                  <a:cubicBezTo>
                    <a:pt x="8" y="7"/>
                    <a:pt x="2" y="6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" name="Freeform 1353">
              <a:extLst>
                <a:ext uri="{FF2B5EF4-FFF2-40B4-BE49-F238E27FC236}">
                  <a16:creationId xmlns:a16="http://schemas.microsoft.com/office/drawing/2014/main" id="{06819C8A-BF4F-4E9F-BAA6-35C8DD10A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70"/>
              <a:ext cx="19" cy="17"/>
            </a:xfrm>
            <a:custGeom>
              <a:avLst/>
              <a:gdLst>
                <a:gd name="T0" fmla="*/ 6 w 33"/>
                <a:gd name="T1" fmla="*/ 1 h 30"/>
                <a:gd name="T2" fmla="*/ 5 w 33"/>
                <a:gd name="T3" fmla="*/ 5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1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29" y="5"/>
                  </a:moveTo>
                  <a:cubicBezTo>
                    <a:pt x="33" y="10"/>
                    <a:pt x="31" y="19"/>
                    <a:pt x="24" y="24"/>
                  </a:cubicBezTo>
                  <a:cubicBezTo>
                    <a:pt x="17" y="29"/>
                    <a:pt x="9" y="30"/>
                    <a:pt x="4" y="24"/>
                  </a:cubicBezTo>
                  <a:cubicBezTo>
                    <a:pt x="0" y="19"/>
                    <a:pt x="2" y="10"/>
                    <a:pt x="9" y="5"/>
                  </a:cubicBezTo>
                  <a:cubicBezTo>
                    <a:pt x="15" y="0"/>
                    <a:pt x="24" y="0"/>
                    <a:pt x="29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" name="Freeform 1354">
              <a:extLst>
                <a:ext uri="{FF2B5EF4-FFF2-40B4-BE49-F238E27FC236}">
                  <a16:creationId xmlns:a16="http://schemas.microsoft.com/office/drawing/2014/main" id="{C7C213B5-F7BB-451E-A06F-EBB1247F6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1672"/>
              <a:ext cx="15" cy="14"/>
            </a:xfrm>
            <a:custGeom>
              <a:avLst/>
              <a:gdLst>
                <a:gd name="T0" fmla="*/ 4 w 26"/>
                <a:gd name="T1" fmla="*/ 1 h 24"/>
                <a:gd name="T2" fmla="*/ 3 w 26"/>
                <a:gd name="T3" fmla="*/ 4 h 24"/>
                <a:gd name="T4" fmla="*/ 1 w 26"/>
                <a:gd name="T5" fmla="*/ 4 h 24"/>
                <a:gd name="T6" fmla="*/ 1 w 26"/>
                <a:gd name="T7" fmla="*/ 1 h 24"/>
                <a:gd name="T8" fmla="*/ 4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2" y="5"/>
                  </a:moveTo>
                  <a:cubicBezTo>
                    <a:pt x="26" y="9"/>
                    <a:pt x="24" y="16"/>
                    <a:pt x="19" y="20"/>
                  </a:cubicBezTo>
                  <a:cubicBezTo>
                    <a:pt x="14" y="24"/>
                    <a:pt x="7" y="24"/>
                    <a:pt x="4" y="20"/>
                  </a:cubicBezTo>
                  <a:cubicBezTo>
                    <a:pt x="0" y="15"/>
                    <a:pt x="2" y="9"/>
                    <a:pt x="7" y="5"/>
                  </a:cubicBezTo>
                  <a:cubicBezTo>
                    <a:pt x="12" y="0"/>
                    <a:pt x="19" y="0"/>
                    <a:pt x="22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" name="Freeform 1355">
              <a:extLst>
                <a:ext uri="{FF2B5EF4-FFF2-40B4-BE49-F238E27FC236}">
                  <a16:creationId xmlns:a16="http://schemas.microsoft.com/office/drawing/2014/main" id="{BC74D8CD-CAE4-4BAD-9D0D-23315E0C3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668"/>
              <a:ext cx="10" cy="5"/>
            </a:xfrm>
            <a:custGeom>
              <a:avLst/>
              <a:gdLst>
                <a:gd name="T0" fmla="*/ 0 w 18"/>
                <a:gd name="T1" fmla="*/ 1 h 9"/>
                <a:gd name="T2" fmla="*/ 3 w 18"/>
                <a:gd name="T3" fmla="*/ 2 h 9"/>
                <a:gd name="T4" fmla="*/ 0 w 18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9">
                  <a:moveTo>
                    <a:pt x="0" y="8"/>
                  </a:moveTo>
                  <a:cubicBezTo>
                    <a:pt x="0" y="8"/>
                    <a:pt x="11" y="0"/>
                    <a:pt x="18" y="9"/>
                  </a:cubicBezTo>
                  <a:cubicBezTo>
                    <a:pt x="18" y="9"/>
                    <a:pt x="11" y="2"/>
                    <a:pt x="0" y="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" name="Freeform 1356">
              <a:extLst>
                <a:ext uri="{FF2B5EF4-FFF2-40B4-BE49-F238E27FC236}">
                  <a16:creationId xmlns:a16="http://schemas.microsoft.com/office/drawing/2014/main" id="{CB355743-9143-4338-9C64-22317B87D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" y="1680"/>
              <a:ext cx="4" cy="4"/>
            </a:xfrm>
            <a:custGeom>
              <a:avLst/>
              <a:gdLst>
                <a:gd name="T0" fmla="*/ 0 w 7"/>
                <a:gd name="T1" fmla="*/ 0 h 7"/>
                <a:gd name="T2" fmla="*/ 1 w 7"/>
                <a:gd name="T3" fmla="*/ 1 h 7"/>
                <a:gd name="T4" fmla="*/ 0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0" y="0"/>
                    <a:pt x="1" y="6"/>
                    <a:pt x="7" y="7"/>
                  </a:cubicBezTo>
                  <a:cubicBezTo>
                    <a:pt x="7" y="7"/>
                    <a:pt x="2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" name="Freeform 1357">
              <a:extLst>
                <a:ext uri="{FF2B5EF4-FFF2-40B4-BE49-F238E27FC236}">
                  <a16:creationId xmlns:a16="http://schemas.microsoft.com/office/drawing/2014/main" id="{E30EC725-0814-40BE-AC55-8224C6FDD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" y="167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" name="Freeform 1358">
              <a:extLst>
                <a:ext uri="{FF2B5EF4-FFF2-40B4-BE49-F238E27FC236}">
                  <a16:creationId xmlns:a16="http://schemas.microsoft.com/office/drawing/2014/main" id="{AD9BFECE-823C-4B7F-875F-FFACF280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79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" name="Freeform 1359">
              <a:extLst>
                <a:ext uri="{FF2B5EF4-FFF2-40B4-BE49-F238E27FC236}">
                  <a16:creationId xmlns:a16="http://schemas.microsoft.com/office/drawing/2014/main" id="{6F40E2D1-A7F7-4BE5-A455-EBB78B2C8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" y="1675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" name="Freeform 1360">
              <a:extLst>
                <a:ext uri="{FF2B5EF4-FFF2-40B4-BE49-F238E27FC236}">
                  <a16:creationId xmlns:a16="http://schemas.microsoft.com/office/drawing/2014/main" id="{DD439BF5-1A8F-45E8-98EE-E080A22F1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86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" name="Freeform 1361">
              <a:extLst>
                <a:ext uri="{FF2B5EF4-FFF2-40B4-BE49-F238E27FC236}">
                  <a16:creationId xmlns:a16="http://schemas.microsoft.com/office/drawing/2014/main" id="{5DA2EC96-F9BC-4263-898D-99F0C98A8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" y="1644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3" y="3"/>
                  </a:moveTo>
                  <a:cubicBezTo>
                    <a:pt x="29" y="7"/>
                    <a:pt x="29" y="16"/>
                    <a:pt x="25" y="23"/>
                  </a:cubicBezTo>
                  <a:cubicBezTo>
                    <a:pt x="20" y="30"/>
                    <a:pt x="12" y="33"/>
                    <a:pt x="6" y="29"/>
                  </a:cubicBezTo>
                  <a:cubicBezTo>
                    <a:pt x="0" y="26"/>
                    <a:pt x="0" y="17"/>
                    <a:pt x="4" y="10"/>
                  </a:cubicBezTo>
                  <a:cubicBezTo>
                    <a:pt x="9" y="2"/>
                    <a:pt x="17" y="0"/>
                    <a:pt x="23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" name="Freeform 1362">
              <a:extLst>
                <a:ext uri="{FF2B5EF4-FFF2-40B4-BE49-F238E27FC236}">
                  <a16:creationId xmlns:a16="http://schemas.microsoft.com/office/drawing/2014/main" id="{F1C28DDB-2ACA-42E9-8637-7D234F1C3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1647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3" y="6"/>
                    <a:pt x="23" y="13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1" y="20"/>
                    <a:pt x="0" y="13"/>
                    <a:pt x="4" y="8"/>
                  </a:cubicBezTo>
                  <a:cubicBezTo>
                    <a:pt x="7" y="2"/>
                    <a:pt x="14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" name="Freeform 1363">
              <a:extLst>
                <a:ext uri="{FF2B5EF4-FFF2-40B4-BE49-F238E27FC236}">
                  <a16:creationId xmlns:a16="http://schemas.microsoft.com/office/drawing/2014/main" id="{F521FA2F-9667-472F-A73C-F577C986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" y="1643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" name="Freeform 1364">
              <a:extLst>
                <a:ext uri="{FF2B5EF4-FFF2-40B4-BE49-F238E27FC236}">
                  <a16:creationId xmlns:a16="http://schemas.microsoft.com/office/drawing/2014/main" id="{CFEFFD07-312D-479B-8F52-95B6AA379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" y="165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" name="Freeform 1365">
              <a:extLst>
                <a:ext uri="{FF2B5EF4-FFF2-40B4-BE49-F238E27FC236}">
                  <a16:creationId xmlns:a16="http://schemas.microsoft.com/office/drawing/2014/main" id="{C353D2E5-D92D-430C-AE0E-E69EA117D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1615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1" y="3"/>
                  </a:moveTo>
                  <a:cubicBezTo>
                    <a:pt x="27" y="6"/>
                    <a:pt x="29" y="14"/>
                    <a:pt x="25" y="22"/>
                  </a:cubicBez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9"/>
                    <a:pt x="4" y="11"/>
                  </a:cubicBezTo>
                  <a:cubicBezTo>
                    <a:pt x="7" y="3"/>
                    <a:pt x="15" y="0"/>
                    <a:pt x="21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" name="Freeform 1366">
              <a:extLst>
                <a:ext uri="{FF2B5EF4-FFF2-40B4-BE49-F238E27FC236}">
                  <a16:creationId xmlns:a16="http://schemas.microsoft.com/office/drawing/2014/main" id="{E62B1BEF-33E0-438C-9F04-2034A77FF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618"/>
              <a:ext cx="13" cy="16"/>
            </a:xfrm>
            <a:custGeom>
              <a:avLst/>
              <a:gdLst>
                <a:gd name="T0" fmla="*/ 3 w 24"/>
                <a:gd name="T1" fmla="*/ 1 h 27"/>
                <a:gd name="T2" fmla="*/ 3 w 24"/>
                <a:gd name="T3" fmla="*/ 4 h 27"/>
                <a:gd name="T4" fmla="*/ 1 w 24"/>
                <a:gd name="T5" fmla="*/ 5 h 27"/>
                <a:gd name="T6" fmla="*/ 1 w 24"/>
                <a:gd name="T7" fmla="*/ 2 h 27"/>
                <a:gd name="T8" fmla="*/ 3 w 24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7">
                  <a:moveTo>
                    <a:pt x="17" y="3"/>
                  </a:moveTo>
                  <a:cubicBezTo>
                    <a:pt x="22" y="5"/>
                    <a:pt x="24" y="12"/>
                    <a:pt x="21" y="18"/>
                  </a:cubicBezTo>
                  <a:cubicBezTo>
                    <a:pt x="18" y="24"/>
                    <a:pt x="11" y="27"/>
                    <a:pt x="6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6" y="3"/>
                    <a:pt x="12" y="0"/>
                    <a:pt x="17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" name="Freeform 1367">
              <a:extLst>
                <a:ext uri="{FF2B5EF4-FFF2-40B4-BE49-F238E27FC236}">
                  <a16:creationId xmlns:a16="http://schemas.microsoft.com/office/drawing/2014/main" id="{A2FB6A2E-E086-4E07-BDB8-F46A244D8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15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4"/>
                  </a:cubicBezTo>
                  <a:cubicBezTo>
                    <a:pt x="17" y="4"/>
                    <a:pt x="7" y="2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" name="Freeform 1368">
              <a:extLst>
                <a:ext uri="{FF2B5EF4-FFF2-40B4-BE49-F238E27FC236}">
                  <a16:creationId xmlns:a16="http://schemas.microsoft.com/office/drawing/2014/main" id="{76451625-61F1-4D61-8D14-DE0802A1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30"/>
              <a:ext cx="6" cy="3"/>
            </a:xfrm>
            <a:custGeom>
              <a:avLst/>
              <a:gdLst>
                <a:gd name="T0" fmla="*/ 0 w 9"/>
                <a:gd name="T1" fmla="*/ 0 h 6"/>
                <a:gd name="T2" fmla="*/ 3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" name="Freeform 1369">
              <a:extLst>
                <a:ext uri="{FF2B5EF4-FFF2-40B4-BE49-F238E27FC236}">
                  <a16:creationId xmlns:a16="http://schemas.microsoft.com/office/drawing/2014/main" id="{3500FAF6-41E1-45A5-B991-B78C88276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608"/>
              <a:ext cx="18" cy="19"/>
            </a:xfrm>
            <a:custGeom>
              <a:avLst/>
              <a:gdLst>
                <a:gd name="T0" fmla="*/ 5 w 30"/>
                <a:gd name="T1" fmla="*/ 1 h 34"/>
                <a:gd name="T2" fmla="*/ 6 w 30"/>
                <a:gd name="T3" fmla="*/ 4 h 34"/>
                <a:gd name="T4" fmla="*/ 2 w 30"/>
                <a:gd name="T5" fmla="*/ 6 h 34"/>
                <a:gd name="T6" fmla="*/ 1 w 30"/>
                <a:gd name="T7" fmla="*/ 2 h 34"/>
                <a:gd name="T8" fmla="*/ 5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2" y="3"/>
                  </a:moveTo>
                  <a:cubicBezTo>
                    <a:pt x="28" y="6"/>
                    <a:pt x="30" y="15"/>
                    <a:pt x="26" y="23"/>
                  </a:cubicBezTo>
                  <a:cubicBezTo>
                    <a:pt x="22" y="30"/>
                    <a:pt x="14" y="34"/>
                    <a:pt x="8" y="31"/>
                  </a:cubicBezTo>
                  <a:cubicBezTo>
                    <a:pt x="2" y="28"/>
                    <a:pt x="0" y="20"/>
                    <a:pt x="4" y="12"/>
                  </a:cubicBezTo>
                  <a:cubicBezTo>
                    <a:pt x="8" y="4"/>
                    <a:pt x="16" y="0"/>
                    <a:pt x="22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8" name="Freeform 1370">
              <a:extLst>
                <a:ext uri="{FF2B5EF4-FFF2-40B4-BE49-F238E27FC236}">
                  <a16:creationId xmlns:a16="http://schemas.microsoft.com/office/drawing/2014/main" id="{B2F7958A-5B72-480C-9E0A-62ACDD779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611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7" y="2"/>
                  </a:moveTo>
                  <a:cubicBezTo>
                    <a:pt x="21" y="5"/>
                    <a:pt x="23" y="12"/>
                    <a:pt x="20" y="17"/>
                  </a:cubicBezTo>
                  <a:cubicBezTo>
                    <a:pt x="17" y="23"/>
                    <a:pt x="11" y="26"/>
                    <a:pt x="6" y="24"/>
                  </a:cubicBezTo>
                  <a:cubicBezTo>
                    <a:pt x="1" y="22"/>
                    <a:pt x="0" y="15"/>
                    <a:pt x="3" y="9"/>
                  </a:cubicBezTo>
                  <a:cubicBezTo>
                    <a:pt x="5" y="3"/>
                    <a:pt x="12" y="0"/>
                    <a:pt x="1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9" name="Freeform 1371">
              <a:extLst>
                <a:ext uri="{FF2B5EF4-FFF2-40B4-BE49-F238E27FC236}">
                  <a16:creationId xmlns:a16="http://schemas.microsoft.com/office/drawing/2014/main" id="{2B507FD7-EAB6-4001-AF40-6799F5868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1607"/>
              <a:ext cx="10" cy="7"/>
            </a:xfrm>
            <a:custGeom>
              <a:avLst/>
              <a:gdLst>
                <a:gd name="T0" fmla="*/ 0 w 17"/>
                <a:gd name="T1" fmla="*/ 2 h 12"/>
                <a:gd name="T2" fmla="*/ 4 w 17"/>
                <a:gd name="T3" fmla="*/ 1 h 12"/>
                <a:gd name="T4" fmla="*/ 0 w 17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2">
                  <a:moveTo>
                    <a:pt x="0" y="12"/>
                  </a:moveTo>
                  <a:cubicBezTo>
                    <a:pt x="0" y="12"/>
                    <a:pt x="7" y="0"/>
                    <a:pt x="17" y="5"/>
                  </a:cubicBezTo>
                  <a:cubicBezTo>
                    <a:pt x="17" y="5"/>
                    <a:pt x="7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0" name="Freeform 1372">
              <a:extLst>
                <a:ext uri="{FF2B5EF4-FFF2-40B4-BE49-F238E27FC236}">
                  <a16:creationId xmlns:a16="http://schemas.microsoft.com/office/drawing/2014/main" id="{B949B41A-2FA3-4E97-9DC8-201D706C4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1623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1" name="Freeform 1373">
              <a:extLst>
                <a:ext uri="{FF2B5EF4-FFF2-40B4-BE49-F238E27FC236}">
                  <a16:creationId xmlns:a16="http://schemas.microsoft.com/office/drawing/2014/main" id="{EA6F8BA8-419C-4E88-81AC-A3FA20FBA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587"/>
              <a:ext cx="18" cy="19"/>
            </a:xfrm>
            <a:custGeom>
              <a:avLst/>
              <a:gdLst>
                <a:gd name="T0" fmla="*/ 1 w 31"/>
                <a:gd name="T1" fmla="*/ 1 h 33"/>
                <a:gd name="T2" fmla="*/ 5 w 31"/>
                <a:gd name="T3" fmla="*/ 2 h 33"/>
                <a:gd name="T4" fmla="*/ 5 w 31"/>
                <a:gd name="T5" fmla="*/ 6 h 33"/>
                <a:gd name="T6" fmla="*/ 1 w 31"/>
                <a:gd name="T7" fmla="*/ 5 h 33"/>
                <a:gd name="T8" fmla="*/ 1 w 31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3">
                  <a:moveTo>
                    <a:pt x="6" y="5"/>
                  </a:moveTo>
                  <a:cubicBezTo>
                    <a:pt x="11" y="0"/>
                    <a:pt x="20" y="2"/>
                    <a:pt x="25" y="9"/>
                  </a:cubicBezTo>
                  <a:cubicBezTo>
                    <a:pt x="30" y="16"/>
                    <a:pt x="31" y="24"/>
                    <a:pt x="25" y="29"/>
                  </a:cubicBezTo>
                  <a:cubicBezTo>
                    <a:pt x="20" y="33"/>
                    <a:pt x="11" y="31"/>
                    <a:pt x="6" y="24"/>
                  </a:cubicBezTo>
                  <a:cubicBezTo>
                    <a:pt x="1" y="18"/>
                    <a:pt x="0" y="9"/>
                    <a:pt x="6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2" name="Freeform 1374">
              <a:extLst>
                <a:ext uri="{FF2B5EF4-FFF2-40B4-BE49-F238E27FC236}">
                  <a16:creationId xmlns:a16="http://schemas.microsoft.com/office/drawing/2014/main" id="{9077480F-12B5-4DB5-8353-AEF93ADB9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89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1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4" y="4"/>
                  </a:moveTo>
                  <a:cubicBezTo>
                    <a:pt x="9" y="0"/>
                    <a:pt x="15" y="2"/>
                    <a:pt x="20" y="7"/>
                  </a:cubicBezTo>
                  <a:cubicBezTo>
                    <a:pt x="24" y="12"/>
                    <a:pt x="24" y="19"/>
                    <a:pt x="20" y="22"/>
                  </a:cubicBezTo>
                  <a:cubicBezTo>
                    <a:pt x="15" y="26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3" name="Freeform 1375">
              <a:extLst>
                <a:ext uri="{FF2B5EF4-FFF2-40B4-BE49-F238E27FC236}">
                  <a16:creationId xmlns:a16="http://schemas.microsoft.com/office/drawing/2014/main" id="{18CEA169-CB11-416F-97A4-587856945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1589"/>
              <a:ext cx="5" cy="11"/>
            </a:xfrm>
            <a:custGeom>
              <a:avLst/>
              <a:gdLst>
                <a:gd name="T0" fmla="*/ 2 w 8"/>
                <a:gd name="T1" fmla="*/ 4 h 18"/>
                <a:gd name="T2" fmla="*/ 2 w 8"/>
                <a:gd name="T3" fmla="*/ 0 h 18"/>
                <a:gd name="T4" fmla="*/ 2 w 8"/>
                <a:gd name="T5" fmla="*/ 4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cubicBezTo>
                    <a:pt x="8" y="18"/>
                    <a:pt x="0" y="7"/>
                    <a:pt x="8" y="0"/>
                  </a:cubicBezTo>
                  <a:cubicBezTo>
                    <a:pt x="8" y="0"/>
                    <a:pt x="2" y="7"/>
                    <a:pt x="8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4" name="Freeform 1376">
              <a:extLst>
                <a:ext uri="{FF2B5EF4-FFF2-40B4-BE49-F238E27FC236}">
                  <a16:creationId xmlns:a16="http://schemas.microsoft.com/office/drawing/2014/main" id="{1CC03DB2-2337-4CA9-9FB4-BC72AF5F6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99"/>
              <a:ext cx="4" cy="4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0 h 7"/>
                <a:gd name="T4" fmla="*/ 0 w 7"/>
                <a:gd name="T5" fmla="*/ 1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cubicBezTo>
                    <a:pt x="0" y="7"/>
                    <a:pt x="6" y="6"/>
                    <a:pt x="7" y="0"/>
                  </a:cubicBezTo>
                  <a:cubicBezTo>
                    <a:pt x="7" y="0"/>
                    <a:pt x="5" y="5"/>
                    <a:pt x="0" y="7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5" name="Freeform 1377">
              <a:extLst>
                <a:ext uri="{FF2B5EF4-FFF2-40B4-BE49-F238E27FC236}">
                  <a16:creationId xmlns:a16="http://schemas.microsoft.com/office/drawing/2014/main" id="{82A93602-FFBE-4E6A-BC01-858CEF0EE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61"/>
              <a:ext cx="17" cy="19"/>
            </a:xfrm>
            <a:custGeom>
              <a:avLst/>
              <a:gdLst>
                <a:gd name="T0" fmla="*/ 5 w 30"/>
                <a:gd name="T1" fmla="*/ 5 h 33"/>
                <a:gd name="T2" fmla="*/ 1 w 30"/>
                <a:gd name="T3" fmla="*/ 5 h 33"/>
                <a:gd name="T4" fmla="*/ 1 w 30"/>
                <a:gd name="T5" fmla="*/ 1 h 33"/>
                <a:gd name="T6" fmla="*/ 5 w 30"/>
                <a:gd name="T7" fmla="*/ 2 h 33"/>
                <a:gd name="T8" fmla="*/ 5 w 30"/>
                <a:gd name="T9" fmla="*/ 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25" y="28"/>
                  </a:moveTo>
                  <a:cubicBezTo>
                    <a:pt x="20" y="33"/>
                    <a:pt x="12" y="31"/>
                    <a:pt x="6" y="25"/>
                  </a:cubicBezTo>
                  <a:cubicBezTo>
                    <a:pt x="0" y="18"/>
                    <a:pt x="0" y="9"/>
                    <a:pt x="5" y="5"/>
                  </a:cubicBezTo>
                  <a:cubicBezTo>
                    <a:pt x="10" y="0"/>
                    <a:pt x="19" y="2"/>
                    <a:pt x="24" y="9"/>
                  </a:cubicBezTo>
                  <a:cubicBezTo>
                    <a:pt x="30" y="15"/>
                    <a:pt x="30" y="24"/>
                    <a:pt x="25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6" name="Freeform 1378">
              <a:extLst>
                <a:ext uri="{FF2B5EF4-FFF2-40B4-BE49-F238E27FC236}">
                  <a16:creationId xmlns:a16="http://schemas.microsoft.com/office/drawing/2014/main" id="{DA276258-BCBA-45D1-83A4-D04761331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563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1"/>
                  </a:moveTo>
                  <a:cubicBezTo>
                    <a:pt x="15" y="25"/>
                    <a:pt x="9" y="24"/>
                    <a:pt x="4" y="19"/>
                  </a:cubicBezTo>
                  <a:cubicBezTo>
                    <a:pt x="0" y="14"/>
                    <a:pt x="0" y="7"/>
                    <a:pt x="4" y="3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7" name="Freeform 1379">
              <a:extLst>
                <a:ext uri="{FF2B5EF4-FFF2-40B4-BE49-F238E27FC236}">
                  <a16:creationId xmlns:a16="http://schemas.microsoft.com/office/drawing/2014/main" id="{38555F99-9328-4D49-90BD-5EAAB2F6A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1567"/>
              <a:ext cx="5" cy="10"/>
            </a:xfrm>
            <a:custGeom>
              <a:avLst/>
              <a:gdLst>
                <a:gd name="T0" fmla="*/ 0 w 8"/>
                <a:gd name="T1" fmla="*/ 0 h 18"/>
                <a:gd name="T2" fmla="*/ 0 w 8"/>
                <a:gd name="T3" fmla="*/ 3 h 18"/>
                <a:gd name="T4" fmla="*/ 0 w 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0" y="0"/>
                  </a:moveTo>
                  <a:cubicBezTo>
                    <a:pt x="0" y="0"/>
                    <a:pt x="8" y="11"/>
                    <a:pt x="0" y="18"/>
                  </a:cubicBezTo>
                  <a:cubicBezTo>
                    <a:pt x="0" y="18"/>
                    <a:pt x="5" y="10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8" name="Freeform 1380">
              <a:extLst>
                <a:ext uri="{FF2B5EF4-FFF2-40B4-BE49-F238E27FC236}">
                  <a16:creationId xmlns:a16="http://schemas.microsoft.com/office/drawing/2014/main" id="{5A8E18A4-1950-4F70-9E2A-4E386CF00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564"/>
              <a:ext cx="3" cy="4"/>
            </a:xfrm>
            <a:custGeom>
              <a:avLst/>
              <a:gdLst>
                <a:gd name="T0" fmla="*/ 1 w 6"/>
                <a:gd name="T1" fmla="*/ 0 h 7"/>
                <a:gd name="T2" fmla="*/ 0 w 6"/>
                <a:gd name="T3" fmla="*/ 1 h 7"/>
                <a:gd name="T4" fmla="*/ 1 w 6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cubicBezTo>
                    <a:pt x="6" y="0"/>
                    <a:pt x="0" y="0"/>
                    <a:pt x="0" y="7"/>
                  </a:cubicBezTo>
                  <a:cubicBezTo>
                    <a:pt x="0" y="7"/>
                    <a:pt x="1" y="1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9" name="Freeform 1381">
              <a:extLst>
                <a:ext uri="{FF2B5EF4-FFF2-40B4-BE49-F238E27FC236}">
                  <a16:creationId xmlns:a16="http://schemas.microsoft.com/office/drawing/2014/main" id="{7B785975-0083-444E-B0AA-A7DDCE3F3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532"/>
              <a:ext cx="18" cy="19"/>
            </a:xfrm>
            <a:custGeom>
              <a:avLst/>
              <a:gdLst>
                <a:gd name="T0" fmla="*/ 5 w 31"/>
                <a:gd name="T1" fmla="*/ 6 h 32"/>
                <a:gd name="T2" fmla="*/ 1 w 31"/>
                <a:gd name="T3" fmla="*/ 5 h 32"/>
                <a:gd name="T4" fmla="*/ 1 w 31"/>
                <a:gd name="T5" fmla="*/ 1 h 32"/>
                <a:gd name="T6" fmla="*/ 5 w 31"/>
                <a:gd name="T7" fmla="*/ 2 h 32"/>
                <a:gd name="T8" fmla="*/ 5 w 31"/>
                <a:gd name="T9" fmla="*/ 6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28"/>
                  </a:moveTo>
                  <a:cubicBezTo>
                    <a:pt x="20" y="32"/>
                    <a:pt x="12" y="31"/>
                    <a:pt x="6" y="24"/>
                  </a:cubicBezTo>
                  <a:cubicBezTo>
                    <a:pt x="0" y="18"/>
                    <a:pt x="0" y="9"/>
                    <a:pt x="5" y="4"/>
                  </a:cubicBezTo>
                  <a:cubicBezTo>
                    <a:pt x="10" y="0"/>
                    <a:pt x="19" y="2"/>
                    <a:pt x="24" y="8"/>
                  </a:cubicBezTo>
                  <a:cubicBezTo>
                    <a:pt x="30" y="14"/>
                    <a:pt x="31" y="23"/>
                    <a:pt x="26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0" name="Freeform 1382">
              <a:extLst>
                <a:ext uri="{FF2B5EF4-FFF2-40B4-BE49-F238E27FC236}">
                  <a16:creationId xmlns:a16="http://schemas.microsoft.com/office/drawing/2014/main" id="{8FF05345-9DE2-4ECB-B3A7-8CCC6DAB4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1534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2"/>
                  </a:moveTo>
                  <a:cubicBezTo>
                    <a:pt x="16" y="25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1" name="Freeform 1383">
              <a:extLst>
                <a:ext uri="{FF2B5EF4-FFF2-40B4-BE49-F238E27FC236}">
                  <a16:creationId xmlns:a16="http://schemas.microsoft.com/office/drawing/2014/main" id="{7EB36280-5813-4D5E-86A0-79A443F5D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1538"/>
              <a:ext cx="5" cy="11"/>
            </a:xfrm>
            <a:custGeom>
              <a:avLst/>
              <a:gdLst>
                <a:gd name="T0" fmla="*/ 0 w 8"/>
                <a:gd name="T1" fmla="*/ 0 h 19"/>
                <a:gd name="T2" fmla="*/ 0 w 8"/>
                <a:gd name="T3" fmla="*/ 3 h 19"/>
                <a:gd name="T4" fmla="*/ 0 w 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9">
                  <a:moveTo>
                    <a:pt x="0" y="0"/>
                  </a:moveTo>
                  <a:cubicBezTo>
                    <a:pt x="0" y="0"/>
                    <a:pt x="8" y="11"/>
                    <a:pt x="0" y="19"/>
                  </a:cubicBezTo>
                  <a:cubicBezTo>
                    <a:pt x="0" y="19"/>
                    <a:pt x="6" y="11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2" name="Freeform 1384">
              <a:extLst>
                <a:ext uri="{FF2B5EF4-FFF2-40B4-BE49-F238E27FC236}">
                  <a16:creationId xmlns:a16="http://schemas.microsoft.com/office/drawing/2014/main" id="{84FC4675-0E6B-4572-941F-417C5DD5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35"/>
              <a:ext cx="4" cy="4"/>
            </a:xfrm>
            <a:custGeom>
              <a:avLst/>
              <a:gdLst>
                <a:gd name="T0" fmla="*/ 1 w 7"/>
                <a:gd name="T1" fmla="*/ 0 h 7"/>
                <a:gd name="T2" fmla="*/ 0 w 7"/>
                <a:gd name="T3" fmla="*/ 1 h 7"/>
                <a:gd name="T4" fmla="*/ 1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cubicBezTo>
                    <a:pt x="7" y="0"/>
                    <a:pt x="0" y="1"/>
                    <a:pt x="0" y="7"/>
                  </a:cubicBezTo>
                  <a:cubicBezTo>
                    <a:pt x="0" y="7"/>
                    <a:pt x="1" y="2"/>
                    <a:pt x="7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3" name="Freeform 1385">
              <a:extLst>
                <a:ext uri="{FF2B5EF4-FFF2-40B4-BE49-F238E27FC236}">
                  <a16:creationId xmlns:a16="http://schemas.microsoft.com/office/drawing/2014/main" id="{1F2AE79B-079A-4DE7-944A-8251FCA57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3"/>
              <a:ext cx="16" cy="19"/>
            </a:xfrm>
            <a:custGeom>
              <a:avLst/>
              <a:gdLst>
                <a:gd name="T0" fmla="*/ 4 w 29"/>
                <a:gd name="T1" fmla="*/ 6 h 33"/>
                <a:gd name="T2" fmla="*/ 1 w 29"/>
                <a:gd name="T3" fmla="*/ 5 h 33"/>
                <a:gd name="T4" fmla="*/ 1 w 29"/>
                <a:gd name="T5" fmla="*/ 1 h 33"/>
                <a:gd name="T6" fmla="*/ 4 w 29"/>
                <a:gd name="T7" fmla="*/ 2 h 33"/>
                <a:gd name="T8" fmla="*/ 4 w 29"/>
                <a:gd name="T9" fmla="*/ 6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4" y="29"/>
                  </a:moveTo>
                  <a:cubicBezTo>
                    <a:pt x="18" y="33"/>
                    <a:pt x="10" y="30"/>
                    <a:pt x="5" y="24"/>
                  </a:cubicBezTo>
                  <a:cubicBezTo>
                    <a:pt x="0" y="17"/>
                    <a:pt x="0" y="8"/>
                    <a:pt x="5" y="4"/>
                  </a:cubicBezTo>
                  <a:cubicBezTo>
                    <a:pt x="11" y="0"/>
                    <a:pt x="19" y="2"/>
                    <a:pt x="24" y="9"/>
                  </a:cubicBezTo>
                  <a:cubicBezTo>
                    <a:pt x="29" y="16"/>
                    <a:pt x="29" y="25"/>
                    <a:pt x="24" y="2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4" name="Freeform 1386">
              <a:extLst>
                <a:ext uri="{FF2B5EF4-FFF2-40B4-BE49-F238E27FC236}">
                  <a16:creationId xmlns:a16="http://schemas.microsoft.com/office/drawing/2014/main" id="{88188492-F8CD-4202-81C7-1E5B3AE21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4"/>
              <a:ext cx="14" cy="15"/>
            </a:xfrm>
            <a:custGeom>
              <a:avLst/>
              <a:gdLst>
                <a:gd name="T0" fmla="*/ 4 w 24"/>
                <a:gd name="T1" fmla="*/ 4 h 26"/>
                <a:gd name="T2" fmla="*/ 1 w 24"/>
                <a:gd name="T3" fmla="*/ 3 h 26"/>
                <a:gd name="T4" fmla="*/ 1 w 24"/>
                <a:gd name="T5" fmla="*/ 1 h 26"/>
                <a:gd name="T6" fmla="*/ 4 w 24"/>
                <a:gd name="T7" fmla="*/ 1 h 26"/>
                <a:gd name="T8" fmla="*/ 4 w 24"/>
                <a:gd name="T9" fmla="*/ 4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19" y="23"/>
                  </a:moveTo>
                  <a:cubicBezTo>
                    <a:pt x="15" y="26"/>
                    <a:pt x="8" y="24"/>
                    <a:pt x="4" y="19"/>
                  </a:cubicBezTo>
                  <a:cubicBezTo>
                    <a:pt x="0" y="13"/>
                    <a:pt x="1" y="7"/>
                    <a:pt x="5" y="3"/>
                  </a:cubicBezTo>
                  <a:cubicBezTo>
                    <a:pt x="9" y="0"/>
                    <a:pt x="16" y="2"/>
                    <a:pt x="20" y="7"/>
                  </a:cubicBezTo>
                  <a:cubicBezTo>
                    <a:pt x="24" y="13"/>
                    <a:pt x="23" y="19"/>
                    <a:pt x="19" y="2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5" name="Freeform 1387">
              <a:extLst>
                <a:ext uri="{FF2B5EF4-FFF2-40B4-BE49-F238E27FC236}">
                  <a16:creationId xmlns:a16="http://schemas.microsoft.com/office/drawing/2014/main" id="{CC1E5942-156C-45F0-87B1-8BB7EFF58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589"/>
              <a:ext cx="5" cy="10"/>
            </a:xfrm>
            <a:custGeom>
              <a:avLst/>
              <a:gdLst>
                <a:gd name="T0" fmla="*/ 1 w 9"/>
                <a:gd name="T1" fmla="*/ 0 h 18"/>
                <a:gd name="T2" fmla="*/ 0 w 9"/>
                <a:gd name="T3" fmla="*/ 3 h 18"/>
                <a:gd name="T4" fmla="*/ 1 w 9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8">
                  <a:moveTo>
                    <a:pt x="1" y="0"/>
                  </a:moveTo>
                  <a:cubicBezTo>
                    <a:pt x="1" y="0"/>
                    <a:pt x="9" y="11"/>
                    <a:pt x="0" y="18"/>
                  </a:cubicBezTo>
                  <a:cubicBezTo>
                    <a:pt x="0" y="18"/>
                    <a:pt x="6" y="10"/>
                    <a:pt x="1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6" name="Freeform 1388">
              <a:extLst>
                <a:ext uri="{FF2B5EF4-FFF2-40B4-BE49-F238E27FC236}">
                  <a16:creationId xmlns:a16="http://schemas.microsoft.com/office/drawing/2014/main" id="{BD37712C-E6FC-4F65-89BC-FE6331354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585"/>
              <a:ext cx="5" cy="4"/>
            </a:xfrm>
            <a:custGeom>
              <a:avLst/>
              <a:gdLst>
                <a:gd name="T0" fmla="*/ 2 w 8"/>
                <a:gd name="T1" fmla="*/ 0 h 7"/>
                <a:gd name="T2" fmla="*/ 0 w 8"/>
                <a:gd name="T3" fmla="*/ 1 h 7"/>
                <a:gd name="T4" fmla="*/ 2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cubicBezTo>
                    <a:pt x="8" y="0"/>
                    <a:pt x="1" y="0"/>
                    <a:pt x="0" y="7"/>
                  </a:cubicBezTo>
                  <a:cubicBezTo>
                    <a:pt x="0" y="7"/>
                    <a:pt x="2" y="1"/>
                    <a:pt x="8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7" name="Freeform 1389">
              <a:extLst>
                <a:ext uri="{FF2B5EF4-FFF2-40B4-BE49-F238E27FC236}">
                  <a16:creationId xmlns:a16="http://schemas.microsoft.com/office/drawing/2014/main" id="{AA3EF6EE-680A-4709-8F89-E8AB2F140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17" cy="20"/>
            </a:xfrm>
            <a:custGeom>
              <a:avLst/>
              <a:gdLst>
                <a:gd name="T0" fmla="*/ 4 w 30"/>
                <a:gd name="T1" fmla="*/ 1 h 34"/>
                <a:gd name="T2" fmla="*/ 5 w 30"/>
                <a:gd name="T3" fmla="*/ 5 h 34"/>
                <a:gd name="T4" fmla="*/ 1 w 30"/>
                <a:gd name="T5" fmla="*/ 6 h 34"/>
                <a:gd name="T6" fmla="*/ 1 w 30"/>
                <a:gd name="T7" fmla="*/ 2 h 34"/>
                <a:gd name="T8" fmla="*/ 4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3" y="4"/>
                  </a:moveTo>
                  <a:cubicBezTo>
                    <a:pt x="29" y="7"/>
                    <a:pt x="30" y="16"/>
                    <a:pt x="25" y="24"/>
                  </a:cubicBezTo>
                  <a:cubicBezTo>
                    <a:pt x="21" y="31"/>
                    <a:pt x="13" y="34"/>
                    <a:pt x="7" y="30"/>
                  </a:cubicBezTo>
                  <a:cubicBezTo>
                    <a:pt x="1" y="27"/>
                    <a:pt x="0" y="18"/>
                    <a:pt x="5" y="11"/>
                  </a:cubicBezTo>
                  <a:cubicBezTo>
                    <a:pt x="9" y="4"/>
                    <a:pt x="17" y="0"/>
                    <a:pt x="23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8" name="Freeform 1390">
              <a:extLst>
                <a:ext uri="{FF2B5EF4-FFF2-40B4-BE49-F238E27FC236}">
                  <a16:creationId xmlns:a16="http://schemas.microsoft.com/office/drawing/2014/main" id="{4D94C8BF-91F4-4C13-8FF4-1338F2399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" y="1612"/>
              <a:ext cx="14" cy="15"/>
            </a:xfrm>
            <a:custGeom>
              <a:avLst/>
              <a:gdLst>
                <a:gd name="T0" fmla="*/ 4 w 23"/>
                <a:gd name="T1" fmla="*/ 1 h 26"/>
                <a:gd name="T2" fmla="*/ 4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4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2" y="6"/>
                    <a:pt x="23" y="12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0" y="20"/>
                    <a:pt x="0" y="14"/>
                    <a:pt x="3" y="8"/>
                  </a:cubicBezTo>
                  <a:cubicBezTo>
                    <a:pt x="6" y="2"/>
                    <a:pt x="13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9" name="Freeform 1391">
              <a:extLst>
                <a:ext uri="{FF2B5EF4-FFF2-40B4-BE49-F238E27FC236}">
                  <a16:creationId xmlns:a16="http://schemas.microsoft.com/office/drawing/2014/main" id="{FCAA3B3F-79DD-4D33-8DB6-4810D01D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08"/>
              <a:ext cx="10" cy="7"/>
            </a:xfrm>
            <a:custGeom>
              <a:avLst/>
              <a:gdLst>
                <a:gd name="T0" fmla="*/ 0 w 17"/>
                <a:gd name="T1" fmla="*/ 3 h 11"/>
                <a:gd name="T2" fmla="*/ 4 w 17"/>
                <a:gd name="T3" fmla="*/ 2 h 11"/>
                <a:gd name="T4" fmla="*/ 0 w 17"/>
                <a:gd name="T5" fmla="*/ 3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8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0" name="Freeform 1392">
              <a:extLst>
                <a:ext uri="{FF2B5EF4-FFF2-40B4-BE49-F238E27FC236}">
                  <a16:creationId xmlns:a16="http://schemas.microsoft.com/office/drawing/2014/main" id="{52A95AED-790E-4CE5-A1E0-474395418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23"/>
              <a:ext cx="5" cy="4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1" name="Freeform 1393">
              <a:extLst>
                <a:ext uri="{FF2B5EF4-FFF2-40B4-BE49-F238E27FC236}">
                  <a16:creationId xmlns:a16="http://schemas.microsoft.com/office/drawing/2014/main" id="{97969E1C-7EE7-4A7D-AEE9-94B1A3828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5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4" y="4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6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2" name="Freeform 1394">
              <a:extLst>
                <a:ext uri="{FF2B5EF4-FFF2-40B4-BE49-F238E27FC236}">
                  <a16:creationId xmlns:a16="http://schemas.microsoft.com/office/drawing/2014/main" id="{7CB19BDC-76A7-4107-9F06-316FA39CD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4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3" name="Freeform 1395">
              <a:extLst>
                <a:ext uri="{FF2B5EF4-FFF2-40B4-BE49-F238E27FC236}">
                  <a16:creationId xmlns:a16="http://schemas.microsoft.com/office/drawing/2014/main" id="{114B086C-02E0-417D-8F4E-2EB9ECE38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4" name="Freeform 1396">
              <a:extLst>
                <a:ext uri="{FF2B5EF4-FFF2-40B4-BE49-F238E27FC236}">
                  <a16:creationId xmlns:a16="http://schemas.microsoft.com/office/drawing/2014/main" id="{5B8D841D-881F-4F59-B8AF-40494AA98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660"/>
              <a:ext cx="5" cy="3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5" name="Freeform 1397">
              <a:extLst>
                <a:ext uri="{FF2B5EF4-FFF2-40B4-BE49-F238E27FC236}">
                  <a16:creationId xmlns:a16="http://schemas.microsoft.com/office/drawing/2014/main" id="{8F9E9826-8829-49B0-ADFB-92F2271F6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68"/>
              <a:ext cx="17" cy="20"/>
            </a:xfrm>
            <a:custGeom>
              <a:avLst/>
              <a:gdLst>
                <a:gd name="T0" fmla="*/ 2 w 29"/>
                <a:gd name="T1" fmla="*/ 1 h 34"/>
                <a:gd name="T2" fmla="*/ 5 w 29"/>
                <a:gd name="T3" fmla="*/ 3 h 34"/>
                <a:gd name="T4" fmla="*/ 4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4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6" y="29"/>
                    <a:pt x="3" y="21"/>
                  </a:cubicBezTo>
                  <a:cubicBezTo>
                    <a:pt x="0" y="13"/>
                    <a:pt x="4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6" name="Freeform 1398">
              <a:extLst>
                <a:ext uri="{FF2B5EF4-FFF2-40B4-BE49-F238E27FC236}">
                  <a16:creationId xmlns:a16="http://schemas.microsoft.com/office/drawing/2014/main" id="{A8E8B583-31DB-49E4-B60C-066635071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" y="1672"/>
              <a:ext cx="14" cy="15"/>
            </a:xfrm>
            <a:custGeom>
              <a:avLst/>
              <a:gdLst>
                <a:gd name="T0" fmla="*/ 2 w 23"/>
                <a:gd name="T1" fmla="*/ 1 h 26"/>
                <a:gd name="T2" fmla="*/ 5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7" name="Freeform 1399">
              <a:extLst>
                <a:ext uri="{FF2B5EF4-FFF2-40B4-BE49-F238E27FC236}">
                  <a16:creationId xmlns:a16="http://schemas.microsoft.com/office/drawing/2014/main" id="{DE8E2F19-E8B7-474E-B12F-D71F28656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70"/>
              <a:ext cx="6" cy="10"/>
            </a:xfrm>
            <a:custGeom>
              <a:avLst/>
              <a:gdLst>
                <a:gd name="T0" fmla="*/ 1 w 11"/>
                <a:gd name="T1" fmla="*/ 4 h 17"/>
                <a:gd name="T2" fmla="*/ 2 w 11"/>
                <a:gd name="T3" fmla="*/ 0 h 17"/>
                <a:gd name="T4" fmla="*/ 1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3" y="17"/>
                  </a:moveTo>
                  <a:cubicBezTo>
                    <a:pt x="3" y="17"/>
                    <a:pt x="0" y="4"/>
                    <a:pt x="11" y="0"/>
                  </a:cubicBezTo>
                  <a:cubicBezTo>
                    <a:pt x="11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8" name="Freeform 1400">
              <a:extLst>
                <a:ext uri="{FF2B5EF4-FFF2-40B4-BE49-F238E27FC236}">
                  <a16:creationId xmlns:a16="http://schemas.microsoft.com/office/drawing/2014/main" id="{2B5BCC45-0583-4A2C-B7B8-FE4B03E0F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1683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9" name="Freeform 1401">
              <a:extLst>
                <a:ext uri="{FF2B5EF4-FFF2-40B4-BE49-F238E27FC236}">
                  <a16:creationId xmlns:a16="http://schemas.microsoft.com/office/drawing/2014/main" id="{A8E95672-CEC6-459A-9D27-642816C0B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5"/>
              <a:ext cx="16" cy="20"/>
            </a:xfrm>
            <a:custGeom>
              <a:avLst/>
              <a:gdLst>
                <a:gd name="T0" fmla="*/ 2 w 28"/>
                <a:gd name="T1" fmla="*/ 1 h 34"/>
                <a:gd name="T2" fmla="*/ 5 w 28"/>
                <a:gd name="T3" fmla="*/ 3 h 34"/>
                <a:gd name="T4" fmla="*/ 3 w 28"/>
                <a:gd name="T5" fmla="*/ 6 h 34"/>
                <a:gd name="T6" fmla="*/ 1 w 28"/>
                <a:gd name="T7" fmla="*/ 4 h 34"/>
                <a:gd name="T8" fmla="*/ 2 w 28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34">
                  <a:moveTo>
                    <a:pt x="9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8" y="22"/>
                    <a:pt x="25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9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0" name="Freeform 1402">
              <a:extLst>
                <a:ext uri="{FF2B5EF4-FFF2-40B4-BE49-F238E27FC236}">
                  <a16:creationId xmlns:a16="http://schemas.microsoft.com/office/drawing/2014/main" id="{DC0D1AF6-3067-44EB-A1A4-568E1772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1699"/>
              <a:ext cx="13" cy="15"/>
            </a:xfrm>
            <a:custGeom>
              <a:avLst/>
              <a:gdLst>
                <a:gd name="T0" fmla="*/ 1 w 22"/>
                <a:gd name="T1" fmla="*/ 1 h 26"/>
                <a:gd name="T2" fmla="*/ 4 w 22"/>
                <a:gd name="T3" fmla="*/ 2 h 26"/>
                <a:gd name="T4" fmla="*/ 3 w 22"/>
                <a:gd name="T5" fmla="*/ 5 h 26"/>
                <a:gd name="T6" fmla="*/ 1 w 22"/>
                <a:gd name="T7" fmla="*/ 3 h 26"/>
                <a:gd name="T8" fmla="*/ 1 w 22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6">
                  <a:moveTo>
                    <a:pt x="7" y="2"/>
                  </a:moveTo>
                  <a:cubicBezTo>
                    <a:pt x="13" y="0"/>
                    <a:pt x="18" y="4"/>
                    <a:pt x="20" y="10"/>
                  </a:cubicBezTo>
                  <a:cubicBezTo>
                    <a:pt x="22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1" name="Freeform 1403">
              <a:extLst>
                <a:ext uri="{FF2B5EF4-FFF2-40B4-BE49-F238E27FC236}">
                  <a16:creationId xmlns:a16="http://schemas.microsoft.com/office/drawing/2014/main" id="{028271B2-8106-404B-93CB-4E27F1F83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7"/>
              <a:ext cx="6" cy="9"/>
            </a:xfrm>
            <a:custGeom>
              <a:avLst/>
              <a:gdLst>
                <a:gd name="T0" fmla="*/ 1 w 11"/>
                <a:gd name="T1" fmla="*/ 3 h 16"/>
                <a:gd name="T2" fmla="*/ 2 w 11"/>
                <a:gd name="T3" fmla="*/ 0 h 16"/>
                <a:gd name="T4" fmla="*/ 1 w 11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6">
                  <a:moveTo>
                    <a:pt x="4" y="16"/>
                  </a:moveTo>
                  <a:cubicBezTo>
                    <a:pt x="4" y="16"/>
                    <a:pt x="0" y="3"/>
                    <a:pt x="11" y="0"/>
                  </a:cubicBezTo>
                  <a:cubicBezTo>
                    <a:pt x="11" y="0"/>
                    <a:pt x="3" y="5"/>
                    <a:pt x="4" y="1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2" name="Freeform 1404">
              <a:extLst>
                <a:ext uri="{FF2B5EF4-FFF2-40B4-BE49-F238E27FC236}">
                  <a16:creationId xmlns:a16="http://schemas.microsoft.com/office/drawing/2014/main" id="{668EA93C-BABA-4AAA-B580-266FA3A0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710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5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3" name="Freeform 1405">
              <a:extLst>
                <a:ext uri="{FF2B5EF4-FFF2-40B4-BE49-F238E27FC236}">
                  <a16:creationId xmlns:a16="http://schemas.microsoft.com/office/drawing/2014/main" id="{15BFA659-858C-4BC2-A01D-B64ED60A8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2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5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4" name="Freeform 1406">
              <a:extLst>
                <a:ext uri="{FF2B5EF4-FFF2-40B4-BE49-F238E27FC236}">
                  <a16:creationId xmlns:a16="http://schemas.microsoft.com/office/drawing/2014/main" id="{6318C006-8615-46CC-81FA-F8EEC16A7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" y="1645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8" y="4"/>
                    <a:pt x="21" y="10"/>
                  </a:cubicBezTo>
                  <a:cubicBezTo>
                    <a:pt x="23" y="16"/>
                    <a:pt x="20" y="23"/>
                    <a:pt x="15" y="25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5" name="Freeform 1407">
              <a:extLst>
                <a:ext uri="{FF2B5EF4-FFF2-40B4-BE49-F238E27FC236}">
                  <a16:creationId xmlns:a16="http://schemas.microsoft.com/office/drawing/2014/main" id="{1C806050-7E06-4C64-9F59-A0CFF0366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3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6" name="Freeform 1408">
              <a:extLst>
                <a:ext uri="{FF2B5EF4-FFF2-40B4-BE49-F238E27FC236}">
                  <a16:creationId xmlns:a16="http://schemas.microsoft.com/office/drawing/2014/main" id="{E008EB52-F053-4204-B614-60C61ECB5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56"/>
              <a:ext cx="6" cy="4"/>
            </a:xfrm>
            <a:custGeom>
              <a:avLst/>
              <a:gdLst>
                <a:gd name="T0" fmla="*/ 0 w 9"/>
                <a:gd name="T1" fmla="*/ 1 h 6"/>
                <a:gd name="T2" fmla="*/ 3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7" name="Freeform 1409">
              <a:extLst>
                <a:ext uri="{FF2B5EF4-FFF2-40B4-BE49-F238E27FC236}">
                  <a16:creationId xmlns:a16="http://schemas.microsoft.com/office/drawing/2014/main" id="{3057DCBF-4158-4E5A-992E-F7E0BBA3E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4"/>
              <a:ext cx="16" cy="20"/>
            </a:xfrm>
            <a:custGeom>
              <a:avLst/>
              <a:gdLst>
                <a:gd name="T0" fmla="*/ 2 w 29"/>
                <a:gd name="T1" fmla="*/ 1 h 34"/>
                <a:gd name="T2" fmla="*/ 4 w 29"/>
                <a:gd name="T3" fmla="*/ 3 h 34"/>
                <a:gd name="T4" fmla="*/ 3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3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8" name="Freeform 1410">
              <a:extLst>
                <a:ext uri="{FF2B5EF4-FFF2-40B4-BE49-F238E27FC236}">
                  <a16:creationId xmlns:a16="http://schemas.microsoft.com/office/drawing/2014/main" id="{990BEE5A-C4E9-4A8A-96FC-B04BF2D52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" y="160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9" name="Freeform 1411">
              <a:extLst>
                <a:ext uri="{FF2B5EF4-FFF2-40B4-BE49-F238E27FC236}">
                  <a16:creationId xmlns:a16="http://schemas.microsoft.com/office/drawing/2014/main" id="{2584B56C-F732-43E7-8275-83CBF81D8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3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0" name="Freeform 1412">
              <a:extLst>
                <a:ext uri="{FF2B5EF4-FFF2-40B4-BE49-F238E27FC236}">
                  <a16:creationId xmlns:a16="http://schemas.microsoft.com/office/drawing/2014/main" id="{5C4E47DD-D8F0-4D24-BC71-744350A78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19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1" name="Freeform 1413">
              <a:extLst>
                <a:ext uri="{FF2B5EF4-FFF2-40B4-BE49-F238E27FC236}">
                  <a16:creationId xmlns:a16="http://schemas.microsoft.com/office/drawing/2014/main" id="{1DBF2618-213C-40EC-8B70-5B570C952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1573"/>
              <a:ext cx="17" cy="19"/>
            </a:xfrm>
            <a:custGeom>
              <a:avLst/>
              <a:gdLst>
                <a:gd name="T0" fmla="*/ 4 w 29"/>
                <a:gd name="T1" fmla="*/ 1 h 34"/>
                <a:gd name="T2" fmla="*/ 5 w 29"/>
                <a:gd name="T3" fmla="*/ 4 h 34"/>
                <a:gd name="T4" fmla="*/ 2 w 29"/>
                <a:gd name="T5" fmla="*/ 6 h 34"/>
                <a:gd name="T6" fmla="*/ 1 w 29"/>
                <a:gd name="T7" fmla="*/ 2 h 34"/>
                <a:gd name="T8" fmla="*/ 4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20" y="2"/>
                  </a:moveTo>
                  <a:cubicBezTo>
                    <a:pt x="26" y="5"/>
                    <a:pt x="29" y="13"/>
                    <a:pt x="25" y="21"/>
                  </a:cubicBezTo>
                  <a:cubicBezTo>
                    <a:pt x="22" y="29"/>
                    <a:pt x="15" y="34"/>
                    <a:pt x="9" y="31"/>
                  </a:cubicBezTo>
                  <a:cubicBezTo>
                    <a:pt x="2" y="29"/>
                    <a:pt x="0" y="20"/>
                    <a:pt x="3" y="12"/>
                  </a:cubicBezTo>
                  <a:cubicBezTo>
                    <a:pt x="6" y="4"/>
                    <a:pt x="13" y="0"/>
                    <a:pt x="2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2" name="Freeform 1414">
              <a:extLst>
                <a:ext uri="{FF2B5EF4-FFF2-40B4-BE49-F238E27FC236}">
                  <a16:creationId xmlns:a16="http://schemas.microsoft.com/office/drawing/2014/main" id="{1B91AC41-C0A5-4272-8BD5-FEEBDED5F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" y="1576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4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6" y="2"/>
                  </a:moveTo>
                  <a:cubicBezTo>
                    <a:pt x="21" y="3"/>
                    <a:pt x="23" y="10"/>
                    <a:pt x="21" y="16"/>
                  </a:cubicBezTo>
                  <a:cubicBezTo>
                    <a:pt x="18" y="22"/>
                    <a:pt x="12" y="26"/>
                    <a:pt x="7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5" y="3"/>
                    <a:pt x="11" y="0"/>
                    <a:pt x="16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3" name="Freeform 1415">
              <a:extLst>
                <a:ext uri="{FF2B5EF4-FFF2-40B4-BE49-F238E27FC236}">
                  <a16:creationId xmlns:a16="http://schemas.microsoft.com/office/drawing/2014/main" id="{003EA188-99CF-4C6B-A619-B4A743E11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72"/>
              <a:ext cx="9" cy="7"/>
            </a:xfrm>
            <a:custGeom>
              <a:avLst/>
              <a:gdLst>
                <a:gd name="T0" fmla="*/ 0 w 16"/>
                <a:gd name="T1" fmla="*/ 2 h 12"/>
                <a:gd name="T2" fmla="*/ 3 w 16"/>
                <a:gd name="T3" fmla="*/ 1 h 12"/>
                <a:gd name="T4" fmla="*/ 0 w 16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cubicBezTo>
                    <a:pt x="0" y="12"/>
                    <a:pt x="5" y="0"/>
                    <a:pt x="16" y="4"/>
                  </a:cubicBezTo>
                  <a:cubicBezTo>
                    <a:pt x="16" y="4"/>
                    <a:pt x="6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4" name="Freeform 1416">
              <a:extLst>
                <a:ext uri="{FF2B5EF4-FFF2-40B4-BE49-F238E27FC236}">
                  <a16:creationId xmlns:a16="http://schemas.microsoft.com/office/drawing/2014/main" id="{46E92D09-C3F3-4A50-AB9E-825FB0136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158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3"/>
                  </a:cubicBezTo>
                  <a:cubicBezTo>
                    <a:pt x="9" y="3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5" name="Freeform 1417">
              <a:extLst>
                <a:ext uri="{FF2B5EF4-FFF2-40B4-BE49-F238E27FC236}">
                  <a16:creationId xmlns:a16="http://schemas.microsoft.com/office/drawing/2014/main" id="{3227EA88-ED81-4E04-B413-8A26FAF25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" y="1675"/>
              <a:ext cx="18" cy="19"/>
            </a:xfrm>
            <a:custGeom>
              <a:avLst/>
              <a:gdLst>
                <a:gd name="T0" fmla="*/ 1 w 30"/>
                <a:gd name="T1" fmla="*/ 1 h 33"/>
                <a:gd name="T2" fmla="*/ 5 w 30"/>
                <a:gd name="T3" fmla="*/ 2 h 33"/>
                <a:gd name="T4" fmla="*/ 5 w 30"/>
                <a:gd name="T5" fmla="*/ 6 h 33"/>
                <a:gd name="T6" fmla="*/ 1 w 30"/>
                <a:gd name="T7" fmla="*/ 4 h 33"/>
                <a:gd name="T8" fmla="*/ 1 w 30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6" y="4"/>
                  </a:moveTo>
                  <a:cubicBezTo>
                    <a:pt x="12" y="0"/>
                    <a:pt x="20" y="3"/>
                    <a:pt x="25" y="10"/>
                  </a:cubicBezTo>
                  <a:cubicBezTo>
                    <a:pt x="30" y="17"/>
                    <a:pt x="29" y="26"/>
                    <a:pt x="23" y="30"/>
                  </a:cubicBezTo>
                  <a:cubicBezTo>
                    <a:pt x="18" y="33"/>
                    <a:pt x="9" y="31"/>
                    <a:pt x="4" y="23"/>
                  </a:cubicBezTo>
                  <a:cubicBezTo>
                    <a:pt x="0" y="16"/>
                    <a:pt x="0" y="7"/>
                    <a:pt x="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6" name="Freeform 1418">
              <a:extLst>
                <a:ext uri="{FF2B5EF4-FFF2-40B4-BE49-F238E27FC236}">
                  <a16:creationId xmlns:a16="http://schemas.microsoft.com/office/drawing/2014/main" id="{D7AAAB7D-7501-4DC4-A1E4-E49EE9CCA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" y="1678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2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5" y="3"/>
                  </a:moveTo>
                  <a:cubicBezTo>
                    <a:pt x="10" y="0"/>
                    <a:pt x="16" y="2"/>
                    <a:pt x="20" y="8"/>
                  </a:cubicBezTo>
                  <a:cubicBezTo>
                    <a:pt x="24" y="13"/>
                    <a:pt x="23" y="20"/>
                    <a:pt x="19" y="23"/>
                  </a:cubicBezTo>
                  <a:cubicBezTo>
                    <a:pt x="14" y="26"/>
                    <a:pt x="8" y="24"/>
                    <a:pt x="4" y="19"/>
                  </a:cubicBezTo>
                  <a:cubicBezTo>
                    <a:pt x="0" y="13"/>
                    <a:pt x="1" y="6"/>
                    <a:pt x="5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7" name="Freeform 1419">
              <a:extLst>
                <a:ext uri="{FF2B5EF4-FFF2-40B4-BE49-F238E27FC236}">
                  <a16:creationId xmlns:a16="http://schemas.microsoft.com/office/drawing/2014/main" id="{BE2AF1A9-BDF8-4816-87AA-40474F73D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677"/>
              <a:ext cx="6" cy="10"/>
            </a:xfrm>
            <a:custGeom>
              <a:avLst/>
              <a:gdLst>
                <a:gd name="T0" fmla="*/ 1 w 10"/>
                <a:gd name="T1" fmla="*/ 3 h 18"/>
                <a:gd name="T2" fmla="*/ 2 w 10"/>
                <a:gd name="T3" fmla="*/ 0 h 18"/>
                <a:gd name="T4" fmla="*/ 1 w 10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8">
                  <a:moveTo>
                    <a:pt x="7" y="18"/>
                  </a:moveTo>
                  <a:cubicBezTo>
                    <a:pt x="7" y="18"/>
                    <a:pt x="0" y="6"/>
                    <a:pt x="10" y="0"/>
                  </a:cubicBezTo>
                  <a:cubicBezTo>
                    <a:pt x="10" y="0"/>
                    <a:pt x="3" y="7"/>
                    <a:pt x="7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8" name="Freeform 1420">
              <a:extLst>
                <a:ext uri="{FF2B5EF4-FFF2-40B4-BE49-F238E27FC236}">
                  <a16:creationId xmlns:a16="http://schemas.microsoft.com/office/drawing/2014/main" id="{FBC3A0AD-7CA6-419A-9D9D-36E491403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88"/>
              <a:ext cx="4" cy="3"/>
            </a:xfrm>
            <a:custGeom>
              <a:avLst/>
              <a:gdLst>
                <a:gd name="T0" fmla="*/ 0 w 7"/>
                <a:gd name="T1" fmla="*/ 1 h 6"/>
                <a:gd name="T2" fmla="*/ 1 w 7"/>
                <a:gd name="T3" fmla="*/ 0 h 6"/>
                <a:gd name="T4" fmla="*/ 0 w 7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cubicBezTo>
                    <a:pt x="0" y="6"/>
                    <a:pt x="6" y="6"/>
                    <a:pt x="7" y="0"/>
                  </a:cubicBezTo>
                  <a:cubicBezTo>
                    <a:pt x="7" y="0"/>
                    <a:pt x="5" y="5"/>
                    <a:pt x="0" y="6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9" name="Freeform 1421">
              <a:extLst>
                <a:ext uri="{FF2B5EF4-FFF2-40B4-BE49-F238E27FC236}">
                  <a16:creationId xmlns:a16="http://schemas.microsoft.com/office/drawing/2014/main" id="{E24E9D4F-6AAC-4E27-8BC5-FCA35C5CE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5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" y="7"/>
                  </a:moveTo>
                  <a:cubicBezTo>
                    <a:pt x="7" y="1"/>
                    <a:pt x="15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ubicBezTo>
                    <a:pt x="27" y="28"/>
                    <a:pt x="18" y="29"/>
                    <a:pt x="11" y="25"/>
                  </a:cubicBezTo>
                  <a:cubicBezTo>
                    <a:pt x="4" y="21"/>
                    <a:pt x="0" y="13"/>
                    <a:pt x="3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0" name="Freeform 1422">
              <a:extLst>
                <a:ext uri="{FF2B5EF4-FFF2-40B4-BE49-F238E27FC236}">
                  <a16:creationId xmlns:a16="http://schemas.microsoft.com/office/drawing/2014/main" id="{4EA1A3EF-2902-456B-9776-B9AADD225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1697"/>
              <a:ext cx="15" cy="13"/>
            </a:xfrm>
            <a:custGeom>
              <a:avLst/>
              <a:gdLst>
                <a:gd name="T0" fmla="*/ 1 w 26"/>
                <a:gd name="T1" fmla="*/ 1 h 24"/>
                <a:gd name="T2" fmla="*/ 3 w 26"/>
                <a:gd name="T3" fmla="*/ 1 h 24"/>
                <a:gd name="T4" fmla="*/ 4 w 26"/>
                <a:gd name="T5" fmla="*/ 3 h 24"/>
                <a:gd name="T6" fmla="*/ 2 w 26"/>
                <a:gd name="T7" fmla="*/ 3 h 24"/>
                <a:gd name="T8" fmla="*/ 1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" y="6"/>
                  </a:move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3"/>
                    <a:pt x="23" y="18"/>
                  </a:cubicBezTo>
                  <a:cubicBezTo>
                    <a:pt x="21" y="23"/>
                    <a:pt x="14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1" name="Freeform 1423">
              <a:extLst>
                <a:ext uri="{FF2B5EF4-FFF2-40B4-BE49-F238E27FC236}">
                  <a16:creationId xmlns:a16="http://schemas.microsoft.com/office/drawing/2014/main" id="{12317489-0E08-4C4D-A5CD-13F1D291F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9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9"/>
                    <a:pt x="5" y="0"/>
                  </a:cubicBezTo>
                  <a:cubicBezTo>
                    <a:pt x="5" y="0"/>
                    <a:pt x="2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2" name="Freeform 1424">
              <a:extLst>
                <a:ext uri="{FF2B5EF4-FFF2-40B4-BE49-F238E27FC236}">
                  <a16:creationId xmlns:a16="http://schemas.microsoft.com/office/drawing/2014/main" id="{6458EA8D-80FA-4AC4-9862-069BF74A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704"/>
              <a:ext cx="3" cy="5"/>
            </a:xfrm>
            <a:custGeom>
              <a:avLst/>
              <a:gdLst>
                <a:gd name="T0" fmla="*/ 0 w 6"/>
                <a:gd name="T1" fmla="*/ 2 h 9"/>
                <a:gd name="T2" fmla="*/ 1 w 6"/>
                <a:gd name="T3" fmla="*/ 0 h 9"/>
                <a:gd name="T4" fmla="*/ 0 w 6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0" y="9"/>
                  </a:moveTo>
                  <a:cubicBezTo>
                    <a:pt x="0" y="9"/>
                    <a:pt x="6" y="6"/>
                    <a:pt x="5" y="0"/>
                  </a:cubicBezTo>
                  <a:cubicBezTo>
                    <a:pt x="5" y="0"/>
                    <a:pt x="5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3" name="Freeform 1425">
              <a:extLst>
                <a:ext uri="{FF2B5EF4-FFF2-40B4-BE49-F238E27FC236}">
                  <a16:creationId xmlns:a16="http://schemas.microsoft.com/office/drawing/2014/main" id="{DB423F74-8C6A-4CF3-9205-AFC63F9C4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0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4" y="7"/>
                  </a:moveTo>
                  <a:cubicBezTo>
                    <a:pt x="7" y="1"/>
                    <a:pt x="16" y="0"/>
                    <a:pt x="23" y="4"/>
                  </a:cubicBezTo>
                  <a:cubicBezTo>
                    <a:pt x="31" y="8"/>
                    <a:pt x="34" y="16"/>
                    <a:pt x="31" y="22"/>
                  </a:cubicBezTo>
                  <a:cubicBezTo>
                    <a:pt x="27" y="28"/>
                    <a:pt x="19" y="29"/>
                    <a:pt x="11" y="25"/>
                  </a:cubicBezTo>
                  <a:cubicBezTo>
                    <a:pt x="4" y="21"/>
                    <a:pt x="0" y="13"/>
                    <a:pt x="4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4" name="Freeform 1426">
              <a:extLst>
                <a:ext uri="{FF2B5EF4-FFF2-40B4-BE49-F238E27FC236}">
                  <a16:creationId xmlns:a16="http://schemas.microsoft.com/office/drawing/2014/main" id="{C9AC9255-AFB7-4646-9E6D-2988905A5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723"/>
              <a:ext cx="15" cy="13"/>
            </a:xfrm>
            <a:custGeom>
              <a:avLst/>
              <a:gdLst>
                <a:gd name="T0" fmla="*/ 1 w 26"/>
                <a:gd name="T1" fmla="*/ 1 h 23"/>
                <a:gd name="T2" fmla="*/ 3 w 26"/>
                <a:gd name="T3" fmla="*/ 1 h 23"/>
                <a:gd name="T4" fmla="*/ 4 w 26"/>
                <a:gd name="T5" fmla="*/ 3 h 23"/>
                <a:gd name="T6" fmla="*/ 2 w 26"/>
                <a:gd name="T7" fmla="*/ 3 h 23"/>
                <a:gd name="T8" fmla="*/ 1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3" y="5"/>
                  </a:moveTo>
                  <a:cubicBezTo>
                    <a:pt x="5" y="1"/>
                    <a:pt x="12" y="0"/>
                    <a:pt x="18" y="3"/>
                  </a:cubicBezTo>
                  <a:cubicBezTo>
                    <a:pt x="24" y="6"/>
                    <a:pt x="26" y="12"/>
                    <a:pt x="23" y="17"/>
                  </a:cubicBezTo>
                  <a:cubicBezTo>
                    <a:pt x="21" y="22"/>
                    <a:pt x="14" y="23"/>
                    <a:pt x="8" y="20"/>
                  </a:cubicBezTo>
                  <a:cubicBezTo>
                    <a:pt x="2" y="16"/>
                    <a:pt x="0" y="10"/>
                    <a:pt x="3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5" name="Freeform 1427">
              <a:extLst>
                <a:ext uri="{FF2B5EF4-FFF2-40B4-BE49-F238E27FC236}">
                  <a16:creationId xmlns:a16="http://schemas.microsoft.com/office/drawing/2014/main" id="{8CD79ECF-CB4D-46EA-BBCC-9D164FC2E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4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10"/>
                    <a:pt x="5" y="0"/>
                  </a:cubicBezTo>
                  <a:cubicBezTo>
                    <a:pt x="5" y="0"/>
                    <a:pt x="3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6" name="Freeform 1428">
              <a:extLst>
                <a:ext uri="{FF2B5EF4-FFF2-40B4-BE49-F238E27FC236}">
                  <a16:creationId xmlns:a16="http://schemas.microsoft.com/office/drawing/2014/main" id="{41FAC828-C48F-44D3-BBF6-3E2CBCEDC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729"/>
              <a:ext cx="3" cy="5"/>
            </a:xfrm>
            <a:custGeom>
              <a:avLst/>
              <a:gdLst>
                <a:gd name="T0" fmla="*/ 0 w 5"/>
                <a:gd name="T1" fmla="*/ 2 h 9"/>
                <a:gd name="T2" fmla="*/ 1 w 5"/>
                <a:gd name="T3" fmla="*/ 0 h 9"/>
                <a:gd name="T4" fmla="*/ 0 w 5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9"/>
                    <a:pt x="5" y="6"/>
                    <a:pt x="4" y="0"/>
                  </a:cubicBezTo>
                  <a:cubicBezTo>
                    <a:pt x="4" y="0"/>
                    <a:pt x="4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7" name="Freeform 1429">
              <a:extLst>
                <a:ext uri="{FF2B5EF4-FFF2-40B4-BE49-F238E27FC236}">
                  <a16:creationId xmlns:a16="http://schemas.microsoft.com/office/drawing/2014/main" id="{732BFB98-5B2A-40A5-B07C-97463D6AD6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0" y="2060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8" name="Freeform 1430">
              <a:extLst>
                <a:ext uri="{FF2B5EF4-FFF2-40B4-BE49-F238E27FC236}">
                  <a16:creationId xmlns:a16="http://schemas.microsoft.com/office/drawing/2014/main" id="{5F63CF8B-4D0E-4057-9ED2-2A870D28A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05"/>
            </a:xfrm>
            <a:custGeom>
              <a:avLst/>
              <a:gdLst>
                <a:gd name="T0" fmla="*/ 497 w 2854"/>
                <a:gd name="T1" fmla="*/ 270 h 2613"/>
                <a:gd name="T2" fmla="*/ 529 w 2854"/>
                <a:gd name="T3" fmla="*/ 384 h 2613"/>
                <a:gd name="T4" fmla="*/ 529 w 2854"/>
                <a:gd name="T5" fmla="*/ 384 h 2613"/>
                <a:gd name="T6" fmla="*/ 353 w 2854"/>
                <a:gd name="T7" fmla="*/ 67 h 2613"/>
                <a:gd name="T8" fmla="*/ 305 w 2854"/>
                <a:gd name="T9" fmla="*/ 484 h 2613"/>
                <a:gd name="T10" fmla="*/ 358 w 2854"/>
                <a:gd name="T11" fmla="*/ 388 h 2613"/>
                <a:gd name="T12" fmla="*/ 421 w 2854"/>
                <a:gd name="T13" fmla="*/ 378 h 2613"/>
                <a:gd name="T14" fmla="*/ 497 w 2854"/>
                <a:gd name="T15" fmla="*/ 414 h 2613"/>
                <a:gd name="T16" fmla="*/ 534 w 2854"/>
                <a:gd name="T17" fmla="*/ 472 h 2613"/>
                <a:gd name="T18" fmla="*/ 519 w 2854"/>
                <a:gd name="T19" fmla="*/ 427 h 2613"/>
                <a:gd name="T20" fmla="*/ 429 w 2854"/>
                <a:gd name="T21" fmla="*/ 365 h 2613"/>
                <a:gd name="T22" fmla="*/ 507 w 2854"/>
                <a:gd name="T23" fmla="*/ 380 h 2613"/>
                <a:gd name="T24" fmla="*/ 497 w 2854"/>
                <a:gd name="T25" fmla="*/ 377 h 2613"/>
                <a:gd name="T26" fmla="*/ 477 w 2854"/>
                <a:gd name="T27" fmla="*/ 333 h 2613"/>
                <a:gd name="T28" fmla="*/ 470 w 2854"/>
                <a:gd name="T29" fmla="*/ 325 h 2613"/>
                <a:gd name="T30" fmla="*/ 402 w 2854"/>
                <a:gd name="T31" fmla="*/ 339 h 2613"/>
                <a:gd name="T32" fmla="*/ 388 w 2854"/>
                <a:gd name="T33" fmla="*/ 274 h 2613"/>
                <a:gd name="T34" fmla="*/ 448 w 2854"/>
                <a:gd name="T35" fmla="*/ 255 h 2613"/>
                <a:gd name="T36" fmla="*/ 466 w 2854"/>
                <a:gd name="T37" fmla="*/ 249 h 2613"/>
                <a:gd name="T38" fmla="*/ 477 w 2854"/>
                <a:gd name="T39" fmla="*/ 213 h 2613"/>
                <a:gd name="T40" fmla="*/ 390 w 2854"/>
                <a:gd name="T41" fmla="*/ 241 h 2613"/>
                <a:gd name="T42" fmla="*/ 345 w 2854"/>
                <a:gd name="T43" fmla="*/ 247 h 2613"/>
                <a:gd name="T44" fmla="*/ 391 w 2854"/>
                <a:gd name="T45" fmla="*/ 164 h 2613"/>
                <a:gd name="T46" fmla="*/ 380 w 2854"/>
                <a:gd name="T47" fmla="*/ 182 h 2613"/>
                <a:gd name="T48" fmla="*/ 361 w 2854"/>
                <a:gd name="T49" fmla="*/ 169 h 2613"/>
                <a:gd name="T50" fmla="*/ 363 w 2854"/>
                <a:gd name="T51" fmla="*/ 181 h 2613"/>
                <a:gd name="T52" fmla="*/ 322 w 2854"/>
                <a:gd name="T53" fmla="*/ 217 h 2613"/>
                <a:gd name="T54" fmla="*/ 314 w 2854"/>
                <a:gd name="T55" fmla="*/ 153 h 2613"/>
                <a:gd name="T56" fmla="*/ 345 w 2854"/>
                <a:gd name="T57" fmla="*/ 75 h 2613"/>
                <a:gd name="T58" fmla="*/ 325 w 2854"/>
                <a:gd name="T59" fmla="*/ 114 h 2613"/>
                <a:gd name="T60" fmla="*/ 299 w 2854"/>
                <a:gd name="T61" fmla="*/ 84 h 2613"/>
                <a:gd name="T62" fmla="*/ 291 w 2854"/>
                <a:gd name="T63" fmla="*/ 79 h 2613"/>
                <a:gd name="T64" fmla="*/ 226 w 2854"/>
                <a:gd name="T65" fmla="*/ 97 h 2613"/>
                <a:gd name="T66" fmla="*/ 255 w 2854"/>
                <a:gd name="T67" fmla="*/ 124 h 2613"/>
                <a:gd name="T68" fmla="*/ 296 w 2854"/>
                <a:gd name="T69" fmla="*/ 191 h 2613"/>
                <a:gd name="T70" fmla="*/ 199 w 2854"/>
                <a:gd name="T71" fmla="*/ 265 h 2613"/>
                <a:gd name="T72" fmla="*/ 215 w 2854"/>
                <a:gd name="T73" fmla="*/ 192 h 2613"/>
                <a:gd name="T74" fmla="*/ 207 w 2854"/>
                <a:gd name="T75" fmla="*/ 217 h 2613"/>
                <a:gd name="T76" fmla="*/ 119 w 2854"/>
                <a:gd name="T77" fmla="*/ 198 h 2613"/>
                <a:gd name="T78" fmla="*/ 110 w 2854"/>
                <a:gd name="T79" fmla="*/ 202 h 2613"/>
                <a:gd name="T80" fmla="*/ 101 w 2854"/>
                <a:gd name="T81" fmla="*/ 226 h 2613"/>
                <a:gd name="T82" fmla="*/ 133 w 2854"/>
                <a:gd name="T83" fmla="*/ 236 h 2613"/>
                <a:gd name="T84" fmla="*/ 229 w 2854"/>
                <a:gd name="T85" fmla="*/ 295 h 2613"/>
                <a:gd name="T86" fmla="*/ 159 w 2854"/>
                <a:gd name="T87" fmla="*/ 290 h 2613"/>
                <a:gd name="T88" fmla="*/ 172 w 2854"/>
                <a:gd name="T89" fmla="*/ 293 h 2613"/>
                <a:gd name="T90" fmla="*/ 150 w 2854"/>
                <a:gd name="T91" fmla="*/ 302 h 2613"/>
                <a:gd name="T92" fmla="*/ 149 w 2854"/>
                <a:gd name="T93" fmla="*/ 310 h 2613"/>
                <a:gd name="T94" fmla="*/ 210 w 2854"/>
                <a:gd name="T95" fmla="*/ 357 h 2613"/>
                <a:gd name="T96" fmla="*/ 85 w 2854"/>
                <a:gd name="T97" fmla="*/ 349 h 2613"/>
                <a:gd name="T98" fmla="*/ 167 w 2854"/>
                <a:gd name="T99" fmla="*/ 363 h 2613"/>
                <a:gd name="T100" fmla="*/ 55 w 2854"/>
                <a:gd name="T101" fmla="*/ 471 h 2613"/>
                <a:gd name="T102" fmla="*/ 55 w 2854"/>
                <a:gd name="T103" fmla="*/ 479 h 2613"/>
                <a:gd name="T104" fmla="*/ 167 w 2854"/>
                <a:gd name="T105" fmla="*/ 433 h 2613"/>
                <a:gd name="T106" fmla="*/ 195 w 2854"/>
                <a:gd name="T107" fmla="*/ 491 h 2613"/>
                <a:gd name="T108" fmla="*/ 172 w 2854"/>
                <a:gd name="T109" fmla="*/ 400 h 2613"/>
                <a:gd name="T110" fmla="*/ 286 w 2854"/>
                <a:gd name="T111" fmla="*/ 445 h 261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54" h="2613">
                  <a:moveTo>
                    <a:pt x="2589" y="1387"/>
                  </a:moveTo>
                  <a:cubicBezTo>
                    <a:pt x="2593" y="1394"/>
                    <a:pt x="2596" y="1402"/>
                    <a:pt x="2599" y="1411"/>
                  </a:cubicBezTo>
                  <a:cubicBezTo>
                    <a:pt x="2599" y="1411"/>
                    <a:pt x="2598" y="1400"/>
                    <a:pt x="2589" y="1387"/>
                  </a:cubicBezTo>
                  <a:close/>
                  <a:moveTo>
                    <a:pt x="2764" y="2009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09"/>
                  </a:cubicBezTo>
                  <a:close/>
                  <a:moveTo>
                    <a:pt x="1842" y="349"/>
                  </a:moveTo>
                  <a:cubicBezTo>
                    <a:pt x="1842" y="350"/>
                    <a:pt x="1843" y="350"/>
                    <a:pt x="1843" y="351"/>
                  </a:cubicBezTo>
                  <a:cubicBezTo>
                    <a:pt x="1843" y="351"/>
                    <a:pt x="1843" y="350"/>
                    <a:pt x="1842" y="349"/>
                  </a:cubicBezTo>
                  <a:close/>
                  <a:moveTo>
                    <a:pt x="1595" y="2531"/>
                  </a:moveTo>
                  <a:cubicBezTo>
                    <a:pt x="1603" y="2412"/>
                    <a:pt x="1635" y="2227"/>
                    <a:pt x="1680" y="2200"/>
                  </a:cubicBezTo>
                  <a:cubicBezTo>
                    <a:pt x="1738" y="2166"/>
                    <a:pt x="1797" y="2108"/>
                    <a:pt x="1870" y="2028"/>
                  </a:cubicBezTo>
                  <a:cubicBezTo>
                    <a:pt x="1934" y="1957"/>
                    <a:pt x="2009" y="1917"/>
                    <a:pt x="2119" y="1913"/>
                  </a:cubicBezTo>
                  <a:cubicBezTo>
                    <a:pt x="2147" y="1930"/>
                    <a:pt x="2172" y="1959"/>
                    <a:pt x="2197" y="1978"/>
                  </a:cubicBezTo>
                  <a:cubicBezTo>
                    <a:pt x="2277" y="2035"/>
                    <a:pt x="2350" y="2440"/>
                    <a:pt x="2466" y="2394"/>
                  </a:cubicBezTo>
                  <a:cubicBezTo>
                    <a:pt x="2530" y="2369"/>
                    <a:pt x="2560" y="2219"/>
                    <a:pt x="2594" y="2164"/>
                  </a:cubicBezTo>
                  <a:cubicBezTo>
                    <a:pt x="2661" y="2054"/>
                    <a:pt x="2679" y="2211"/>
                    <a:pt x="2694" y="2270"/>
                  </a:cubicBezTo>
                  <a:cubicBezTo>
                    <a:pt x="2704" y="2310"/>
                    <a:pt x="2731" y="2480"/>
                    <a:pt x="2792" y="2471"/>
                  </a:cubicBezTo>
                  <a:cubicBezTo>
                    <a:pt x="2823" y="2466"/>
                    <a:pt x="2853" y="2395"/>
                    <a:pt x="2854" y="2368"/>
                  </a:cubicBezTo>
                  <a:cubicBezTo>
                    <a:pt x="2854" y="2368"/>
                    <a:pt x="2774" y="2613"/>
                    <a:pt x="2711" y="2235"/>
                  </a:cubicBezTo>
                  <a:cubicBezTo>
                    <a:pt x="2634" y="1768"/>
                    <a:pt x="2458" y="2484"/>
                    <a:pt x="2398" y="2238"/>
                  </a:cubicBezTo>
                  <a:cubicBezTo>
                    <a:pt x="2355" y="2063"/>
                    <a:pt x="2293" y="1965"/>
                    <a:pt x="2241" y="1911"/>
                  </a:cubicBezTo>
                  <a:cubicBezTo>
                    <a:pt x="2317" y="1903"/>
                    <a:pt x="2339" y="1884"/>
                    <a:pt x="2395" y="1967"/>
                  </a:cubicBezTo>
                  <a:cubicBezTo>
                    <a:pt x="2466" y="2071"/>
                    <a:pt x="2565" y="2011"/>
                    <a:pt x="2648" y="1986"/>
                  </a:cubicBezTo>
                  <a:cubicBezTo>
                    <a:pt x="2717" y="1966"/>
                    <a:pt x="2754" y="1998"/>
                    <a:pt x="2764" y="2009"/>
                  </a:cubicBezTo>
                  <a:cubicBezTo>
                    <a:pt x="2691" y="1922"/>
                    <a:pt x="2645" y="1964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4"/>
                    <a:pt x="2206" y="1785"/>
                    <a:pt x="2100" y="1773"/>
                  </a:cubicBezTo>
                  <a:cubicBezTo>
                    <a:pt x="1994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1" y="1309"/>
                    <a:pt x="2569" y="1356"/>
                    <a:pt x="2589" y="1387"/>
                  </a:cubicBezTo>
                  <a:cubicBezTo>
                    <a:pt x="2559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1" y="1262"/>
                    <a:pt x="2220" y="1239"/>
                  </a:cubicBezTo>
                  <a:cubicBezTo>
                    <a:pt x="2100" y="1215"/>
                    <a:pt x="2072" y="1196"/>
                    <a:pt x="2039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6" y="1337"/>
                    <a:pt x="1803" y="1293"/>
                    <a:pt x="1803" y="1293"/>
                  </a:cubicBezTo>
                  <a:cubicBezTo>
                    <a:pt x="1771" y="1209"/>
                    <a:pt x="1787" y="1185"/>
                    <a:pt x="1939" y="1115"/>
                  </a:cubicBezTo>
                  <a:cubicBezTo>
                    <a:pt x="2090" y="1045"/>
                    <a:pt x="1959" y="888"/>
                    <a:pt x="2044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8" y="865"/>
                    <a:pt x="1972" y="802"/>
                    <a:pt x="1986" y="951"/>
                  </a:cubicBezTo>
                  <a:cubicBezTo>
                    <a:pt x="2000" y="1099"/>
                    <a:pt x="1931" y="1087"/>
                    <a:pt x="1931" y="1087"/>
                  </a:cubicBezTo>
                  <a:cubicBezTo>
                    <a:pt x="1981" y="1021"/>
                    <a:pt x="1925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5"/>
                    <a:pt x="1824" y="1089"/>
                    <a:pt x="1780" y="1181"/>
                  </a:cubicBezTo>
                  <a:cubicBezTo>
                    <a:pt x="1737" y="1272"/>
                    <a:pt x="1746" y="1220"/>
                    <a:pt x="1681" y="1133"/>
                  </a:cubicBezTo>
                  <a:cubicBezTo>
                    <a:pt x="1615" y="1046"/>
                    <a:pt x="1681" y="1050"/>
                    <a:pt x="1685" y="946"/>
                  </a:cubicBezTo>
                  <a:cubicBezTo>
                    <a:pt x="1688" y="877"/>
                    <a:pt x="1666" y="834"/>
                    <a:pt x="1638" y="798"/>
                  </a:cubicBezTo>
                  <a:cubicBezTo>
                    <a:pt x="1631" y="740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1"/>
                    <a:pt x="1835" y="345"/>
                    <a:pt x="1842" y="349"/>
                  </a:cubicBezTo>
                  <a:cubicBezTo>
                    <a:pt x="1704" y="242"/>
                    <a:pt x="1827" y="650"/>
                    <a:pt x="1699" y="595"/>
                  </a:cubicBezTo>
                  <a:cubicBezTo>
                    <a:pt x="1598" y="550"/>
                    <a:pt x="1604" y="702"/>
                    <a:pt x="1611" y="767"/>
                  </a:cubicBezTo>
                  <a:cubicBezTo>
                    <a:pt x="1552" y="701"/>
                    <a:pt x="1488" y="639"/>
                    <a:pt x="1559" y="438"/>
                  </a:cubicBezTo>
                  <a:cubicBezTo>
                    <a:pt x="1677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20" y="416"/>
                  </a:cubicBezTo>
                  <a:cubicBezTo>
                    <a:pt x="1488" y="482"/>
                    <a:pt x="1481" y="545"/>
                    <a:pt x="1487" y="604"/>
                  </a:cubicBezTo>
                  <a:cubicBezTo>
                    <a:pt x="1359" y="470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2" y="684"/>
                  </a:cubicBezTo>
                  <a:cubicBezTo>
                    <a:pt x="1541" y="826"/>
                    <a:pt x="1626" y="937"/>
                    <a:pt x="1546" y="998"/>
                  </a:cubicBezTo>
                  <a:cubicBezTo>
                    <a:pt x="1420" y="1094"/>
                    <a:pt x="1377" y="1398"/>
                    <a:pt x="1212" y="1359"/>
                  </a:cubicBezTo>
                  <a:cubicBezTo>
                    <a:pt x="1154" y="1345"/>
                    <a:pt x="1116" y="1385"/>
                    <a:pt x="1038" y="1385"/>
                  </a:cubicBezTo>
                  <a:cubicBezTo>
                    <a:pt x="960" y="1385"/>
                    <a:pt x="960" y="1263"/>
                    <a:pt x="1034" y="1202"/>
                  </a:cubicBezTo>
                  <a:cubicBezTo>
                    <a:pt x="1107" y="1142"/>
                    <a:pt x="1264" y="1159"/>
                    <a:pt x="1125" y="1007"/>
                  </a:cubicBezTo>
                  <a:cubicBezTo>
                    <a:pt x="986" y="855"/>
                    <a:pt x="1047" y="799"/>
                    <a:pt x="1047" y="799"/>
                  </a:cubicBezTo>
                  <a:cubicBezTo>
                    <a:pt x="925" y="877"/>
                    <a:pt x="1238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1" y="1337"/>
                    <a:pt x="934" y="1076"/>
                    <a:pt x="625" y="1033"/>
                  </a:cubicBezTo>
                  <a:cubicBezTo>
                    <a:pt x="317" y="990"/>
                    <a:pt x="374" y="855"/>
                    <a:pt x="374" y="855"/>
                  </a:cubicBezTo>
                  <a:cubicBezTo>
                    <a:pt x="324" y="909"/>
                    <a:pt x="405" y="1063"/>
                    <a:pt x="571" y="1059"/>
                  </a:cubicBezTo>
                  <a:cubicBezTo>
                    <a:pt x="738" y="1056"/>
                    <a:pt x="768" y="1186"/>
                    <a:pt x="768" y="1186"/>
                  </a:cubicBezTo>
                  <a:cubicBezTo>
                    <a:pt x="719" y="1100"/>
                    <a:pt x="696" y="1293"/>
                    <a:pt x="531" y="1186"/>
                  </a:cubicBezTo>
                  <a:cubicBezTo>
                    <a:pt x="424" y="1116"/>
                    <a:pt x="433" y="1251"/>
                    <a:pt x="433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4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5" y="1543"/>
                  </a:cubicBezTo>
                  <a:cubicBezTo>
                    <a:pt x="1168" y="1667"/>
                    <a:pt x="1089" y="1628"/>
                    <a:pt x="1023" y="1522"/>
                  </a:cubicBezTo>
                  <a:cubicBezTo>
                    <a:pt x="958" y="1416"/>
                    <a:pt x="816" y="1561"/>
                    <a:pt x="827" y="1519"/>
                  </a:cubicBezTo>
                  <a:cubicBezTo>
                    <a:pt x="838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2"/>
                    <a:pt x="1074" y="1738"/>
                    <a:pt x="1016" y="1636"/>
                  </a:cubicBezTo>
                  <a:cubicBezTo>
                    <a:pt x="958" y="1534"/>
                    <a:pt x="826" y="1741"/>
                    <a:pt x="783" y="1578"/>
                  </a:cubicBezTo>
                  <a:cubicBezTo>
                    <a:pt x="753" y="1467"/>
                    <a:pt x="678" y="1609"/>
                    <a:pt x="678" y="1609"/>
                  </a:cubicBezTo>
                  <a:cubicBezTo>
                    <a:pt x="678" y="1609"/>
                    <a:pt x="741" y="1493"/>
                    <a:pt x="780" y="1621"/>
                  </a:cubicBezTo>
                  <a:cubicBezTo>
                    <a:pt x="819" y="1750"/>
                    <a:pt x="967" y="1573"/>
                    <a:pt x="1006" y="1663"/>
                  </a:cubicBezTo>
                  <a:cubicBezTo>
                    <a:pt x="1045" y="1753"/>
                    <a:pt x="1232" y="1587"/>
                    <a:pt x="1096" y="1865"/>
                  </a:cubicBezTo>
                  <a:cubicBezTo>
                    <a:pt x="1004" y="2052"/>
                    <a:pt x="800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6" y="1884"/>
                    <a:pt x="534" y="1952"/>
                    <a:pt x="675" y="1845"/>
                  </a:cubicBezTo>
                  <a:cubicBezTo>
                    <a:pt x="817" y="1738"/>
                    <a:pt x="797" y="1865"/>
                    <a:pt x="875" y="1901"/>
                  </a:cubicBezTo>
                  <a:cubicBezTo>
                    <a:pt x="953" y="1938"/>
                    <a:pt x="1065" y="1994"/>
                    <a:pt x="836" y="2018"/>
                  </a:cubicBezTo>
                  <a:cubicBezTo>
                    <a:pt x="607" y="2042"/>
                    <a:pt x="729" y="2414"/>
                    <a:pt x="286" y="2465"/>
                  </a:cubicBezTo>
                  <a:cubicBezTo>
                    <a:pt x="0" y="2499"/>
                    <a:pt x="72" y="2594"/>
                    <a:pt x="72" y="2594"/>
                  </a:cubicBezTo>
                  <a:cubicBezTo>
                    <a:pt x="72" y="2594"/>
                    <a:pt x="33" y="2502"/>
                    <a:pt x="289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4" y="2242"/>
                    <a:pt x="870" y="2266"/>
                  </a:cubicBezTo>
                  <a:cubicBezTo>
                    <a:pt x="997" y="2290"/>
                    <a:pt x="931" y="2341"/>
                    <a:pt x="921" y="2458"/>
                  </a:cubicBezTo>
                  <a:cubicBezTo>
                    <a:pt x="911" y="2575"/>
                    <a:pt x="1021" y="2572"/>
                    <a:pt x="1021" y="2572"/>
                  </a:cubicBezTo>
                  <a:cubicBezTo>
                    <a:pt x="846" y="2487"/>
                    <a:pt x="1067" y="2298"/>
                    <a:pt x="958" y="2264"/>
                  </a:cubicBezTo>
                  <a:cubicBezTo>
                    <a:pt x="848" y="2230"/>
                    <a:pt x="826" y="2110"/>
                    <a:pt x="897" y="2096"/>
                  </a:cubicBezTo>
                  <a:cubicBezTo>
                    <a:pt x="967" y="2081"/>
                    <a:pt x="1011" y="2018"/>
                    <a:pt x="1157" y="1964"/>
                  </a:cubicBezTo>
                  <a:cubicBezTo>
                    <a:pt x="1303" y="1911"/>
                    <a:pt x="1454" y="2244"/>
                    <a:pt x="1493" y="2327"/>
                  </a:cubicBezTo>
                  <a:cubicBezTo>
                    <a:pt x="1517" y="2378"/>
                    <a:pt x="1522" y="2472"/>
                    <a:pt x="1523" y="2536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9" name="Freeform 1431">
              <a:extLst>
                <a:ext uri="{FF2B5EF4-FFF2-40B4-BE49-F238E27FC236}">
                  <a16:creationId xmlns:a16="http://schemas.microsoft.com/office/drawing/2014/main" id="{85DA311D-8E5C-4CE5-B070-8EBBD91D7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" y="1964"/>
              <a:ext cx="125" cy="118"/>
            </a:xfrm>
            <a:custGeom>
              <a:avLst/>
              <a:gdLst>
                <a:gd name="T0" fmla="*/ 1 w 216"/>
                <a:gd name="T1" fmla="*/ 0 h 204"/>
                <a:gd name="T2" fmla="*/ 2 w 216"/>
                <a:gd name="T3" fmla="*/ 5 h 204"/>
                <a:gd name="T4" fmla="*/ 5 w 216"/>
                <a:gd name="T5" fmla="*/ 14 h 204"/>
                <a:gd name="T6" fmla="*/ 11 w 216"/>
                <a:gd name="T7" fmla="*/ 27 h 204"/>
                <a:gd name="T8" fmla="*/ 22 w 216"/>
                <a:gd name="T9" fmla="*/ 39 h 204"/>
                <a:gd name="T10" fmla="*/ 34 w 216"/>
                <a:gd name="T11" fmla="*/ 27 h 204"/>
                <a:gd name="T12" fmla="*/ 38 w 216"/>
                <a:gd name="T13" fmla="*/ 16 h 204"/>
                <a:gd name="T14" fmla="*/ 42 w 216"/>
                <a:gd name="T15" fmla="*/ 8 h 204"/>
                <a:gd name="T16" fmla="*/ 34 w 216"/>
                <a:gd name="T17" fmla="*/ 20 h 204"/>
                <a:gd name="T18" fmla="*/ 27 w 216"/>
                <a:gd name="T19" fmla="*/ 28 h 204"/>
                <a:gd name="T20" fmla="*/ 16 w 216"/>
                <a:gd name="T21" fmla="*/ 24 h 204"/>
                <a:gd name="T22" fmla="*/ 1 w 216"/>
                <a:gd name="T23" fmla="*/ 1 h 2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" h="204">
                  <a:moveTo>
                    <a:pt x="1" y="0"/>
                  </a:moveTo>
                  <a:cubicBezTo>
                    <a:pt x="0" y="8"/>
                    <a:pt x="9" y="19"/>
                    <a:pt x="12" y="28"/>
                  </a:cubicBezTo>
                  <a:cubicBezTo>
                    <a:pt x="18" y="43"/>
                    <a:pt x="20" y="60"/>
                    <a:pt x="26" y="76"/>
                  </a:cubicBezTo>
                  <a:cubicBezTo>
                    <a:pt x="34" y="97"/>
                    <a:pt x="46" y="119"/>
                    <a:pt x="57" y="139"/>
                  </a:cubicBezTo>
                  <a:cubicBezTo>
                    <a:pt x="69" y="162"/>
                    <a:pt x="84" y="197"/>
                    <a:pt x="113" y="201"/>
                  </a:cubicBezTo>
                  <a:cubicBezTo>
                    <a:pt x="144" y="204"/>
                    <a:pt x="161" y="165"/>
                    <a:pt x="174" y="141"/>
                  </a:cubicBezTo>
                  <a:cubicBezTo>
                    <a:pt x="184" y="124"/>
                    <a:pt x="188" y="104"/>
                    <a:pt x="197" y="85"/>
                  </a:cubicBezTo>
                  <a:cubicBezTo>
                    <a:pt x="203" y="70"/>
                    <a:pt x="212" y="53"/>
                    <a:pt x="216" y="38"/>
                  </a:cubicBezTo>
                  <a:cubicBezTo>
                    <a:pt x="202" y="43"/>
                    <a:pt x="185" y="89"/>
                    <a:pt x="175" y="104"/>
                  </a:cubicBezTo>
                  <a:cubicBezTo>
                    <a:pt x="164" y="119"/>
                    <a:pt x="153" y="136"/>
                    <a:pt x="138" y="147"/>
                  </a:cubicBezTo>
                  <a:cubicBezTo>
                    <a:pt x="110" y="166"/>
                    <a:pt x="93" y="154"/>
                    <a:pt x="80" y="127"/>
                  </a:cubicBezTo>
                  <a:cubicBezTo>
                    <a:pt x="58" y="83"/>
                    <a:pt x="27" y="45"/>
                    <a:pt x="1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0" name="Freeform 1432">
              <a:extLst>
                <a:ext uri="{FF2B5EF4-FFF2-40B4-BE49-F238E27FC236}">
                  <a16:creationId xmlns:a16="http://schemas.microsoft.com/office/drawing/2014/main" id="{440487CC-D447-41F1-A5A3-C50CBFCB7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1" y="1758"/>
              <a:ext cx="43" cy="92"/>
            </a:xfrm>
            <a:custGeom>
              <a:avLst/>
              <a:gdLst>
                <a:gd name="T0" fmla="*/ 14 w 75"/>
                <a:gd name="T1" fmla="*/ 1 h 160"/>
                <a:gd name="T2" fmla="*/ 10 w 75"/>
                <a:gd name="T3" fmla="*/ 7 h 160"/>
                <a:gd name="T4" fmla="*/ 8 w 75"/>
                <a:gd name="T5" fmla="*/ 17 h 160"/>
                <a:gd name="T6" fmla="*/ 8 w 75"/>
                <a:gd name="T7" fmla="*/ 25 h 160"/>
                <a:gd name="T8" fmla="*/ 9 w 75"/>
                <a:gd name="T9" fmla="*/ 30 h 160"/>
                <a:gd name="T10" fmla="*/ 2 w 75"/>
                <a:gd name="T11" fmla="*/ 18 h 160"/>
                <a:gd name="T12" fmla="*/ 2 w 75"/>
                <a:gd name="T13" fmla="*/ 11 h 160"/>
                <a:gd name="T14" fmla="*/ 14 w 75"/>
                <a:gd name="T15" fmla="*/ 0 h 1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160">
                  <a:moveTo>
                    <a:pt x="75" y="2"/>
                  </a:moveTo>
                  <a:cubicBezTo>
                    <a:pt x="75" y="13"/>
                    <a:pt x="59" y="27"/>
                    <a:pt x="55" y="38"/>
                  </a:cubicBezTo>
                  <a:cubicBezTo>
                    <a:pt x="48" y="54"/>
                    <a:pt x="44" y="72"/>
                    <a:pt x="41" y="89"/>
                  </a:cubicBezTo>
                  <a:cubicBezTo>
                    <a:pt x="39" y="102"/>
                    <a:pt x="39" y="118"/>
                    <a:pt x="41" y="131"/>
                  </a:cubicBezTo>
                  <a:cubicBezTo>
                    <a:pt x="43" y="141"/>
                    <a:pt x="49" y="151"/>
                    <a:pt x="45" y="160"/>
                  </a:cubicBezTo>
                  <a:cubicBezTo>
                    <a:pt x="26" y="153"/>
                    <a:pt x="24" y="114"/>
                    <a:pt x="12" y="98"/>
                  </a:cubicBezTo>
                  <a:cubicBezTo>
                    <a:pt x="0" y="82"/>
                    <a:pt x="0" y="76"/>
                    <a:pt x="11" y="57"/>
                  </a:cubicBezTo>
                  <a:cubicBezTo>
                    <a:pt x="25" y="32"/>
                    <a:pt x="55" y="22"/>
                    <a:pt x="71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1" name="Freeform 1433">
              <a:extLst>
                <a:ext uri="{FF2B5EF4-FFF2-40B4-BE49-F238E27FC236}">
                  <a16:creationId xmlns:a16="http://schemas.microsoft.com/office/drawing/2014/main" id="{E5940501-4C30-4BCB-B6A7-EE627753E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1401"/>
              <a:ext cx="33" cy="66"/>
            </a:xfrm>
            <a:custGeom>
              <a:avLst/>
              <a:gdLst>
                <a:gd name="T0" fmla="*/ 1 w 57"/>
                <a:gd name="T1" fmla="*/ 2 h 115"/>
                <a:gd name="T2" fmla="*/ 8 w 57"/>
                <a:gd name="T3" fmla="*/ 3 h 115"/>
                <a:gd name="T4" fmla="*/ 9 w 57"/>
                <a:gd name="T5" fmla="*/ 1 h 115"/>
                <a:gd name="T6" fmla="*/ 10 w 57"/>
                <a:gd name="T7" fmla="*/ 3 h 115"/>
                <a:gd name="T8" fmla="*/ 11 w 57"/>
                <a:gd name="T9" fmla="*/ 22 h 115"/>
                <a:gd name="T10" fmla="*/ 8 w 57"/>
                <a:gd name="T11" fmla="*/ 15 h 115"/>
                <a:gd name="T12" fmla="*/ 6 w 57"/>
                <a:gd name="T13" fmla="*/ 9 h 115"/>
                <a:gd name="T14" fmla="*/ 0 w 57"/>
                <a:gd name="T15" fmla="*/ 3 h 1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" h="115">
                  <a:moveTo>
                    <a:pt x="3" y="13"/>
                  </a:moveTo>
                  <a:cubicBezTo>
                    <a:pt x="12" y="20"/>
                    <a:pt x="30" y="28"/>
                    <a:pt x="39" y="18"/>
                  </a:cubicBezTo>
                  <a:cubicBezTo>
                    <a:pt x="42" y="14"/>
                    <a:pt x="40" y="0"/>
                    <a:pt x="49" y="3"/>
                  </a:cubicBezTo>
                  <a:cubicBezTo>
                    <a:pt x="55" y="4"/>
                    <a:pt x="54" y="15"/>
                    <a:pt x="54" y="20"/>
                  </a:cubicBezTo>
                  <a:cubicBezTo>
                    <a:pt x="53" y="52"/>
                    <a:pt x="50" y="83"/>
                    <a:pt x="57" y="115"/>
                  </a:cubicBezTo>
                  <a:cubicBezTo>
                    <a:pt x="52" y="103"/>
                    <a:pt x="45" y="92"/>
                    <a:pt x="41" y="79"/>
                  </a:cubicBezTo>
                  <a:cubicBezTo>
                    <a:pt x="38" y="67"/>
                    <a:pt x="36" y="57"/>
                    <a:pt x="29" y="47"/>
                  </a:cubicBezTo>
                  <a:cubicBezTo>
                    <a:pt x="21" y="35"/>
                    <a:pt x="11" y="26"/>
                    <a:pt x="0" y="1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2" name="Freeform 1434">
              <a:extLst>
                <a:ext uri="{FF2B5EF4-FFF2-40B4-BE49-F238E27FC236}">
                  <a16:creationId xmlns:a16="http://schemas.microsoft.com/office/drawing/2014/main" id="{0340B0C9-28C8-4C72-BA3D-85401BDD5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1311"/>
              <a:ext cx="50" cy="75"/>
            </a:xfrm>
            <a:custGeom>
              <a:avLst/>
              <a:gdLst>
                <a:gd name="T0" fmla="*/ 7 w 87"/>
                <a:gd name="T1" fmla="*/ 0 h 131"/>
                <a:gd name="T2" fmla="*/ 11 w 87"/>
                <a:gd name="T3" fmla="*/ 15 h 131"/>
                <a:gd name="T4" fmla="*/ 6 w 87"/>
                <a:gd name="T5" fmla="*/ 21 h 131"/>
                <a:gd name="T6" fmla="*/ 0 w 87"/>
                <a:gd name="T7" fmla="*/ 24 h 131"/>
                <a:gd name="T8" fmla="*/ 12 w 87"/>
                <a:gd name="T9" fmla="*/ 19 h 131"/>
                <a:gd name="T10" fmla="*/ 16 w 87"/>
                <a:gd name="T11" fmla="*/ 13 h 131"/>
                <a:gd name="T12" fmla="*/ 8 w 87"/>
                <a:gd name="T13" fmla="*/ 1 h 1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131">
                  <a:moveTo>
                    <a:pt x="39" y="0"/>
                  </a:moveTo>
                  <a:cubicBezTo>
                    <a:pt x="56" y="23"/>
                    <a:pt x="68" y="55"/>
                    <a:pt x="58" y="83"/>
                  </a:cubicBezTo>
                  <a:cubicBezTo>
                    <a:pt x="53" y="97"/>
                    <a:pt x="46" y="108"/>
                    <a:pt x="31" y="114"/>
                  </a:cubicBezTo>
                  <a:cubicBezTo>
                    <a:pt x="23" y="118"/>
                    <a:pt x="4" y="119"/>
                    <a:pt x="0" y="127"/>
                  </a:cubicBezTo>
                  <a:cubicBezTo>
                    <a:pt x="18" y="131"/>
                    <a:pt x="49" y="114"/>
                    <a:pt x="64" y="105"/>
                  </a:cubicBezTo>
                  <a:cubicBezTo>
                    <a:pt x="78" y="97"/>
                    <a:pt x="84" y="85"/>
                    <a:pt x="85" y="68"/>
                  </a:cubicBezTo>
                  <a:cubicBezTo>
                    <a:pt x="87" y="42"/>
                    <a:pt x="56" y="26"/>
                    <a:pt x="42" y="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3" name="Freeform 1435">
              <a:extLst>
                <a:ext uri="{FF2B5EF4-FFF2-40B4-BE49-F238E27FC236}">
                  <a16:creationId xmlns:a16="http://schemas.microsoft.com/office/drawing/2014/main" id="{CB86E16D-2C9E-453A-B697-42B159EC1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1279"/>
              <a:ext cx="98" cy="36"/>
            </a:xfrm>
            <a:custGeom>
              <a:avLst/>
              <a:gdLst>
                <a:gd name="T0" fmla="*/ 0 w 169"/>
                <a:gd name="T1" fmla="*/ 0 h 63"/>
                <a:gd name="T2" fmla="*/ 33 w 169"/>
                <a:gd name="T3" fmla="*/ 12 h 63"/>
                <a:gd name="T4" fmla="*/ 23 w 169"/>
                <a:gd name="T5" fmla="*/ 9 h 63"/>
                <a:gd name="T6" fmla="*/ 11 w 169"/>
                <a:gd name="T7" fmla="*/ 6 h 63"/>
                <a:gd name="T8" fmla="*/ 5 w 169"/>
                <a:gd name="T9" fmla="*/ 3 h 63"/>
                <a:gd name="T10" fmla="*/ 1 w 169"/>
                <a:gd name="T11" fmla="*/ 1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9" h="63">
                  <a:moveTo>
                    <a:pt x="0" y="0"/>
                  </a:moveTo>
                  <a:cubicBezTo>
                    <a:pt x="49" y="48"/>
                    <a:pt x="102" y="62"/>
                    <a:pt x="169" y="63"/>
                  </a:cubicBezTo>
                  <a:cubicBezTo>
                    <a:pt x="154" y="55"/>
                    <a:pt x="134" y="55"/>
                    <a:pt x="118" y="49"/>
                  </a:cubicBezTo>
                  <a:cubicBezTo>
                    <a:pt x="98" y="43"/>
                    <a:pt x="76" y="39"/>
                    <a:pt x="57" y="30"/>
                  </a:cubicBezTo>
                  <a:cubicBezTo>
                    <a:pt x="47" y="26"/>
                    <a:pt x="37" y="19"/>
                    <a:pt x="28" y="14"/>
                  </a:cubicBezTo>
                  <a:cubicBezTo>
                    <a:pt x="20" y="11"/>
                    <a:pt x="8" y="10"/>
                    <a:pt x="2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4" name="Freeform 1436">
              <a:extLst>
                <a:ext uri="{FF2B5EF4-FFF2-40B4-BE49-F238E27FC236}">
                  <a16:creationId xmlns:a16="http://schemas.microsoft.com/office/drawing/2014/main" id="{31D70B8C-C488-4412-BDFE-F0A5809CF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" y="1424"/>
              <a:ext cx="46" cy="20"/>
            </a:xfrm>
            <a:custGeom>
              <a:avLst/>
              <a:gdLst>
                <a:gd name="T0" fmla="*/ 0 w 80"/>
                <a:gd name="T1" fmla="*/ 2 h 35"/>
                <a:gd name="T2" fmla="*/ 15 w 80"/>
                <a:gd name="T3" fmla="*/ 0 h 35"/>
                <a:gd name="T4" fmla="*/ 9 w 80"/>
                <a:gd name="T5" fmla="*/ 3 h 35"/>
                <a:gd name="T6" fmla="*/ 2 w 80"/>
                <a:gd name="T7" fmla="*/ 3 h 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35">
                  <a:moveTo>
                    <a:pt x="0" y="11"/>
                  </a:moveTo>
                  <a:cubicBezTo>
                    <a:pt x="32" y="23"/>
                    <a:pt x="62" y="35"/>
                    <a:pt x="80" y="0"/>
                  </a:cubicBezTo>
                  <a:cubicBezTo>
                    <a:pt x="69" y="2"/>
                    <a:pt x="61" y="12"/>
                    <a:pt x="49" y="14"/>
                  </a:cubicBezTo>
                  <a:cubicBezTo>
                    <a:pt x="36" y="17"/>
                    <a:pt x="22" y="15"/>
                    <a:pt x="9" y="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5" name="Freeform 1437">
              <a:extLst>
                <a:ext uri="{FF2B5EF4-FFF2-40B4-BE49-F238E27FC236}">
                  <a16:creationId xmlns:a16="http://schemas.microsoft.com/office/drawing/2014/main" id="{7135A3DB-392B-43DB-ADB1-70B19B5FA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" y="1055"/>
              <a:ext cx="106" cy="50"/>
            </a:xfrm>
            <a:custGeom>
              <a:avLst/>
              <a:gdLst>
                <a:gd name="T0" fmla="*/ 1 w 183"/>
                <a:gd name="T1" fmla="*/ 6 h 87"/>
                <a:gd name="T2" fmla="*/ 8 w 183"/>
                <a:gd name="T3" fmla="*/ 2 h 87"/>
                <a:gd name="T4" fmla="*/ 14 w 183"/>
                <a:gd name="T5" fmla="*/ 1 h 87"/>
                <a:gd name="T6" fmla="*/ 24 w 183"/>
                <a:gd name="T7" fmla="*/ 5 h 87"/>
                <a:gd name="T8" fmla="*/ 35 w 183"/>
                <a:gd name="T9" fmla="*/ 17 h 87"/>
                <a:gd name="T10" fmla="*/ 31 w 183"/>
                <a:gd name="T11" fmla="*/ 14 h 87"/>
                <a:gd name="T12" fmla="*/ 23 w 183"/>
                <a:gd name="T13" fmla="*/ 9 h 87"/>
                <a:gd name="T14" fmla="*/ 13 w 183"/>
                <a:gd name="T15" fmla="*/ 6 h 87"/>
                <a:gd name="T16" fmla="*/ 0 w 183"/>
                <a:gd name="T17" fmla="*/ 7 h 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87">
                  <a:moveTo>
                    <a:pt x="2" y="30"/>
                  </a:moveTo>
                  <a:cubicBezTo>
                    <a:pt x="11" y="32"/>
                    <a:pt x="29" y="16"/>
                    <a:pt x="38" y="11"/>
                  </a:cubicBezTo>
                  <a:cubicBezTo>
                    <a:pt x="50" y="5"/>
                    <a:pt x="60" y="2"/>
                    <a:pt x="74" y="1"/>
                  </a:cubicBezTo>
                  <a:cubicBezTo>
                    <a:pt x="95" y="0"/>
                    <a:pt x="105" y="10"/>
                    <a:pt x="122" y="24"/>
                  </a:cubicBezTo>
                  <a:cubicBezTo>
                    <a:pt x="150" y="44"/>
                    <a:pt x="171" y="53"/>
                    <a:pt x="183" y="87"/>
                  </a:cubicBezTo>
                  <a:cubicBezTo>
                    <a:pt x="176" y="86"/>
                    <a:pt x="167" y="78"/>
                    <a:pt x="161" y="73"/>
                  </a:cubicBezTo>
                  <a:cubicBezTo>
                    <a:pt x="148" y="62"/>
                    <a:pt x="133" y="53"/>
                    <a:pt x="117" y="46"/>
                  </a:cubicBezTo>
                  <a:cubicBezTo>
                    <a:pt x="102" y="38"/>
                    <a:pt x="86" y="34"/>
                    <a:pt x="69" y="30"/>
                  </a:cubicBezTo>
                  <a:cubicBezTo>
                    <a:pt x="45" y="24"/>
                    <a:pt x="21" y="21"/>
                    <a:pt x="0" y="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6" name="Freeform 1438">
              <a:extLst>
                <a:ext uri="{FF2B5EF4-FFF2-40B4-BE49-F238E27FC236}">
                  <a16:creationId xmlns:a16="http://schemas.microsoft.com/office/drawing/2014/main" id="{A14035F2-2DAC-44B2-A15D-02A7196F7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938"/>
              <a:ext cx="34" cy="112"/>
            </a:xfrm>
            <a:custGeom>
              <a:avLst/>
              <a:gdLst>
                <a:gd name="T0" fmla="*/ 11 w 60"/>
                <a:gd name="T1" fmla="*/ 0 h 195"/>
                <a:gd name="T2" fmla="*/ 3 w 60"/>
                <a:gd name="T3" fmla="*/ 20 h 195"/>
                <a:gd name="T4" fmla="*/ 2 w 60"/>
                <a:gd name="T5" fmla="*/ 37 h 195"/>
                <a:gd name="T6" fmla="*/ 5 w 60"/>
                <a:gd name="T7" fmla="*/ 25 h 195"/>
                <a:gd name="T8" fmla="*/ 9 w 60"/>
                <a:gd name="T9" fmla="*/ 12 h 195"/>
                <a:gd name="T10" fmla="*/ 11 w 60"/>
                <a:gd name="T11" fmla="*/ 3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195">
                  <a:moveTo>
                    <a:pt x="59" y="0"/>
                  </a:moveTo>
                  <a:cubicBezTo>
                    <a:pt x="41" y="34"/>
                    <a:pt x="22" y="68"/>
                    <a:pt x="15" y="107"/>
                  </a:cubicBezTo>
                  <a:cubicBezTo>
                    <a:pt x="10" y="134"/>
                    <a:pt x="0" y="168"/>
                    <a:pt x="8" y="195"/>
                  </a:cubicBezTo>
                  <a:cubicBezTo>
                    <a:pt x="17" y="175"/>
                    <a:pt x="22" y="151"/>
                    <a:pt x="26" y="130"/>
                  </a:cubicBezTo>
                  <a:cubicBezTo>
                    <a:pt x="31" y="107"/>
                    <a:pt x="39" y="87"/>
                    <a:pt x="45" y="65"/>
                  </a:cubicBezTo>
                  <a:cubicBezTo>
                    <a:pt x="49" y="48"/>
                    <a:pt x="52" y="28"/>
                    <a:pt x="60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7" name="Freeform 1439">
              <a:extLst>
                <a:ext uri="{FF2B5EF4-FFF2-40B4-BE49-F238E27FC236}">
                  <a16:creationId xmlns:a16="http://schemas.microsoft.com/office/drawing/2014/main" id="{DD67B627-9D45-4456-A51F-3D8BFACC0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012"/>
              <a:ext cx="99" cy="107"/>
            </a:xfrm>
            <a:custGeom>
              <a:avLst/>
              <a:gdLst>
                <a:gd name="T0" fmla="*/ 1 w 173"/>
                <a:gd name="T1" fmla="*/ 35 h 186"/>
                <a:gd name="T2" fmla="*/ 4 w 173"/>
                <a:gd name="T3" fmla="*/ 21 h 186"/>
                <a:gd name="T4" fmla="*/ 15 w 173"/>
                <a:gd name="T5" fmla="*/ 19 h 186"/>
                <a:gd name="T6" fmla="*/ 21 w 173"/>
                <a:gd name="T7" fmla="*/ 20 h 186"/>
                <a:gd name="T8" fmla="*/ 26 w 173"/>
                <a:gd name="T9" fmla="*/ 15 h 186"/>
                <a:gd name="T10" fmla="*/ 30 w 173"/>
                <a:gd name="T11" fmla="*/ 6 h 186"/>
                <a:gd name="T12" fmla="*/ 31 w 173"/>
                <a:gd name="T13" fmla="*/ 0 h 186"/>
                <a:gd name="T14" fmla="*/ 30 w 173"/>
                <a:gd name="T15" fmla="*/ 18 h 186"/>
                <a:gd name="T16" fmla="*/ 20 w 173"/>
                <a:gd name="T17" fmla="*/ 23 h 186"/>
                <a:gd name="T18" fmla="*/ 7 w 173"/>
                <a:gd name="T19" fmla="*/ 25 h 186"/>
                <a:gd name="T20" fmla="*/ 1 w 173"/>
                <a:gd name="T21" fmla="*/ 36 h 1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" h="186">
                  <a:moveTo>
                    <a:pt x="5" y="182"/>
                  </a:moveTo>
                  <a:cubicBezTo>
                    <a:pt x="6" y="160"/>
                    <a:pt x="6" y="130"/>
                    <a:pt x="22" y="113"/>
                  </a:cubicBezTo>
                  <a:cubicBezTo>
                    <a:pt x="39" y="95"/>
                    <a:pt x="56" y="97"/>
                    <a:pt x="78" y="100"/>
                  </a:cubicBezTo>
                  <a:cubicBezTo>
                    <a:pt x="87" y="102"/>
                    <a:pt x="104" y="107"/>
                    <a:pt x="113" y="104"/>
                  </a:cubicBezTo>
                  <a:cubicBezTo>
                    <a:pt x="123" y="101"/>
                    <a:pt x="136" y="87"/>
                    <a:pt x="142" y="79"/>
                  </a:cubicBezTo>
                  <a:cubicBezTo>
                    <a:pt x="152" y="65"/>
                    <a:pt x="157" y="49"/>
                    <a:pt x="160" y="32"/>
                  </a:cubicBezTo>
                  <a:cubicBezTo>
                    <a:pt x="162" y="21"/>
                    <a:pt x="161" y="9"/>
                    <a:pt x="166" y="0"/>
                  </a:cubicBezTo>
                  <a:cubicBezTo>
                    <a:pt x="173" y="24"/>
                    <a:pt x="172" y="74"/>
                    <a:pt x="160" y="97"/>
                  </a:cubicBezTo>
                  <a:cubicBezTo>
                    <a:pt x="151" y="116"/>
                    <a:pt x="125" y="121"/>
                    <a:pt x="106" y="122"/>
                  </a:cubicBezTo>
                  <a:cubicBezTo>
                    <a:pt x="82" y="123"/>
                    <a:pt x="56" y="118"/>
                    <a:pt x="36" y="134"/>
                  </a:cubicBezTo>
                  <a:cubicBezTo>
                    <a:pt x="23" y="145"/>
                    <a:pt x="0" y="167"/>
                    <a:pt x="2" y="18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8" name="Freeform 1440">
              <a:extLst>
                <a:ext uri="{FF2B5EF4-FFF2-40B4-BE49-F238E27FC236}">
                  <a16:creationId xmlns:a16="http://schemas.microsoft.com/office/drawing/2014/main" id="{9B62A812-933C-4DF6-A12F-C02407EA1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1438"/>
              <a:ext cx="63" cy="36"/>
            </a:xfrm>
            <a:custGeom>
              <a:avLst/>
              <a:gdLst>
                <a:gd name="T0" fmla="*/ 21 w 109"/>
                <a:gd name="T1" fmla="*/ 0 h 62"/>
                <a:gd name="T2" fmla="*/ 16 w 109"/>
                <a:gd name="T3" fmla="*/ 7 h 62"/>
                <a:gd name="T4" fmla="*/ 16 w 109"/>
                <a:gd name="T5" fmla="*/ 12 h 62"/>
                <a:gd name="T6" fmla="*/ 12 w 109"/>
                <a:gd name="T7" fmla="*/ 10 h 62"/>
                <a:gd name="T8" fmla="*/ 8 w 109"/>
                <a:gd name="T9" fmla="*/ 9 h 62"/>
                <a:gd name="T10" fmla="*/ 0 w 109"/>
                <a:gd name="T11" fmla="*/ 3 h 62"/>
                <a:gd name="T12" fmla="*/ 7 w 109"/>
                <a:gd name="T13" fmla="*/ 3 h 62"/>
                <a:gd name="T14" fmla="*/ 13 w 109"/>
                <a:gd name="T15" fmla="*/ 3 h 62"/>
                <a:gd name="T16" fmla="*/ 20 w 109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62">
                  <a:moveTo>
                    <a:pt x="109" y="0"/>
                  </a:moveTo>
                  <a:cubicBezTo>
                    <a:pt x="96" y="8"/>
                    <a:pt x="78" y="18"/>
                    <a:pt x="79" y="36"/>
                  </a:cubicBezTo>
                  <a:cubicBezTo>
                    <a:pt x="79" y="46"/>
                    <a:pt x="96" y="61"/>
                    <a:pt x="81" y="62"/>
                  </a:cubicBezTo>
                  <a:cubicBezTo>
                    <a:pt x="79" y="62"/>
                    <a:pt x="67" y="55"/>
                    <a:pt x="64" y="53"/>
                  </a:cubicBezTo>
                  <a:cubicBezTo>
                    <a:pt x="55" y="49"/>
                    <a:pt x="48" y="48"/>
                    <a:pt x="38" y="45"/>
                  </a:cubicBezTo>
                  <a:cubicBezTo>
                    <a:pt x="23" y="41"/>
                    <a:pt x="7" y="32"/>
                    <a:pt x="0" y="18"/>
                  </a:cubicBezTo>
                  <a:cubicBezTo>
                    <a:pt x="7" y="12"/>
                    <a:pt x="26" y="18"/>
                    <a:pt x="36" y="18"/>
                  </a:cubicBezTo>
                  <a:cubicBezTo>
                    <a:pt x="46" y="18"/>
                    <a:pt x="58" y="19"/>
                    <a:pt x="68" y="15"/>
                  </a:cubicBezTo>
                  <a:cubicBezTo>
                    <a:pt x="81" y="11"/>
                    <a:pt x="90" y="1"/>
                    <a:pt x="105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9" name="Freeform 1441">
              <a:extLst>
                <a:ext uri="{FF2B5EF4-FFF2-40B4-BE49-F238E27FC236}">
                  <a16:creationId xmlns:a16="http://schemas.microsoft.com/office/drawing/2014/main" id="{590A93CC-6522-41DD-A6FE-6F8C817C4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" y="1920"/>
              <a:ext cx="44" cy="40"/>
            </a:xfrm>
            <a:custGeom>
              <a:avLst/>
              <a:gdLst>
                <a:gd name="T0" fmla="*/ 0 w 77"/>
                <a:gd name="T1" fmla="*/ 8 h 69"/>
                <a:gd name="T2" fmla="*/ 10 w 77"/>
                <a:gd name="T3" fmla="*/ 5 h 69"/>
                <a:gd name="T4" fmla="*/ 14 w 77"/>
                <a:gd name="T5" fmla="*/ 13 h 69"/>
                <a:gd name="T6" fmla="*/ 9 w 77"/>
                <a:gd name="T7" fmla="*/ 1 h 69"/>
                <a:gd name="T8" fmla="*/ 1 w 77"/>
                <a:gd name="T9" fmla="*/ 8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" h="69">
                  <a:moveTo>
                    <a:pt x="0" y="42"/>
                  </a:moveTo>
                  <a:cubicBezTo>
                    <a:pt x="14" y="31"/>
                    <a:pt x="33" y="15"/>
                    <a:pt x="51" y="25"/>
                  </a:cubicBezTo>
                  <a:cubicBezTo>
                    <a:pt x="67" y="33"/>
                    <a:pt x="69" y="56"/>
                    <a:pt x="77" y="69"/>
                  </a:cubicBezTo>
                  <a:cubicBezTo>
                    <a:pt x="74" y="51"/>
                    <a:pt x="68" y="12"/>
                    <a:pt x="46" y="6"/>
                  </a:cubicBezTo>
                  <a:cubicBezTo>
                    <a:pt x="25" y="0"/>
                    <a:pt x="12" y="29"/>
                    <a:pt x="3" y="4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0" name="Freeform 1442">
              <a:extLst>
                <a:ext uri="{FF2B5EF4-FFF2-40B4-BE49-F238E27FC236}">
                  <a16:creationId xmlns:a16="http://schemas.microsoft.com/office/drawing/2014/main" id="{9FE4DCE7-D44E-4D31-BA17-6C8773310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907"/>
              <a:ext cx="124" cy="115"/>
            </a:xfrm>
            <a:custGeom>
              <a:avLst/>
              <a:gdLst>
                <a:gd name="T0" fmla="*/ 42 w 215"/>
                <a:gd name="T1" fmla="*/ 6 h 199"/>
                <a:gd name="T2" fmla="*/ 37 w 215"/>
                <a:gd name="T3" fmla="*/ 33 h 199"/>
                <a:gd name="T4" fmla="*/ 21 w 215"/>
                <a:gd name="T5" fmla="*/ 13 h 199"/>
                <a:gd name="T6" fmla="*/ 10 w 215"/>
                <a:gd name="T7" fmla="*/ 23 h 199"/>
                <a:gd name="T8" fmla="*/ 0 w 215"/>
                <a:gd name="T9" fmla="*/ 38 h 199"/>
                <a:gd name="T10" fmla="*/ 12 w 215"/>
                <a:gd name="T11" fmla="*/ 16 h 199"/>
                <a:gd name="T12" fmla="*/ 22 w 215"/>
                <a:gd name="T13" fmla="*/ 3 h 199"/>
                <a:gd name="T14" fmla="*/ 32 w 215"/>
                <a:gd name="T15" fmla="*/ 1 h 199"/>
                <a:gd name="T16" fmla="*/ 40 w 215"/>
                <a:gd name="T17" fmla="*/ 6 h 1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5" h="199">
                  <a:moveTo>
                    <a:pt x="215" y="33"/>
                  </a:moveTo>
                  <a:cubicBezTo>
                    <a:pt x="170" y="57"/>
                    <a:pt x="182" y="129"/>
                    <a:pt x="192" y="169"/>
                  </a:cubicBezTo>
                  <a:cubicBezTo>
                    <a:pt x="166" y="140"/>
                    <a:pt x="162" y="61"/>
                    <a:pt x="110" y="69"/>
                  </a:cubicBezTo>
                  <a:cubicBezTo>
                    <a:pt x="86" y="73"/>
                    <a:pt x="69" y="98"/>
                    <a:pt x="56" y="117"/>
                  </a:cubicBezTo>
                  <a:cubicBezTo>
                    <a:pt x="38" y="143"/>
                    <a:pt x="14" y="171"/>
                    <a:pt x="0" y="199"/>
                  </a:cubicBezTo>
                  <a:cubicBezTo>
                    <a:pt x="15" y="160"/>
                    <a:pt x="38" y="119"/>
                    <a:pt x="62" y="84"/>
                  </a:cubicBezTo>
                  <a:cubicBezTo>
                    <a:pt x="78" y="61"/>
                    <a:pt x="94" y="31"/>
                    <a:pt x="117" y="15"/>
                  </a:cubicBezTo>
                  <a:cubicBezTo>
                    <a:pt x="129" y="7"/>
                    <a:pt x="154" y="0"/>
                    <a:pt x="168" y="3"/>
                  </a:cubicBezTo>
                  <a:cubicBezTo>
                    <a:pt x="185" y="5"/>
                    <a:pt x="196" y="24"/>
                    <a:pt x="208" y="3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1" name="Freeform 1443">
              <a:extLst>
                <a:ext uri="{FF2B5EF4-FFF2-40B4-BE49-F238E27FC236}">
                  <a16:creationId xmlns:a16="http://schemas.microsoft.com/office/drawing/2014/main" id="{A5E2A447-A3F7-446F-B0E2-291F2D7A7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2086"/>
              <a:ext cx="143" cy="75"/>
            </a:xfrm>
            <a:custGeom>
              <a:avLst/>
              <a:gdLst>
                <a:gd name="T0" fmla="*/ 0 w 247"/>
                <a:gd name="T1" fmla="*/ 24 h 130"/>
                <a:gd name="T2" fmla="*/ 13 w 247"/>
                <a:gd name="T3" fmla="*/ 22 h 130"/>
                <a:gd name="T4" fmla="*/ 29 w 247"/>
                <a:gd name="T5" fmla="*/ 17 h 130"/>
                <a:gd name="T6" fmla="*/ 39 w 247"/>
                <a:gd name="T7" fmla="*/ 9 h 130"/>
                <a:gd name="T8" fmla="*/ 48 w 247"/>
                <a:gd name="T9" fmla="*/ 0 h 130"/>
                <a:gd name="T10" fmla="*/ 34 w 247"/>
                <a:gd name="T11" fmla="*/ 8 h 130"/>
                <a:gd name="T12" fmla="*/ 17 w 247"/>
                <a:gd name="T13" fmla="*/ 16 h 130"/>
                <a:gd name="T14" fmla="*/ 8 w 247"/>
                <a:gd name="T15" fmla="*/ 22 h 130"/>
                <a:gd name="T16" fmla="*/ 1 w 247"/>
                <a:gd name="T17" fmla="*/ 25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7" h="130">
                  <a:moveTo>
                    <a:pt x="0" y="123"/>
                  </a:moveTo>
                  <a:cubicBezTo>
                    <a:pt x="15" y="130"/>
                    <a:pt x="52" y="118"/>
                    <a:pt x="69" y="114"/>
                  </a:cubicBezTo>
                  <a:cubicBezTo>
                    <a:pt x="97" y="107"/>
                    <a:pt x="124" y="102"/>
                    <a:pt x="149" y="86"/>
                  </a:cubicBezTo>
                  <a:cubicBezTo>
                    <a:pt x="168" y="73"/>
                    <a:pt x="186" y="62"/>
                    <a:pt x="204" y="47"/>
                  </a:cubicBezTo>
                  <a:cubicBezTo>
                    <a:pt x="216" y="37"/>
                    <a:pt x="247" y="17"/>
                    <a:pt x="247" y="0"/>
                  </a:cubicBezTo>
                  <a:cubicBezTo>
                    <a:pt x="233" y="25"/>
                    <a:pt x="201" y="32"/>
                    <a:pt x="177" y="43"/>
                  </a:cubicBezTo>
                  <a:cubicBezTo>
                    <a:pt x="148" y="55"/>
                    <a:pt x="114" y="65"/>
                    <a:pt x="89" y="83"/>
                  </a:cubicBezTo>
                  <a:cubicBezTo>
                    <a:pt x="72" y="95"/>
                    <a:pt x="56" y="105"/>
                    <a:pt x="38" y="114"/>
                  </a:cubicBezTo>
                  <a:cubicBezTo>
                    <a:pt x="26" y="120"/>
                    <a:pt x="13" y="123"/>
                    <a:pt x="2" y="129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2" name="Freeform 1444">
              <a:extLst>
                <a:ext uri="{FF2B5EF4-FFF2-40B4-BE49-F238E27FC236}">
                  <a16:creationId xmlns:a16="http://schemas.microsoft.com/office/drawing/2014/main" id="{D1F6F62A-3255-4D4A-ADF9-3B3773E07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" y="2030"/>
              <a:ext cx="30" cy="73"/>
            </a:xfrm>
            <a:custGeom>
              <a:avLst/>
              <a:gdLst>
                <a:gd name="T0" fmla="*/ 0 w 51"/>
                <a:gd name="T1" fmla="*/ 0 h 127"/>
                <a:gd name="T2" fmla="*/ 3 w 51"/>
                <a:gd name="T3" fmla="*/ 24 h 127"/>
                <a:gd name="T4" fmla="*/ 9 w 51"/>
                <a:gd name="T5" fmla="*/ 6 h 127"/>
                <a:gd name="T6" fmla="*/ 1 w 51"/>
                <a:gd name="T7" fmla="*/ 1 h 1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127">
                  <a:moveTo>
                    <a:pt x="0" y="0"/>
                  </a:moveTo>
                  <a:cubicBezTo>
                    <a:pt x="51" y="19"/>
                    <a:pt x="33" y="88"/>
                    <a:pt x="14" y="127"/>
                  </a:cubicBezTo>
                  <a:cubicBezTo>
                    <a:pt x="32" y="104"/>
                    <a:pt x="49" y="59"/>
                    <a:pt x="42" y="29"/>
                  </a:cubicBezTo>
                  <a:cubicBezTo>
                    <a:pt x="36" y="4"/>
                    <a:pt x="25" y="6"/>
                    <a:pt x="2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3" name="Freeform 1445">
              <a:extLst>
                <a:ext uri="{FF2B5EF4-FFF2-40B4-BE49-F238E27FC236}">
                  <a16:creationId xmlns:a16="http://schemas.microsoft.com/office/drawing/2014/main" id="{EE4C4227-188C-4C92-8838-A5E6A5CA1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1739"/>
              <a:ext cx="115" cy="53"/>
            </a:xfrm>
            <a:custGeom>
              <a:avLst/>
              <a:gdLst>
                <a:gd name="T0" fmla="*/ 0 w 201"/>
                <a:gd name="T1" fmla="*/ 12 h 92"/>
                <a:gd name="T2" fmla="*/ 10 w 201"/>
                <a:gd name="T3" fmla="*/ 4 h 92"/>
                <a:gd name="T4" fmla="*/ 22 w 201"/>
                <a:gd name="T5" fmla="*/ 2 h 92"/>
                <a:gd name="T6" fmla="*/ 38 w 201"/>
                <a:gd name="T7" fmla="*/ 18 h 92"/>
                <a:gd name="T8" fmla="*/ 23 w 201"/>
                <a:gd name="T9" fmla="*/ 1 h 92"/>
                <a:gd name="T10" fmla="*/ 14 w 201"/>
                <a:gd name="T11" fmla="*/ 2 h 92"/>
                <a:gd name="T12" fmla="*/ 8 w 201"/>
                <a:gd name="T13" fmla="*/ 6 h 92"/>
                <a:gd name="T14" fmla="*/ 3 w 201"/>
                <a:gd name="T15" fmla="*/ 8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1" h="92">
                  <a:moveTo>
                    <a:pt x="0" y="59"/>
                  </a:moveTo>
                  <a:cubicBezTo>
                    <a:pt x="2" y="45"/>
                    <a:pt x="43" y="28"/>
                    <a:pt x="56" y="22"/>
                  </a:cubicBezTo>
                  <a:cubicBezTo>
                    <a:pt x="73" y="14"/>
                    <a:pt x="97" y="5"/>
                    <a:pt x="116" y="8"/>
                  </a:cubicBezTo>
                  <a:cubicBezTo>
                    <a:pt x="156" y="15"/>
                    <a:pt x="172" y="69"/>
                    <a:pt x="201" y="92"/>
                  </a:cubicBezTo>
                  <a:cubicBezTo>
                    <a:pt x="181" y="59"/>
                    <a:pt x="165" y="13"/>
                    <a:pt x="122" y="3"/>
                  </a:cubicBezTo>
                  <a:cubicBezTo>
                    <a:pt x="106" y="0"/>
                    <a:pt x="88" y="7"/>
                    <a:pt x="73" y="12"/>
                  </a:cubicBezTo>
                  <a:cubicBezTo>
                    <a:pt x="61" y="16"/>
                    <a:pt x="54" y="23"/>
                    <a:pt x="44" y="30"/>
                  </a:cubicBezTo>
                  <a:cubicBezTo>
                    <a:pt x="36" y="35"/>
                    <a:pt x="27" y="37"/>
                    <a:pt x="19" y="4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4" name="Freeform 1446">
              <a:extLst>
                <a:ext uri="{FF2B5EF4-FFF2-40B4-BE49-F238E27FC236}">
                  <a16:creationId xmlns:a16="http://schemas.microsoft.com/office/drawing/2014/main" id="{7B8E0812-CE8D-432D-8243-BDBE0D0F8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" y="1577"/>
              <a:ext cx="53" cy="24"/>
            </a:xfrm>
            <a:custGeom>
              <a:avLst/>
              <a:gdLst>
                <a:gd name="T0" fmla="*/ 1 w 91"/>
                <a:gd name="T1" fmla="*/ 5 h 41"/>
                <a:gd name="T2" fmla="*/ 10 w 91"/>
                <a:gd name="T3" fmla="*/ 4 h 41"/>
                <a:gd name="T4" fmla="*/ 18 w 91"/>
                <a:gd name="T5" fmla="*/ 8 h 41"/>
                <a:gd name="T6" fmla="*/ 0 w 91"/>
                <a:gd name="T7" fmla="*/ 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" h="41">
                  <a:moveTo>
                    <a:pt x="1" y="27"/>
                  </a:moveTo>
                  <a:cubicBezTo>
                    <a:pt x="11" y="17"/>
                    <a:pt x="38" y="16"/>
                    <a:pt x="51" y="18"/>
                  </a:cubicBezTo>
                  <a:cubicBezTo>
                    <a:pt x="67" y="21"/>
                    <a:pt x="78" y="32"/>
                    <a:pt x="91" y="41"/>
                  </a:cubicBezTo>
                  <a:cubicBezTo>
                    <a:pt x="75" y="0"/>
                    <a:pt x="30" y="1"/>
                    <a:pt x="0" y="21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5" name="Freeform 1447">
              <a:extLst>
                <a:ext uri="{FF2B5EF4-FFF2-40B4-BE49-F238E27FC236}">
                  <a16:creationId xmlns:a16="http://schemas.microsoft.com/office/drawing/2014/main" id="{9314DF9A-A4D5-4722-BAE3-A706BBFBA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" y="1451"/>
              <a:ext cx="22" cy="11"/>
            </a:xfrm>
            <a:custGeom>
              <a:avLst/>
              <a:gdLst>
                <a:gd name="T0" fmla="*/ 0 w 38"/>
                <a:gd name="T1" fmla="*/ 1 h 19"/>
                <a:gd name="T2" fmla="*/ 8 w 38"/>
                <a:gd name="T3" fmla="*/ 3 h 19"/>
                <a:gd name="T4" fmla="*/ 6 w 38"/>
                <a:gd name="T5" fmla="*/ 1 h 19"/>
                <a:gd name="T6" fmla="*/ 1 w 38"/>
                <a:gd name="T7" fmla="*/ 2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0" y="7"/>
                  </a:moveTo>
                  <a:cubicBezTo>
                    <a:pt x="10" y="8"/>
                    <a:pt x="27" y="15"/>
                    <a:pt x="38" y="19"/>
                  </a:cubicBezTo>
                  <a:cubicBezTo>
                    <a:pt x="34" y="13"/>
                    <a:pt x="38" y="6"/>
                    <a:pt x="31" y="3"/>
                  </a:cubicBezTo>
                  <a:cubicBezTo>
                    <a:pt x="23" y="0"/>
                    <a:pt x="10" y="10"/>
                    <a:pt x="2" y="1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6" name="Freeform 1448">
              <a:extLst>
                <a:ext uri="{FF2B5EF4-FFF2-40B4-BE49-F238E27FC236}">
                  <a16:creationId xmlns:a16="http://schemas.microsoft.com/office/drawing/2014/main" id="{AEFDAED6-E471-4E45-BD12-0382C4A72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1920"/>
              <a:ext cx="54" cy="33"/>
            </a:xfrm>
            <a:custGeom>
              <a:avLst/>
              <a:gdLst>
                <a:gd name="T0" fmla="*/ 1 w 94"/>
                <a:gd name="T1" fmla="*/ 7 h 57"/>
                <a:gd name="T2" fmla="*/ 12 w 94"/>
                <a:gd name="T3" fmla="*/ 1 h 57"/>
                <a:gd name="T4" fmla="*/ 18 w 94"/>
                <a:gd name="T5" fmla="*/ 5 h 57"/>
                <a:gd name="T6" fmla="*/ 18 w 94"/>
                <a:gd name="T7" fmla="*/ 5 h 57"/>
                <a:gd name="T8" fmla="*/ 14 w 94"/>
                <a:gd name="T9" fmla="*/ 11 h 57"/>
                <a:gd name="T10" fmla="*/ 11 w 94"/>
                <a:gd name="T11" fmla="*/ 3 h 57"/>
                <a:gd name="T12" fmla="*/ 0 w 94"/>
                <a:gd name="T13" fmla="*/ 8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4" h="57">
                  <a:moveTo>
                    <a:pt x="3" y="37"/>
                  </a:moveTo>
                  <a:cubicBezTo>
                    <a:pt x="19" y="20"/>
                    <a:pt x="39" y="0"/>
                    <a:pt x="63" y="1"/>
                  </a:cubicBezTo>
                  <a:cubicBezTo>
                    <a:pt x="81" y="2"/>
                    <a:pt x="82" y="13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83" y="30"/>
                    <a:pt x="83" y="46"/>
                    <a:pt x="77" y="57"/>
                  </a:cubicBezTo>
                  <a:cubicBezTo>
                    <a:pt x="71" y="42"/>
                    <a:pt x="75" y="22"/>
                    <a:pt x="57" y="15"/>
                  </a:cubicBezTo>
                  <a:cubicBezTo>
                    <a:pt x="36" y="7"/>
                    <a:pt x="15" y="31"/>
                    <a:pt x="0" y="41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7" name="Freeform 1449">
              <a:extLst>
                <a:ext uri="{FF2B5EF4-FFF2-40B4-BE49-F238E27FC236}">
                  <a16:creationId xmlns:a16="http://schemas.microsoft.com/office/drawing/2014/main" id="{1F31098C-A4BC-4DF9-9A0C-3881BAF91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" y="1338"/>
              <a:ext cx="17" cy="36"/>
            </a:xfrm>
            <a:custGeom>
              <a:avLst/>
              <a:gdLst>
                <a:gd name="T0" fmla="*/ 2 w 30"/>
                <a:gd name="T1" fmla="*/ 0 h 62"/>
                <a:gd name="T2" fmla="*/ 0 w 30"/>
                <a:gd name="T3" fmla="*/ 12 h 62"/>
                <a:gd name="T4" fmla="*/ 2 w 30"/>
                <a:gd name="T5" fmla="*/ 1 h 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62">
                  <a:moveTo>
                    <a:pt x="11" y="0"/>
                  </a:moveTo>
                  <a:cubicBezTo>
                    <a:pt x="14" y="20"/>
                    <a:pt x="18" y="47"/>
                    <a:pt x="0" y="62"/>
                  </a:cubicBezTo>
                  <a:cubicBezTo>
                    <a:pt x="14" y="49"/>
                    <a:pt x="30" y="21"/>
                    <a:pt x="11" y="6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8" name="Freeform 1450">
              <a:extLst>
                <a:ext uri="{FF2B5EF4-FFF2-40B4-BE49-F238E27FC236}">
                  <a16:creationId xmlns:a16="http://schemas.microsoft.com/office/drawing/2014/main" id="{E069B45F-4067-4F5B-A230-BAF259586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9" y="1773"/>
              <a:ext cx="53" cy="40"/>
            </a:xfrm>
            <a:custGeom>
              <a:avLst/>
              <a:gdLst>
                <a:gd name="T0" fmla="*/ 17 w 93"/>
                <a:gd name="T1" fmla="*/ 0 h 69"/>
                <a:gd name="T2" fmla="*/ 14 w 93"/>
                <a:gd name="T3" fmla="*/ 6 h 69"/>
                <a:gd name="T4" fmla="*/ 13 w 93"/>
                <a:gd name="T5" fmla="*/ 13 h 69"/>
                <a:gd name="T6" fmla="*/ 9 w 93"/>
                <a:gd name="T7" fmla="*/ 9 h 69"/>
                <a:gd name="T8" fmla="*/ 0 w 93"/>
                <a:gd name="T9" fmla="*/ 7 h 69"/>
                <a:gd name="T10" fmla="*/ 11 w 93"/>
                <a:gd name="T11" fmla="*/ 5 h 69"/>
                <a:gd name="T12" fmla="*/ 17 w 93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69">
                  <a:moveTo>
                    <a:pt x="93" y="0"/>
                  </a:moveTo>
                  <a:cubicBezTo>
                    <a:pt x="84" y="4"/>
                    <a:pt x="78" y="23"/>
                    <a:pt x="74" y="33"/>
                  </a:cubicBezTo>
                  <a:cubicBezTo>
                    <a:pt x="69" y="45"/>
                    <a:pt x="68" y="56"/>
                    <a:pt x="67" y="69"/>
                  </a:cubicBezTo>
                  <a:cubicBezTo>
                    <a:pt x="61" y="57"/>
                    <a:pt x="60" y="49"/>
                    <a:pt x="47" y="46"/>
                  </a:cubicBezTo>
                  <a:cubicBezTo>
                    <a:pt x="32" y="42"/>
                    <a:pt x="16" y="39"/>
                    <a:pt x="0" y="35"/>
                  </a:cubicBezTo>
                  <a:cubicBezTo>
                    <a:pt x="23" y="29"/>
                    <a:pt x="42" y="41"/>
                    <a:pt x="61" y="24"/>
                  </a:cubicBezTo>
                  <a:cubicBezTo>
                    <a:pt x="70" y="15"/>
                    <a:pt x="79" y="5"/>
                    <a:pt x="91" y="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9" name="Freeform 1451">
              <a:extLst>
                <a:ext uri="{FF2B5EF4-FFF2-40B4-BE49-F238E27FC236}">
                  <a16:creationId xmlns:a16="http://schemas.microsoft.com/office/drawing/2014/main" id="{F7FBEC6F-4D06-4688-8BFE-53106239C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1898"/>
              <a:ext cx="179" cy="138"/>
            </a:xfrm>
            <a:custGeom>
              <a:avLst/>
              <a:gdLst>
                <a:gd name="T0" fmla="*/ 33 w 311"/>
                <a:gd name="T1" fmla="*/ 6 h 240"/>
                <a:gd name="T2" fmla="*/ 0 w 311"/>
                <a:gd name="T3" fmla="*/ 35 h 240"/>
                <a:gd name="T4" fmla="*/ 30 w 311"/>
                <a:gd name="T5" fmla="*/ 7 h 240"/>
                <a:gd name="T6" fmla="*/ 34 w 311"/>
                <a:gd name="T7" fmla="*/ 35 h 240"/>
                <a:gd name="T8" fmla="*/ 55 w 311"/>
                <a:gd name="T9" fmla="*/ 45 h 240"/>
                <a:gd name="T10" fmla="*/ 39 w 311"/>
                <a:gd name="T11" fmla="*/ 35 h 240"/>
                <a:gd name="T12" fmla="*/ 33 w 311"/>
                <a:gd name="T13" fmla="*/ 6 h 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1" h="240">
                  <a:moveTo>
                    <a:pt x="174" y="31"/>
                  </a:moveTo>
                  <a:cubicBezTo>
                    <a:pt x="174" y="31"/>
                    <a:pt x="84" y="0"/>
                    <a:pt x="0" y="182"/>
                  </a:cubicBezTo>
                  <a:cubicBezTo>
                    <a:pt x="0" y="182"/>
                    <a:pt x="65" y="51"/>
                    <a:pt x="158" y="38"/>
                  </a:cubicBezTo>
                  <a:cubicBezTo>
                    <a:pt x="158" y="38"/>
                    <a:pt x="120" y="141"/>
                    <a:pt x="178" y="182"/>
                  </a:cubicBezTo>
                  <a:cubicBezTo>
                    <a:pt x="237" y="223"/>
                    <a:pt x="270" y="206"/>
                    <a:pt x="287" y="240"/>
                  </a:cubicBezTo>
                  <a:cubicBezTo>
                    <a:pt x="287" y="240"/>
                    <a:pt x="311" y="228"/>
                    <a:pt x="201" y="185"/>
                  </a:cubicBezTo>
                  <a:cubicBezTo>
                    <a:pt x="137" y="160"/>
                    <a:pt x="148" y="58"/>
                    <a:pt x="174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0" name="Oval 1452">
              <a:extLst>
                <a:ext uri="{FF2B5EF4-FFF2-40B4-BE49-F238E27FC236}">
                  <a16:creationId xmlns:a16="http://schemas.microsoft.com/office/drawing/2014/main" id="{BD8BAABD-68E2-4153-9A3D-D8612851F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1909"/>
              <a:ext cx="17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1" name="Oval 1453">
              <a:extLst>
                <a:ext uri="{FF2B5EF4-FFF2-40B4-BE49-F238E27FC236}">
                  <a16:creationId xmlns:a16="http://schemas.microsoft.com/office/drawing/2014/main" id="{201C8992-F1CB-4140-B87C-B706BEC53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1906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2" name="Oval 1454">
              <a:extLst>
                <a:ext uri="{FF2B5EF4-FFF2-40B4-BE49-F238E27FC236}">
                  <a16:creationId xmlns:a16="http://schemas.microsoft.com/office/drawing/2014/main" id="{5A582D77-6386-4700-A692-B61A31DC3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" y="1907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3" name="Oval 1455">
              <a:extLst>
                <a:ext uri="{FF2B5EF4-FFF2-40B4-BE49-F238E27FC236}">
                  <a16:creationId xmlns:a16="http://schemas.microsoft.com/office/drawing/2014/main" id="{B6B13945-DEAC-4BA7-81FE-6E562C03E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" y="1911"/>
              <a:ext cx="12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4" name="Freeform 1456">
              <a:extLst>
                <a:ext uri="{FF2B5EF4-FFF2-40B4-BE49-F238E27FC236}">
                  <a16:creationId xmlns:a16="http://schemas.microsoft.com/office/drawing/2014/main" id="{42139F1A-49BF-48D4-9E53-0C91C62C4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" y="1390"/>
              <a:ext cx="56" cy="74"/>
            </a:xfrm>
            <a:custGeom>
              <a:avLst/>
              <a:gdLst>
                <a:gd name="T0" fmla="*/ 0 w 98"/>
                <a:gd name="T1" fmla="*/ 8 h 128"/>
                <a:gd name="T2" fmla="*/ 9 w 98"/>
                <a:gd name="T3" fmla="*/ 7 h 128"/>
                <a:gd name="T4" fmla="*/ 18 w 98"/>
                <a:gd name="T5" fmla="*/ 25 h 128"/>
                <a:gd name="T6" fmla="*/ 10 w 98"/>
                <a:gd name="T7" fmla="*/ 9 h 128"/>
                <a:gd name="T8" fmla="*/ 0 w 98"/>
                <a:gd name="T9" fmla="*/ 8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8" h="128">
                  <a:moveTo>
                    <a:pt x="0" y="40"/>
                  </a:moveTo>
                  <a:cubicBezTo>
                    <a:pt x="0" y="40"/>
                    <a:pt x="30" y="0"/>
                    <a:pt x="49" y="34"/>
                  </a:cubicBezTo>
                  <a:cubicBezTo>
                    <a:pt x="69" y="67"/>
                    <a:pt x="82" y="116"/>
                    <a:pt x="98" y="128"/>
                  </a:cubicBezTo>
                  <a:cubicBezTo>
                    <a:pt x="98" y="128"/>
                    <a:pt x="57" y="78"/>
                    <a:pt x="50" y="46"/>
                  </a:cubicBezTo>
                  <a:cubicBezTo>
                    <a:pt x="43" y="14"/>
                    <a:pt x="20" y="19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5" name="Oval 1457">
              <a:extLst>
                <a:ext uri="{FF2B5EF4-FFF2-40B4-BE49-F238E27FC236}">
                  <a16:creationId xmlns:a16="http://schemas.microsoft.com/office/drawing/2014/main" id="{0C42D907-0029-4890-AC8A-059EF5870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" y="1416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6" name="Oval 1458">
              <a:extLst>
                <a:ext uri="{FF2B5EF4-FFF2-40B4-BE49-F238E27FC236}">
                  <a16:creationId xmlns:a16="http://schemas.microsoft.com/office/drawing/2014/main" id="{7E408402-2342-4618-B13A-1B7FA5534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" y="1430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7" name="Freeform 1459">
              <a:extLst>
                <a:ext uri="{FF2B5EF4-FFF2-40B4-BE49-F238E27FC236}">
                  <a16:creationId xmlns:a16="http://schemas.microsoft.com/office/drawing/2014/main" id="{9F953D26-EE0D-4C38-8047-DC7EC1136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829"/>
              <a:ext cx="187" cy="156"/>
            </a:xfrm>
            <a:custGeom>
              <a:avLst/>
              <a:gdLst>
                <a:gd name="T0" fmla="*/ 62 w 325"/>
                <a:gd name="T1" fmla="*/ 0 h 271"/>
                <a:gd name="T2" fmla="*/ 40 w 325"/>
                <a:gd name="T3" fmla="*/ 16 h 271"/>
                <a:gd name="T4" fmla="*/ 0 w 325"/>
                <a:gd name="T5" fmla="*/ 52 h 271"/>
                <a:gd name="T6" fmla="*/ 26 w 325"/>
                <a:gd name="T7" fmla="*/ 25 h 271"/>
                <a:gd name="T8" fmla="*/ 62 w 325"/>
                <a:gd name="T9" fmla="*/ 0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5" h="271">
                  <a:moveTo>
                    <a:pt x="325" y="0"/>
                  </a:moveTo>
                  <a:cubicBezTo>
                    <a:pt x="325" y="0"/>
                    <a:pt x="253" y="45"/>
                    <a:pt x="212" y="85"/>
                  </a:cubicBezTo>
                  <a:cubicBezTo>
                    <a:pt x="171" y="124"/>
                    <a:pt x="93" y="226"/>
                    <a:pt x="0" y="271"/>
                  </a:cubicBezTo>
                  <a:cubicBezTo>
                    <a:pt x="0" y="271"/>
                    <a:pt x="110" y="182"/>
                    <a:pt x="138" y="133"/>
                  </a:cubicBezTo>
                  <a:cubicBezTo>
                    <a:pt x="166" y="85"/>
                    <a:pt x="264" y="3"/>
                    <a:pt x="325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8" name="Freeform 1460">
              <a:extLst>
                <a:ext uri="{FF2B5EF4-FFF2-40B4-BE49-F238E27FC236}">
                  <a16:creationId xmlns:a16="http://schemas.microsoft.com/office/drawing/2014/main" id="{19EEE6C7-0AB7-4C14-AE77-434940B9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" y="1867"/>
              <a:ext cx="130" cy="203"/>
            </a:xfrm>
            <a:custGeom>
              <a:avLst/>
              <a:gdLst>
                <a:gd name="T0" fmla="*/ 0 w 225"/>
                <a:gd name="T1" fmla="*/ 0 h 353"/>
                <a:gd name="T2" fmla="*/ 43 w 225"/>
                <a:gd name="T3" fmla="*/ 67 h 353"/>
                <a:gd name="T4" fmla="*/ 0 w 225"/>
                <a:gd name="T5" fmla="*/ 0 h 3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5" h="353">
                  <a:moveTo>
                    <a:pt x="0" y="0"/>
                  </a:moveTo>
                  <a:cubicBezTo>
                    <a:pt x="0" y="0"/>
                    <a:pt x="110" y="63"/>
                    <a:pt x="225" y="353"/>
                  </a:cubicBezTo>
                  <a:cubicBezTo>
                    <a:pt x="225" y="353"/>
                    <a:pt x="212" y="9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9" name="Freeform 1461">
              <a:extLst>
                <a:ext uri="{FF2B5EF4-FFF2-40B4-BE49-F238E27FC236}">
                  <a16:creationId xmlns:a16="http://schemas.microsoft.com/office/drawing/2014/main" id="{9A9F6300-2BE5-48B4-8FA5-228B6D636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1698"/>
              <a:ext cx="59" cy="75"/>
            </a:xfrm>
            <a:custGeom>
              <a:avLst/>
              <a:gdLst>
                <a:gd name="T0" fmla="*/ 5 w 102"/>
                <a:gd name="T1" fmla="*/ 0 h 129"/>
                <a:gd name="T2" fmla="*/ 0 w 102"/>
                <a:gd name="T3" fmla="*/ 26 h 129"/>
                <a:gd name="T4" fmla="*/ 5 w 102"/>
                <a:gd name="T5" fmla="*/ 0 h 1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2" h="129">
                  <a:moveTo>
                    <a:pt x="27" y="0"/>
                  </a:moveTo>
                  <a:cubicBezTo>
                    <a:pt x="27" y="0"/>
                    <a:pt x="65" y="11"/>
                    <a:pt x="0" y="129"/>
                  </a:cubicBezTo>
                  <a:cubicBezTo>
                    <a:pt x="0" y="129"/>
                    <a:pt x="102" y="14"/>
                    <a:pt x="2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0" name="Freeform 1462">
              <a:extLst>
                <a:ext uri="{FF2B5EF4-FFF2-40B4-BE49-F238E27FC236}">
                  <a16:creationId xmlns:a16="http://schemas.microsoft.com/office/drawing/2014/main" id="{FF4A5FBB-ED87-4CE1-8BB4-D9846F075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9" y="1577"/>
              <a:ext cx="60" cy="142"/>
            </a:xfrm>
            <a:custGeom>
              <a:avLst/>
              <a:gdLst>
                <a:gd name="T0" fmla="*/ 7 w 104"/>
                <a:gd name="T1" fmla="*/ 0 h 246"/>
                <a:gd name="T2" fmla="*/ 9 w 104"/>
                <a:gd name="T3" fmla="*/ 18 h 246"/>
                <a:gd name="T4" fmla="*/ 20 w 104"/>
                <a:gd name="T5" fmla="*/ 47 h 246"/>
                <a:gd name="T6" fmla="*/ 7 w 104"/>
                <a:gd name="T7" fmla="*/ 21 h 246"/>
                <a:gd name="T8" fmla="*/ 7 w 104"/>
                <a:gd name="T9" fmla="*/ 0 h 2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246">
                  <a:moveTo>
                    <a:pt x="38" y="0"/>
                  </a:moveTo>
                  <a:cubicBezTo>
                    <a:pt x="38" y="0"/>
                    <a:pt x="17" y="53"/>
                    <a:pt x="48" y="92"/>
                  </a:cubicBezTo>
                  <a:cubicBezTo>
                    <a:pt x="79" y="132"/>
                    <a:pt x="104" y="208"/>
                    <a:pt x="102" y="246"/>
                  </a:cubicBezTo>
                  <a:cubicBezTo>
                    <a:pt x="102" y="246"/>
                    <a:pt x="70" y="141"/>
                    <a:pt x="35" y="111"/>
                  </a:cubicBezTo>
                  <a:cubicBezTo>
                    <a:pt x="0" y="82"/>
                    <a:pt x="26" y="9"/>
                    <a:pt x="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1" name="Freeform 1463">
              <a:extLst>
                <a:ext uri="{FF2B5EF4-FFF2-40B4-BE49-F238E27FC236}">
                  <a16:creationId xmlns:a16="http://schemas.microsoft.com/office/drawing/2014/main" id="{976B899C-1855-4989-8C49-CB4ECD2E9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" y="1471"/>
              <a:ext cx="43" cy="37"/>
            </a:xfrm>
            <a:custGeom>
              <a:avLst/>
              <a:gdLst>
                <a:gd name="T0" fmla="*/ 0 w 74"/>
                <a:gd name="T1" fmla="*/ 0 h 63"/>
                <a:gd name="T2" fmla="*/ 15 w 74"/>
                <a:gd name="T3" fmla="*/ 10 h 63"/>
                <a:gd name="T4" fmla="*/ 0 w 74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4" h="63">
                  <a:moveTo>
                    <a:pt x="0" y="0"/>
                  </a:moveTo>
                  <a:cubicBezTo>
                    <a:pt x="0" y="0"/>
                    <a:pt x="36" y="46"/>
                    <a:pt x="74" y="49"/>
                  </a:cubicBezTo>
                  <a:cubicBezTo>
                    <a:pt x="74" y="49"/>
                    <a:pt x="18" y="6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2" name="Freeform 1464">
              <a:extLst>
                <a:ext uri="{FF2B5EF4-FFF2-40B4-BE49-F238E27FC236}">
                  <a16:creationId xmlns:a16="http://schemas.microsoft.com/office/drawing/2014/main" id="{BF43E1D9-1415-4E74-A4AF-024B5579F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" y="1561"/>
              <a:ext cx="55" cy="92"/>
            </a:xfrm>
            <a:custGeom>
              <a:avLst/>
              <a:gdLst>
                <a:gd name="T0" fmla="*/ 6 w 95"/>
                <a:gd name="T1" fmla="*/ 0 h 160"/>
                <a:gd name="T2" fmla="*/ 0 w 95"/>
                <a:gd name="T3" fmla="*/ 30 h 160"/>
                <a:gd name="T4" fmla="*/ 6 w 95"/>
                <a:gd name="T5" fmla="*/ 0 h 1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" h="160">
                  <a:moveTo>
                    <a:pt x="31" y="0"/>
                  </a:moveTo>
                  <a:cubicBezTo>
                    <a:pt x="31" y="0"/>
                    <a:pt x="66" y="99"/>
                    <a:pt x="0" y="160"/>
                  </a:cubicBezTo>
                  <a:cubicBezTo>
                    <a:pt x="0" y="160"/>
                    <a:pt x="95" y="116"/>
                    <a:pt x="31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3" name="Freeform 1465">
              <a:extLst>
                <a:ext uri="{FF2B5EF4-FFF2-40B4-BE49-F238E27FC236}">
                  <a16:creationId xmlns:a16="http://schemas.microsoft.com/office/drawing/2014/main" id="{4040FC9C-551E-48CA-8D4E-105EE4A4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1386"/>
              <a:ext cx="50" cy="93"/>
            </a:xfrm>
            <a:custGeom>
              <a:avLst/>
              <a:gdLst>
                <a:gd name="T0" fmla="*/ 17 w 86"/>
                <a:gd name="T1" fmla="*/ 0 h 162"/>
                <a:gd name="T2" fmla="*/ 0 w 86"/>
                <a:gd name="T3" fmla="*/ 30 h 162"/>
                <a:gd name="T4" fmla="*/ 17 w 86"/>
                <a:gd name="T5" fmla="*/ 0 h 1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" h="162">
                  <a:moveTo>
                    <a:pt x="86" y="0"/>
                  </a:moveTo>
                  <a:cubicBezTo>
                    <a:pt x="86" y="0"/>
                    <a:pt x="0" y="59"/>
                    <a:pt x="0" y="162"/>
                  </a:cubicBezTo>
                  <a:cubicBezTo>
                    <a:pt x="0" y="162"/>
                    <a:pt x="35" y="29"/>
                    <a:pt x="86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4" name="Freeform 1466">
              <a:extLst>
                <a:ext uri="{FF2B5EF4-FFF2-40B4-BE49-F238E27FC236}">
                  <a16:creationId xmlns:a16="http://schemas.microsoft.com/office/drawing/2014/main" id="{8EFE36C5-4775-4830-854A-9023ABCB7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" y="1326"/>
              <a:ext cx="79" cy="65"/>
            </a:xfrm>
            <a:custGeom>
              <a:avLst/>
              <a:gdLst>
                <a:gd name="T0" fmla="*/ 0 w 138"/>
                <a:gd name="T1" fmla="*/ 0 h 114"/>
                <a:gd name="T2" fmla="*/ 26 w 138"/>
                <a:gd name="T3" fmla="*/ 21 h 114"/>
                <a:gd name="T4" fmla="*/ 0 w 138"/>
                <a:gd name="T5" fmla="*/ 0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114">
                  <a:moveTo>
                    <a:pt x="0" y="0"/>
                  </a:moveTo>
                  <a:cubicBezTo>
                    <a:pt x="0" y="0"/>
                    <a:pt x="92" y="19"/>
                    <a:pt x="137" y="114"/>
                  </a:cubicBezTo>
                  <a:cubicBezTo>
                    <a:pt x="137" y="114"/>
                    <a:pt x="138" y="1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5" name="Freeform 1467">
              <a:extLst>
                <a:ext uri="{FF2B5EF4-FFF2-40B4-BE49-F238E27FC236}">
                  <a16:creationId xmlns:a16="http://schemas.microsoft.com/office/drawing/2014/main" id="{6B77EE84-4765-40ED-B9D6-7B85AD1BB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" y="1600"/>
              <a:ext cx="26" cy="23"/>
            </a:xfrm>
            <a:custGeom>
              <a:avLst/>
              <a:gdLst>
                <a:gd name="T0" fmla="*/ 0 w 44"/>
                <a:gd name="T1" fmla="*/ 5 h 40"/>
                <a:gd name="T2" fmla="*/ 9 w 44"/>
                <a:gd name="T3" fmla="*/ 7 h 40"/>
                <a:gd name="T4" fmla="*/ 0 w 44"/>
                <a:gd name="T5" fmla="*/ 5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40">
                  <a:moveTo>
                    <a:pt x="0" y="24"/>
                  </a:moveTo>
                  <a:cubicBezTo>
                    <a:pt x="0" y="24"/>
                    <a:pt x="31" y="0"/>
                    <a:pt x="44" y="40"/>
                  </a:cubicBezTo>
                  <a:cubicBezTo>
                    <a:pt x="44" y="40"/>
                    <a:pt x="18" y="10"/>
                    <a:pt x="0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6" name="Freeform 1468">
              <a:extLst>
                <a:ext uri="{FF2B5EF4-FFF2-40B4-BE49-F238E27FC236}">
                  <a16:creationId xmlns:a16="http://schemas.microsoft.com/office/drawing/2014/main" id="{83861FB4-AEFA-4A8A-903E-C4E1FC270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" y="1651"/>
              <a:ext cx="63" cy="22"/>
            </a:xfrm>
            <a:custGeom>
              <a:avLst/>
              <a:gdLst>
                <a:gd name="T0" fmla="*/ 0 w 108"/>
                <a:gd name="T1" fmla="*/ 7 h 38"/>
                <a:gd name="T2" fmla="*/ 22 w 108"/>
                <a:gd name="T3" fmla="*/ 0 h 38"/>
                <a:gd name="T4" fmla="*/ 0 w 108"/>
                <a:gd name="T5" fmla="*/ 7 h 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8">
                  <a:moveTo>
                    <a:pt x="0" y="35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57" y="38"/>
                    <a:pt x="0" y="3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7" name="Freeform 1469">
              <a:extLst>
                <a:ext uri="{FF2B5EF4-FFF2-40B4-BE49-F238E27FC236}">
                  <a16:creationId xmlns:a16="http://schemas.microsoft.com/office/drawing/2014/main" id="{42DB2305-083B-415F-995F-C7B39191E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" y="1767"/>
              <a:ext cx="71" cy="61"/>
            </a:xfrm>
            <a:custGeom>
              <a:avLst/>
              <a:gdLst>
                <a:gd name="T0" fmla="*/ 0 w 123"/>
                <a:gd name="T1" fmla="*/ 0 h 105"/>
                <a:gd name="T2" fmla="*/ 24 w 123"/>
                <a:gd name="T3" fmla="*/ 20 h 105"/>
                <a:gd name="T4" fmla="*/ 0 w 123"/>
                <a:gd name="T5" fmla="*/ 0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3" h="105">
                  <a:moveTo>
                    <a:pt x="0" y="0"/>
                  </a:moveTo>
                  <a:cubicBezTo>
                    <a:pt x="0" y="0"/>
                    <a:pt x="19" y="63"/>
                    <a:pt x="123" y="105"/>
                  </a:cubicBezTo>
                  <a:cubicBezTo>
                    <a:pt x="123" y="105"/>
                    <a:pt x="31" y="51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8" name="Freeform 1470">
              <a:extLst>
                <a:ext uri="{FF2B5EF4-FFF2-40B4-BE49-F238E27FC236}">
                  <a16:creationId xmlns:a16="http://schemas.microsoft.com/office/drawing/2014/main" id="{64418CBD-E834-45C0-B80F-90E45C138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" y="1994"/>
              <a:ext cx="112" cy="132"/>
            </a:xfrm>
            <a:custGeom>
              <a:avLst/>
              <a:gdLst>
                <a:gd name="T0" fmla="*/ 38 w 194"/>
                <a:gd name="T1" fmla="*/ 0 h 229"/>
                <a:gd name="T2" fmla="*/ 0 w 194"/>
                <a:gd name="T3" fmla="*/ 44 h 229"/>
                <a:gd name="T4" fmla="*/ 38 w 194"/>
                <a:gd name="T5" fmla="*/ 0 h 2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4" h="229">
                  <a:moveTo>
                    <a:pt x="194" y="0"/>
                  </a:moveTo>
                  <a:cubicBezTo>
                    <a:pt x="194" y="0"/>
                    <a:pt x="105" y="173"/>
                    <a:pt x="0" y="229"/>
                  </a:cubicBezTo>
                  <a:cubicBezTo>
                    <a:pt x="0" y="229"/>
                    <a:pt x="116" y="132"/>
                    <a:pt x="194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9" name="Freeform 1471">
              <a:extLst>
                <a:ext uri="{FF2B5EF4-FFF2-40B4-BE49-F238E27FC236}">
                  <a16:creationId xmlns:a16="http://schemas.microsoft.com/office/drawing/2014/main" id="{520C4629-4B41-4257-84BE-24085BE27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2053"/>
              <a:ext cx="85" cy="91"/>
            </a:xfrm>
            <a:custGeom>
              <a:avLst/>
              <a:gdLst>
                <a:gd name="T0" fmla="*/ 0 w 147"/>
                <a:gd name="T1" fmla="*/ 0 h 158"/>
                <a:gd name="T2" fmla="*/ 28 w 147"/>
                <a:gd name="T3" fmla="*/ 4 h 158"/>
                <a:gd name="T4" fmla="*/ 0 w 147"/>
                <a:gd name="T5" fmla="*/ 0 h 1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7" h="158">
                  <a:moveTo>
                    <a:pt x="0" y="0"/>
                  </a:moveTo>
                  <a:cubicBezTo>
                    <a:pt x="0" y="0"/>
                    <a:pt x="77" y="158"/>
                    <a:pt x="147" y="21"/>
                  </a:cubicBezTo>
                  <a:cubicBezTo>
                    <a:pt x="147" y="21"/>
                    <a:pt x="86" y="11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0" name="Freeform 1472">
              <a:extLst>
                <a:ext uri="{FF2B5EF4-FFF2-40B4-BE49-F238E27FC236}">
                  <a16:creationId xmlns:a16="http://schemas.microsoft.com/office/drawing/2014/main" id="{3440AA6C-0C53-4689-B4A6-F1A111452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" y="1859"/>
              <a:ext cx="103" cy="51"/>
            </a:xfrm>
            <a:custGeom>
              <a:avLst/>
              <a:gdLst>
                <a:gd name="T0" fmla="*/ 0 w 179"/>
                <a:gd name="T1" fmla="*/ 0 h 88"/>
                <a:gd name="T2" fmla="*/ 34 w 179"/>
                <a:gd name="T3" fmla="*/ 3 h 88"/>
                <a:gd name="T4" fmla="*/ 0 w 179"/>
                <a:gd name="T5" fmla="*/ 0 h 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9" h="88">
                  <a:moveTo>
                    <a:pt x="0" y="0"/>
                  </a:moveTo>
                  <a:cubicBezTo>
                    <a:pt x="0" y="0"/>
                    <a:pt x="42" y="88"/>
                    <a:pt x="179" y="19"/>
                  </a:cubicBezTo>
                  <a:cubicBezTo>
                    <a:pt x="179" y="19"/>
                    <a:pt x="87" y="76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1" name="Freeform 1473">
              <a:extLst>
                <a:ext uri="{FF2B5EF4-FFF2-40B4-BE49-F238E27FC236}">
                  <a16:creationId xmlns:a16="http://schemas.microsoft.com/office/drawing/2014/main" id="{A058A995-7411-4DD3-B70A-2EA2DA587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" y="1587"/>
              <a:ext cx="92" cy="114"/>
            </a:xfrm>
            <a:custGeom>
              <a:avLst/>
              <a:gdLst>
                <a:gd name="T0" fmla="*/ 31 w 159"/>
                <a:gd name="T1" fmla="*/ 0 h 197"/>
                <a:gd name="T2" fmla="*/ 0 w 159"/>
                <a:gd name="T3" fmla="*/ 38 h 197"/>
                <a:gd name="T4" fmla="*/ 31 w 159"/>
                <a:gd name="T5" fmla="*/ 0 h 19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9" h="197">
                  <a:moveTo>
                    <a:pt x="159" y="0"/>
                  </a:moveTo>
                  <a:cubicBezTo>
                    <a:pt x="159" y="0"/>
                    <a:pt x="47" y="48"/>
                    <a:pt x="0" y="197"/>
                  </a:cubicBezTo>
                  <a:cubicBezTo>
                    <a:pt x="0" y="197"/>
                    <a:pt x="26" y="30"/>
                    <a:pt x="15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2" name="Freeform 1474">
              <a:extLst>
                <a:ext uri="{FF2B5EF4-FFF2-40B4-BE49-F238E27FC236}">
                  <a16:creationId xmlns:a16="http://schemas.microsoft.com/office/drawing/2014/main" id="{EE8D92B5-0CE7-462C-A126-54BF512F4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1430"/>
              <a:ext cx="88" cy="72"/>
            </a:xfrm>
            <a:custGeom>
              <a:avLst/>
              <a:gdLst>
                <a:gd name="T0" fmla="*/ 0 w 153"/>
                <a:gd name="T1" fmla="*/ 24 h 125"/>
                <a:gd name="T2" fmla="*/ 29 w 153"/>
                <a:gd name="T3" fmla="*/ 12 h 125"/>
                <a:gd name="T4" fmla="*/ 0 w 153"/>
                <a:gd name="T5" fmla="*/ 24 h 1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3" h="125">
                  <a:moveTo>
                    <a:pt x="0" y="125"/>
                  </a:moveTo>
                  <a:cubicBezTo>
                    <a:pt x="0" y="125"/>
                    <a:pt x="71" y="31"/>
                    <a:pt x="153" y="61"/>
                  </a:cubicBezTo>
                  <a:cubicBezTo>
                    <a:pt x="153" y="61"/>
                    <a:pt x="52" y="0"/>
                    <a:pt x="0" y="12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3" name="Freeform 1475">
              <a:extLst>
                <a:ext uri="{FF2B5EF4-FFF2-40B4-BE49-F238E27FC236}">
                  <a16:creationId xmlns:a16="http://schemas.microsoft.com/office/drawing/2014/main" id="{901F0621-165D-4973-811B-71924BCBA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1210"/>
              <a:ext cx="39" cy="113"/>
            </a:xfrm>
            <a:custGeom>
              <a:avLst/>
              <a:gdLst>
                <a:gd name="T0" fmla="*/ 12 w 69"/>
                <a:gd name="T1" fmla="*/ 0 h 197"/>
                <a:gd name="T2" fmla="*/ 3 w 69"/>
                <a:gd name="T3" fmla="*/ 13 h 197"/>
                <a:gd name="T4" fmla="*/ 3 w 69"/>
                <a:gd name="T5" fmla="*/ 37 h 197"/>
                <a:gd name="T6" fmla="*/ 3 w 69"/>
                <a:gd name="T7" fmla="*/ 19 h 197"/>
                <a:gd name="T8" fmla="*/ 12 w 69"/>
                <a:gd name="T9" fmla="*/ 0 h 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197">
                  <a:moveTo>
                    <a:pt x="69" y="0"/>
                  </a:moveTo>
                  <a:cubicBezTo>
                    <a:pt x="69" y="0"/>
                    <a:pt x="18" y="12"/>
                    <a:pt x="19" y="67"/>
                  </a:cubicBezTo>
                  <a:cubicBezTo>
                    <a:pt x="21" y="122"/>
                    <a:pt x="37" y="150"/>
                    <a:pt x="18" y="197"/>
                  </a:cubicBezTo>
                  <a:cubicBezTo>
                    <a:pt x="18" y="197"/>
                    <a:pt x="27" y="133"/>
                    <a:pt x="14" y="101"/>
                  </a:cubicBezTo>
                  <a:cubicBezTo>
                    <a:pt x="0" y="68"/>
                    <a:pt x="9" y="15"/>
                    <a:pt x="6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4" name="Freeform 1476">
              <a:extLst>
                <a:ext uri="{FF2B5EF4-FFF2-40B4-BE49-F238E27FC236}">
                  <a16:creationId xmlns:a16="http://schemas.microsoft.com/office/drawing/2014/main" id="{C1DB47C6-AFB5-499E-82E8-E02617A18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" y="1171"/>
              <a:ext cx="42" cy="80"/>
            </a:xfrm>
            <a:custGeom>
              <a:avLst/>
              <a:gdLst>
                <a:gd name="T0" fmla="*/ 9 w 73"/>
                <a:gd name="T1" fmla="*/ 0 h 138"/>
                <a:gd name="T2" fmla="*/ 14 w 73"/>
                <a:gd name="T3" fmla="*/ 27 h 138"/>
                <a:gd name="T4" fmla="*/ 9 w 73"/>
                <a:gd name="T5" fmla="*/ 0 h 1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3" h="138">
                  <a:moveTo>
                    <a:pt x="47" y="0"/>
                  </a:moveTo>
                  <a:cubicBezTo>
                    <a:pt x="47" y="0"/>
                    <a:pt x="9" y="64"/>
                    <a:pt x="73" y="138"/>
                  </a:cubicBezTo>
                  <a:cubicBezTo>
                    <a:pt x="73" y="138"/>
                    <a:pt x="0" y="68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5" name="Freeform 1477">
              <a:extLst>
                <a:ext uri="{FF2B5EF4-FFF2-40B4-BE49-F238E27FC236}">
                  <a16:creationId xmlns:a16="http://schemas.microsoft.com/office/drawing/2014/main" id="{4D6CE822-C4CF-49F4-A761-9D26AD6F3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986"/>
              <a:ext cx="72" cy="163"/>
            </a:xfrm>
            <a:custGeom>
              <a:avLst/>
              <a:gdLst>
                <a:gd name="T0" fmla="*/ 18 w 125"/>
                <a:gd name="T1" fmla="*/ 0 h 283"/>
                <a:gd name="T2" fmla="*/ 24 w 125"/>
                <a:gd name="T3" fmla="*/ 54 h 283"/>
                <a:gd name="T4" fmla="*/ 18 w 125"/>
                <a:gd name="T5" fmla="*/ 0 h 2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5" h="283">
                  <a:moveTo>
                    <a:pt x="93" y="0"/>
                  </a:moveTo>
                  <a:cubicBezTo>
                    <a:pt x="93" y="0"/>
                    <a:pt x="22" y="158"/>
                    <a:pt x="125" y="283"/>
                  </a:cubicBezTo>
                  <a:cubicBezTo>
                    <a:pt x="125" y="283"/>
                    <a:pt x="0" y="163"/>
                    <a:pt x="93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6" name="Freeform 1478">
              <a:extLst>
                <a:ext uri="{FF2B5EF4-FFF2-40B4-BE49-F238E27FC236}">
                  <a16:creationId xmlns:a16="http://schemas.microsoft.com/office/drawing/2014/main" id="{C259F79B-89B2-4DBD-80E8-44341ED5E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5" y="910"/>
              <a:ext cx="24" cy="85"/>
            </a:xfrm>
            <a:custGeom>
              <a:avLst/>
              <a:gdLst>
                <a:gd name="T0" fmla="*/ 8 w 42"/>
                <a:gd name="T1" fmla="*/ 2 h 149"/>
                <a:gd name="T2" fmla="*/ 4 w 42"/>
                <a:gd name="T3" fmla="*/ 27 h 149"/>
                <a:gd name="T4" fmla="*/ 8 w 42"/>
                <a:gd name="T5" fmla="*/ 2 h 14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" h="149">
                  <a:moveTo>
                    <a:pt x="42" y="13"/>
                  </a:moveTo>
                  <a:cubicBezTo>
                    <a:pt x="42" y="13"/>
                    <a:pt x="12" y="29"/>
                    <a:pt x="22" y="149"/>
                  </a:cubicBezTo>
                  <a:cubicBezTo>
                    <a:pt x="22" y="149"/>
                    <a:pt x="0" y="0"/>
                    <a:pt x="42" y="13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7" name="Freeform 1479">
              <a:extLst>
                <a:ext uri="{FF2B5EF4-FFF2-40B4-BE49-F238E27FC236}">
                  <a16:creationId xmlns:a16="http://schemas.microsoft.com/office/drawing/2014/main" id="{326B64A0-7057-4271-B57C-CFFD1ED33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" y="975"/>
              <a:ext cx="155" cy="137"/>
            </a:xfrm>
            <a:custGeom>
              <a:avLst/>
              <a:gdLst>
                <a:gd name="T0" fmla="*/ 0 w 268"/>
                <a:gd name="T1" fmla="*/ 6 h 239"/>
                <a:gd name="T2" fmla="*/ 13 w 268"/>
                <a:gd name="T3" fmla="*/ 13 h 239"/>
                <a:gd name="T4" fmla="*/ 52 w 268"/>
                <a:gd name="T5" fmla="*/ 37 h 239"/>
                <a:gd name="T6" fmla="*/ 23 w 268"/>
                <a:gd name="T7" fmla="*/ 22 h 239"/>
                <a:gd name="T8" fmla="*/ 0 w 268"/>
                <a:gd name="T9" fmla="*/ 6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239">
                  <a:moveTo>
                    <a:pt x="0" y="30"/>
                  </a:moveTo>
                  <a:cubicBezTo>
                    <a:pt x="0" y="30"/>
                    <a:pt x="31" y="10"/>
                    <a:pt x="69" y="67"/>
                  </a:cubicBezTo>
                  <a:cubicBezTo>
                    <a:pt x="107" y="124"/>
                    <a:pt x="196" y="239"/>
                    <a:pt x="268" y="199"/>
                  </a:cubicBezTo>
                  <a:cubicBezTo>
                    <a:pt x="268" y="199"/>
                    <a:pt x="198" y="220"/>
                    <a:pt x="115" y="115"/>
                  </a:cubicBezTo>
                  <a:cubicBezTo>
                    <a:pt x="32" y="10"/>
                    <a:pt x="29" y="0"/>
                    <a:pt x="0" y="3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8" name="Freeform 1480">
              <a:extLst>
                <a:ext uri="{FF2B5EF4-FFF2-40B4-BE49-F238E27FC236}">
                  <a16:creationId xmlns:a16="http://schemas.microsoft.com/office/drawing/2014/main" id="{9D071BF6-AD2F-4755-87A5-490530BE8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" y="1345"/>
              <a:ext cx="41" cy="39"/>
            </a:xfrm>
            <a:custGeom>
              <a:avLst/>
              <a:gdLst>
                <a:gd name="T0" fmla="*/ 9 w 71"/>
                <a:gd name="T1" fmla="*/ 0 h 67"/>
                <a:gd name="T2" fmla="*/ 0 w 71"/>
                <a:gd name="T3" fmla="*/ 13 h 67"/>
                <a:gd name="T4" fmla="*/ 9 w 71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1" h="67">
                  <a:moveTo>
                    <a:pt x="47" y="0"/>
                  </a:moveTo>
                  <a:cubicBezTo>
                    <a:pt x="47" y="0"/>
                    <a:pt x="52" y="37"/>
                    <a:pt x="0" y="67"/>
                  </a:cubicBezTo>
                  <a:cubicBezTo>
                    <a:pt x="0" y="67"/>
                    <a:pt x="71" y="44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9" name="Freeform 1481">
              <a:extLst>
                <a:ext uri="{FF2B5EF4-FFF2-40B4-BE49-F238E27FC236}">
                  <a16:creationId xmlns:a16="http://schemas.microsoft.com/office/drawing/2014/main" id="{9B2B9FF3-D3A7-424B-A460-BF37E76E2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1296"/>
              <a:ext cx="96" cy="107"/>
            </a:xfrm>
            <a:custGeom>
              <a:avLst/>
              <a:gdLst>
                <a:gd name="T0" fmla="*/ 26 w 167"/>
                <a:gd name="T1" fmla="*/ 0 h 187"/>
                <a:gd name="T2" fmla="*/ 18 w 167"/>
                <a:gd name="T3" fmla="*/ 20 h 187"/>
                <a:gd name="T4" fmla="*/ 0 w 167"/>
                <a:gd name="T5" fmla="*/ 35 h 187"/>
                <a:gd name="T6" fmla="*/ 18 w 167"/>
                <a:gd name="T7" fmla="*/ 22 h 187"/>
                <a:gd name="T8" fmla="*/ 26 w 167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" h="187">
                  <a:moveTo>
                    <a:pt x="138" y="0"/>
                  </a:moveTo>
                  <a:cubicBezTo>
                    <a:pt x="138" y="0"/>
                    <a:pt x="167" y="67"/>
                    <a:pt x="96" y="107"/>
                  </a:cubicBezTo>
                  <a:cubicBezTo>
                    <a:pt x="25" y="146"/>
                    <a:pt x="17" y="159"/>
                    <a:pt x="0" y="187"/>
                  </a:cubicBezTo>
                  <a:cubicBezTo>
                    <a:pt x="0" y="187"/>
                    <a:pt x="36" y="140"/>
                    <a:pt x="94" y="115"/>
                  </a:cubicBezTo>
                  <a:cubicBezTo>
                    <a:pt x="153" y="91"/>
                    <a:pt x="161" y="35"/>
                    <a:pt x="1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0" name="Freeform 1482">
              <a:extLst>
                <a:ext uri="{FF2B5EF4-FFF2-40B4-BE49-F238E27FC236}">
                  <a16:creationId xmlns:a16="http://schemas.microsoft.com/office/drawing/2014/main" id="{6008F666-2B34-42BC-8534-3D89F85C2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" y="1841"/>
              <a:ext cx="79" cy="147"/>
            </a:xfrm>
            <a:custGeom>
              <a:avLst/>
              <a:gdLst>
                <a:gd name="T0" fmla="*/ 0 w 138"/>
                <a:gd name="T1" fmla="*/ 1 h 255"/>
                <a:gd name="T2" fmla="*/ 26 w 138"/>
                <a:gd name="T3" fmla="*/ 49 h 255"/>
                <a:gd name="T4" fmla="*/ 0 w 138"/>
                <a:gd name="T5" fmla="*/ 0 h 2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255">
                  <a:moveTo>
                    <a:pt x="0" y="2"/>
                  </a:moveTo>
                  <a:cubicBezTo>
                    <a:pt x="0" y="2"/>
                    <a:pt x="82" y="46"/>
                    <a:pt x="138" y="255"/>
                  </a:cubicBezTo>
                  <a:cubicBezTo>
                    <a:pt x="138" y="255"/>
                    <a:pt x="127" y="73"/>
                    <a:pt x="0" y="0"/>
                  </a:cubicBezTo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1" name="Freeform 1483">
              <a:extLst>
                <a:ext uri="{FF2B5EF4-FFF2-40B4-BE49-F238E27FC236}">
                  <a16:creationId xmlns:a16="http://schemas.microsoft.com/office/drawing/2014/main" id="{71411347-6E4E-4CDE-83B7-11EB4A5C6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1839"/>
              <a:ext cx="115" cy="59"/>
            </a:xfrm>
            <a:custGeom>
              <a:avLst/>
              <a:gdLst>
                <a:gd name="T0" fmla="*/ 39 w 198"/>
                <a:gd name="T1" fmla="*/ 1 h 102"/>
                <a:gd name="T2" fmla="*/ 0 w 198"/>
                <a:gd name="T3" fmla="*/ 20 h 102"/>
                <a:gd name="T4" fmla="*/ 39 w 198"/>
                <a:gd name="T5" fmla="*/ 1 h 1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8" h="102">
                  <a:moveTo>
                    <a:pt x="198" y="7"/>
                  </a:moveTo>
                  <a:cubicBezTo>
                    <a:pt x="198" y="7"/>
                    <a:pt x="49" y="66"/>
                    <a:pt x="0" y="102"/>
                  </a:cubicBezTo>
                  <a:cubicBezTo>
                    <a:pt x="0" y="102"/>
                    <a:pt x="120" y="0"/>
                    <a:pt x="198" y="7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2" name="Freeform 1484">
              <a:extLst>
                <a:ext uri="{FF2B5EF4-FFF2-40B4-BE49-F238E27FC236}">
                  <a16:creationId xmlns:a16="http://schemas.microsoft.com/office/drawing/2014/main" id="{20D40CE1-0F65-41F3-B21A-DE30EDA54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1575"/>
              <a:ext cx="9" cy="16"/>
            </a:xfrm>
            <a:custGeom>
              <a:avLst/>
              <a:gdLst>
                <a:gd name="T0" fmla="*/ 3 w 16"/>
                <a:gd name="T1" fmla="*/ 0 h 27"/>
                <a:gd name="T2" fmla="*/ 2 w 16"/>
                <a:gd name="T3" fmla="*/ 5 h 27"/>
                <a:gd name="T4" fmla="*/ 1 w 16"/>
                <a:gd name="T5" fmla="*/ 2 h 27"/>
                <a:gd name="T6" fmla="*/ 2 w 16"/>
                <a:gd name="T7" fmla="*/ 1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cubicBezTo>
                    <a:pt x="4" y="5"/>
                    <a:pt x="6" y="17"/>
                    <a:pt x="12" y="27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6"/>
                    <a:pt x="9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3" name="Freeform 1485">
              <a:extLst>
                <a:ext uri="{FF2B5EF4-FFF2-40B4-BE49-F238E27FC236}">
                  <a16:creationId xmlns:a16="http://schemas.microsoft.com/office/drawing/2014/main" id="{FC29A8D8-8231-4A6A-A2F0-85A338FA2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" y="1557"/>
              <a:ext cx="8" cy="15"/>
            </a:xfrm>
            <a:custGeom>
              <a:avLst/>
              <a:gdLst>
                <a:gd name="T0" fmla="*/ 3 w 14"/>
                <a:gd name="T1" fmla="*/ 0 h 26"/>
                <a:gd name="T2" fmla="*/ 1 w 14"/>
                <a:gd name="T3" fmla="*/ 2 h 26"/>
                <a:gd name="T4" fmla="*/ 2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9" y="0"/>
                    <a:pt x="5" y="9"/>
                    <a:pt x="5" y="13"/>
                  </a:cubicBezTo>
                  <a:cubicBezTo>
                    <a:pt x="5" y="19"/>
                    <a:pt x="9" y="21"/>
                    <a:pt x="12" y="26"/>
                  </a:cubicBezTo>
                  <a:cubicBezTo>
                    <a:pt x="7" y="24"/>
                    <a:pt x="0" y="17"/>
                    <a:pt x="1" y="12"/>
                  </a:cubicBezTo>
                  <a:cubicBezTo>
                    <a:pt x="1" y="7"/>
                    <a:pt x="7" y="2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4" name="Freeform 1486">
              <a:extLst>
                <a:ext uri="{FF2B5EF4-FFF2-40B4-BE49-F238E27FC236}">
                  <a16:creationId xmlns:a16="http://schemas.microsoft.com/office/drawing/2014/main" id="{20C4CD20-D43A-44CD-8F85-8ACF44C05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1591"/>
              <a:ext cx="6" cy="13"/>
            </a:xfrm>
            <a:custGeom>
              <a:avLst/>
              <a:gdLst>
                <a:gd name="T0" fmla="*/ 1 w 10"/>
                <a:gd name="T1" fmla="*/ 0 h 23"/>
                <a:gd name="T2" fmla="*/ 2 w 10"/>
                <a:gd name="T3" fmla="*/ 4 h 23"/>
                <a:gd name="T4" fmla="*/ 1 w 10"/>
                <a:gd name="T5" fmla="*/ 3 h 23"/>
                <a:gd name="T6" fmla="*/ 1 w 10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3">
                  <a:moveTo>
                    <a:pt x="7" y="0"/>
                  </a:moveTo>
                  <a:cubicBezTo>
                    <a:pt x="1" y="7"/>
                    <a:pt x="2" y="18"/>
                    <a:pt x="10" y="23"/>
                  </a:cubicBezTo>
                  <a:cubicBezTo>
                    <a:pt x="7" y="20"/>
                    <a:pt x="3" y="20"/>
                    <a:pt x="2" y="15"/>
                  </a:cubicBezTo>
                  <a:cubicBezTo>
                    <a:pt x="0" y="10"/>
                    <a:pt x="2" y="6"/>
                    <a:pt x="6" y="3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5" name="Freeform 1487">
              <a:extLst>
                <a:ext uri="{FF2B5EF4-FFF2-40B4-BE49-F238E27FC236}">
                  <a16:creationId xmlns:a16="http://schemas.microsoft.com/office/drawing/2014/main" id="{251C0E19-E85A-4091-8CDD-2D193B538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07"/>
              <a:ext cx="11" cy="16"/>
            </a:xfrm>
            <a:custGeom>
              <a:avLst/>
              <a:gdLst>
                <a:gd name="T0" fmla="*/ 3 w 18"/>
                <a:gd name="T1" fmla="*/ 1 h 28"/>
                <a:gd name="T2" fmla="*/ 1 w 18"/>
                <a:gd name="T3" fmla="*/ 3 h 28"/>
                <a:gd name="T4" fmla="*/ 4 w 18"/>
                <a:gd name="T5" fmla="*/ 5 h 28"/>
                <a:gd name="T6" fmla="*/ 1 w 18"/>
                <a:gd name="T7" fmla="*/ 3 h 28"/>
                <a:gd name="T8" fmla="*/ 2 w 18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28">
                  <a:moveTo>
                    <a:pt x="13" y="1"/>
                  </a:moveTo>
                  <a:cubicBezTo>
                    <a:pt x="6" y="2"/>
                    <a:pt x="5" y="11"/>
                    <a:pt x="7" y="16"/>
                  </a:cubicBezTo>
                  <a:cubicBezTo>
                    <a:pt x="9" y="21"/>
                    <a:pt x="13" y="25"/>
                    <a:pt x="18" y="28"/>
                  </a:cubicBezTo>
                  <a:cubicBezTo>
                    <a:pt x="12" y="26"/>
                    <a:pt x="5" y="22"/>
                    <a:pt x="2" y="16"/>
                  </a:cubicBezTo>
                  <a:cubicBezTo>
                    <a:pt x="0" y="10"/>
                    <a:pt x="4" y="0"/>
                    <a:pt x="12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6" name="Freeform 1488">
              <a:extLst>
                <a:ext uri="{FF2B5EF4-FFF2-40B4-BE49-F238E27FC236}">
                  <a16:creationId xmlns:a16="http://schemas.microsoft.com/office/drawing/2014/main" id="{C7D96922-E90F-440D-89CB-C04E80807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75"/>
              <a:ext cx="10" cy="17"/>
            </a:xfrm>
            <a:custGeom>
              <a:avLst/>
              <a:gdLst>
                <a:gd name="T0" fmla="*/ 3 w 17"/>
                <a:gd name="T1" fmla="*/ 0 h 29"/>
                <a:gd name="T2" fmla="*/ 1 w 17"/>
                <a:gd name="T3" fmla="*/ 3 h 29"/>
                <a:gd name="T4" fmla="*/ 4 w 17"/>
                <a:gd name="T5" fmla="*/ 6 h 29"/>
                <a:gd name="T6" fmla="*/ 1 w 17"/>
                <a:gd name="T7" fmla="*/ 3 h 29"/>
                <a:gd name="T8" fmla="*/ 2 w 17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9">
                  <a:moveTo>
                    <a:pt x="13" y="0"/>
                  </a:moveTo>
                  <a:cubicBezTo>
                    <a:pt x="7" y="2"/>
                    <a:pt x="5" y="10"/>
                    <a:pt x="6" y="15"/>
                  </a:cubicBezTo>
                  <a:cubicBezTo>
                    <a:pt x="8" y="23"/>
                    <a:pt x="15" y="23"/>
                    <a:pt x="17" y="29"/>
                  </a:cubicBezTo>
                  <a:cubicBezTo>
                    <a:pt x="11" y="26"/>
                    <a:pt x="4" y="23"/>
                    <a:pt x="2" y="16"/>
                  </a:cubicBezTo>
                  <a:cubicBezTo>
                    <a:pt x="0" y="8"/>
                    <a:pt x="5" y="5"/>
                    <a:pt x="10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7" name="Freeform 1489">
              <a:extLst>
                <a:ext uri="{FF2B5EF4-FFF2-40B4-BE49-F238E27FC236}">
                  <a16:creationId xmlns:a16="http://schemas.microsoft.com/office/drawing/2014/main" id="{5B306E70-77CD-4A25-9A52-ECA15964F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5" y="1551"/>
              <a:ext cx="9" cy="17"/>
            </a:xfrm>
            <a:custGeom>
              <a:avLst/>
              <a:gdLst>
                <a:gd name="T0" fmla="*/ 3 w 15"/>
                <a:gd name="T1" fmla="*/ 0 h 28"/>
                <a:gd name="T2" fmla="*/ 1 w 15"/>
                <a:gd name="T3" fmla="*/ 3 h 28"/>
                <a:gd name="T4" fmla="*/ 3 w 15"/>
                <a:gd name="T5" fmla="*/ 6 h 28"/>
                <a:gd name="T6" fmla="*/ 0 w 15"/>
                <a:gd name="T7" fmla="*/ 2 h 28"/>
                <a:gd name="T8" fmla="*/ 3 w 15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28">
                  <a:moveTo>
                    <a:pt x="14" y="0"/>
                  </a:moveTo>
                  <a:cubicBezTo>
                    <a:pt x="9" y="1"/>
                    <a:pt x="6" y="9"/>
                    <a:pt x="7" y="14"/>
                  </a:cubicBezTo>
                  <a:cubicBezTo>
                    <a:pt x="7" y="20"/>
                    <a:pt x="12" y="24"/>
                    <a:pt x="15" y="28"/>
                  </a:cubicBezTo>
                  <a:cubicBezTo>
                    <a:pt x="9" y="26"/>
                    <a:pt x="1" y="19"/>
                    <a:pt x="0" y="12"/>
                  </a:cubicBezTo>
                  <a:cubicBezTo>
                    <a:pt x="0" y="4"/>
                    <a:pt x="6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8" name="Freeform 1490">
              <a:extLst>
                <a:ext uri="{FF2B5EF4-FFF2-40B4-BE49-F238E27FC236}">
                  <a16:creationId xmlns:a16="http://schemas.microsoft.com/office/drawing/2014/main" id="{D8F271C3-C440-45EA-B5F2-35009FBED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638"/>
              <a:ext cx="11" cy="17"/>
            </a:xfrm>
            <a:custGeom>
              <a:avLst/>
              <a:gdLst>
                <a:gd name="T0" fmla="*/ 3 w 19"/>
                <a:gd name="T1" fmla="*/ 1 h 29"/>
                <a:gd name="T2" fmla="*/ 1 w 19"/>
                <a:gd name="T3" fmla="*/ 2 h 29"/>
                <a:gd name="T4" fmla="*/ 3 w 19"/>
                <a:gd name="T5" fmla="*/ 5 h 29"/>
                <a:gd name="T6" fmla="*/ 0 w 19"/>
                <a:gd name="T7" fmla="*/ 2 h 29"/>
                <a:gd name="T8" fmla="*/ 3 w 19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9">
                  <a:moveTo>
                    <a:pt x="19" y="1"/>
                  </a:moveTo>
                  <a:cubicBezTo>
                    <a:pt x="12" y="0"/>
                    <a:pt x="7" y="4"/>
                    <a:pt x="7" y="11"/>
                  </a:cubicBezTo>
                  <a:cubicBezTo>
                    <a:pt x="6" y="20"/>
                    <a:pt x="11" y="22"/>
                    <a:pt x="15" y="28"/>
                  </a:cubicBezTo>
                  <a:cubicBezTo>
                    <a:pt x="8" y="29"/>
                    <a:pt x="0" y="18"/>
                    <a:pt x="0" y="11"/>
                  </a:cubicBezTo>
                  <a:cubicBezTo>
                    <a:pt x="1" y="1"/>
                    <a:pt x="10" y="0"/>
                    <a:pt x="18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9" name="Freeform 1491">
              <a:extLst>
                <a:ext uri="{FF2B5EF4-FFF2-40B4-BE49-F238E27FC236}">
                  <a16:creationId xmlns:a16="http://schemas.microsoft.com/office/drawing/2014/main" id="{D65E9B86-70FA-4236-A029-757C510A6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1620"/>
              <a:ext cx="8" cy="15"/>
            </a:xfrm>
            <a:custGeom>
              <a:avLst/>
              <a:gdLst>
                <a:gd name="T0" fmla="*/ 2 w 14"/>
                <a:gd name="T1" fmla="*/ 0 h 26"/>
                <a:gd name="T2" fmla="*/ 1 w 14"/>
                <a:gd name="T3" fmla="*/ 2 h 26"/>
                <a:gd name="T4" fmla="*/ 3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2" y="0"/>
                  </a:moveTo>
                  <a:cubicBezTo>
                    <a:pt x="7" y="4"/>
                    <a:pt x="4" y="5"/>
                    <a:pt x="5" y="13"/>
                  </a:cubicBezTo>
                  <a:cubicBezTo>
                    <a:pt x="6" y="19"/>
                    <a:pt x="10" y="23"/>
                    <a:pt x="14" y="26"/>
                  </a:cubicBezTo>
                  <a:cubicBezTo>
                    <a:pt x="9" y="26"/>
                    <a:pt x="2" y="17"/>
                    <a:pt x="1" y="13"/>
                  </a:cubicBezTo>
                  <a:cubicBezTo>
                    <a:pt x="0" y="6"/>
                    <a:pt x="6" y="3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0" name="Freeform 1492">
              <a:extLst>
                <a:ext uri="{FF2B5EF4-FFF2-40B4-BE49-F238E27FC236}">
                  <a16:creationId xmlns:a16="http://schemas.microsoft.com/office/drawing/2014/main" id="{64226B52-EFF6-4BBB-BCFC-8466148AC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57"/>
              <a:ext cx="11" cy="15"/>
            </a:xfrm>
            <a:custGeom>
              <a:avLst/>
              <a:gdLst>
                <a:gd name="T0" fmla="*/ 3 w 20"/>
                <a:gd name="T1" fmla="*/ 0 h 26"/>
                <a:gd name="T2" fmla="*/ 2 w 20"/>
                <a:gd name="T3" fmla="*/ 2 h 26"/>
                <a:gd name="T4" fmla="*/ 3 w 20"/>
                <a:gd name="T5" fmla="*/ 5 h 26"/>
                <a:gd name="T6" fmla="*/ 2 w 20"/>
                <a:gd name="T7" fmla="*/ 1 h 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26">
                  <a:moveTo>
                    <a:pt x="16" y="0"/>
                  </a:moveTo>
                  <a:cubicBezTo>
                    <a:pt x="11" y="0"/>
                    <a:pt x="10" y="10"/>
                    <a:pt x="11" y="13"/>
                  </a:cubicBezTo>
                  <a:cubicBezTo>
                    <a:pt x="12" y="19"/>
                    <a:pt x="17" y="22"/>
                    <a:pt x="20" y="26"/>
                  </a:cubicBezTo>
                  <a:cubicBezTo>
                    <a:pt x="10" y="22"/>
                    <a:pt x="0" y="5"/>
                    <a:pt x="15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1" name="Freeform 1493">
              <a:extLst>
                <a:ext uri="{FF2B5EF4-FFF2-40B4-BE49-F238E27FC236}">
                  <a16:creationId xmlns:a16="http://schemas.microsoft.com/office/drawing/2014/main" id="{BA8BCB7D-F4D3-4D81-9E01-4B23D906E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35"/>
              <a:ext cx="9" cy="16"/>
            </a:xfrm>
            <a:custGeom>
              <a:avLst/>
              <a:gdLst>
                <a:gd name="T0" fmla="*/ 3 w 15"/>
                <a:gd name="T1" fmla="*/ 0 h 28"/>
                <a:gd name="T2" fmla="*/ 3 w 15"/>
                <a:gd name="T3" fmla="*/ 5 h 28"/>
                <a:gd name="T4" fmla="*/ 2 w 15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8">
                  <a:moveTo>
                    <a:pt x="13" y="0"/>
                  </a:moveTo>
                  <a:cubicBezTo>
                    <a:pt x="5" y="8"/>
                    <a:pt x="8" y="20"/>
                    <a:pt x="15" y="28"/>
                  </a:cubicBezTo>
                  <a:cubicBezTo>
                    <a:pt x="6" y="25"/>
                    <a:pt x="0" y="6"/>
                    <a:pt x="11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2" name="Freeform 1494">
              <a:extLst>
                <a:ext uri="{FF2B5EF4-FFF2-40B4-BE49-F238E27FC236}">
                  <a16:creationId xmlns:a16="http://schemas.microsoft.com/office/drawing/2014/main" id="{2811E922-8783-4901-8554-2A16334D2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" y="1607"/>
              <a:ext cx="6" cy="14"/>
            </a:xfrm>
            <a:custGeom>
              <a:avLst/>
              <a:gdLst>
                <a:gd name="T0" fmla="*/ 2 w 12"/>
                <a:gd name="T1" fmla="*/ 0 h 24"/>
                <a:gd name="T2" fmla="*/ 2 w 12"/>
                <a:gd name="T3" fmla="*/ 5 h 24"/>
                <a:gd name="T4" fmla="*/ 1 w 12"/>
                <a:gd name="T5" fmla="*/ 2 h 24"/>
                <a:gd name="T6" fmla="*/ 2 w 12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8"/>
                    <a:pt x="2" y="17"/>
                    <a:pt x="11" y="24"/>
                  </a:cubicBezTo>
                  <a:cubicBezTo>
                    <a:pt x="6" y="22"/>
                    <a:pt x="0" y="19"/>
                    <a:pt x="1" y="12"/>
                  </a:cubicBezTo>
                  <a:cubicBezTo>
                    <a:pt x="2" y="7"/>
                    <a:pt x="7" y="2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3" name="Freeform 1495">
              <a:extLst>
                <a:ext uri="{FF2B5EF4-FFF2-40B4-BE49-F238E27FC236}">
                  <a16:creationId xmlns:a16="http://schemas.microsoft.com/office/drawing/2014/main" id="{3F155CD1-25CC-403B-B7A5-3E40C216C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0 w 15"/>
                <a:gd name="T3" fmla="*/ 2 h 10"/>
                <a:gd name="T4" fmla="*/ 3 w 15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10">
                  <a:moveTo>
                    <a:pt x="15" y="1"/>
                  </a:moveTo>
                  <a:cubicBezTo>
                    <a:pt x="9" y="0"/>
                    <a:pt x="2" y="6"/>
                    <a:pt x="0" y="10"/>
                  </a:cubicBezTo>
                  <a:cubicBezTo>
                    <a:pt x="0" y="3"/>
                    <a:pt x="8" y="0"/>
                    <a:pt x="14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4" name="Freeform 1496">
              <a:extLst>
                <a:ext uri="{FF2B5EF4-FFF2-40B4-BE49-F238E27FC236}">
                  <a16:creationId xmlns:a16="http://schemas.microsoft.com/office/drawing/2014/main" id="{3277B523-CD47-427F-8E7F-58C5ADE09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584"/>
              <a:ext cx="5" cy="13"/>
            </a:xfrm>
            <a:custGeom>
              <a:avLst/>
              <a:gdLst>
                <a:gd name="T0" fmla="*/ 2 w 9"/>
                <a:gd name="T1" fmla="*/ 0 h 23"/>
                <a:gd name="T2" fmla="*/ 1 w 9"/>
                <a:gd name="T3" fmla="*/ 4 h 23"/>
                <a:gd name="T4" fmla="*/ 0 w 9"/>
                <a:gd name="T5" fmla="*/ 2 h 23"/>
                <a:gd name="T6" fmla="*/ 1 w 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23">
                  <a:moveTo>
                    <a:pt x="9" y="0"/>
                  </a:moveTo>
                  <a:cubicBezTo>
                    <a:pt x="1" y="4"/>
                    <a:pt x="2" y="17"/>
                    <a:pt x="7" y="23"/>
                  </a:cubicBezTo>
                  <a:cubicBezTo>
                    <a:pt x="3" y="20"/>
                    <a:pt x="0" y="18"/>
                    <a:pt x="0" y="13"/>
                  </a:cubicBezTo>
                  <a:cubicBezTo>
                    <a:pt x="0" y="9"/>
                    <a:pt x="2" y="2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5" name="Freeform 1497">
              <a:extLst>
                <a:ext uri="{FF2B5EF4-FFF2-40B4-BE49-F238E27FC236}">
                  <a16:creationId xmlns:a16="http://schemas.microsoft.com/office/drawing/2014/main" id="{19D34F79-A9A6-4A20-8CA2-1FD746493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1560"/>
              <a:ext cx="11" cy="12"/>
            </a:xfrm>
            <a:custGeom>
              <a:avLst/>
              <a:gdLst>
                <a:gd name="T0" fmla="*/ 3 w 18"/>
                <a:gd name="T1" fmla="*/ 0 h 21"/>
                <a:gd name="T2" fmla="*/ 4 w 18"/>
                <a:gd name="T3" fmla="*/ 4 h 21"/>
                <a:gd name="T4" fmla="*/ 2 w 18"/>
                <a:gd name="T5" fmla="*/ 1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21">
                  <a:moveTo>
                    <a:pt x="13" y="0"/>
                  </a:moveTo>
                  <a:cubicBezTo>
                    <a:pt x="9" y="9"/>
                    <a:pt x="12" y="13"/>
                    <a:pt x="18" y="21"/>
                  </a:cubicBezTo>
                  <a:cubicBezTo>
                    <a:pt x="13" y="18"/>
                    <a:pt x="0" y="8"/>
                    <a:pt x="10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6" name="Freeform 1498">
              <a:extLst>
                <a:ext uri="{FF2B5EF4-FFF2-40B4-BE49-F238E27FC236}">
                  <a16:creationId xmlns:a16="http://schemas.microsoft.com/office/drawing/2014/main" id="{D0FD125B-06F9-4CB4-A29B-0C82F5A8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43"/>
              <a:ext cx="7" cy="9"/>
            </a:xfrm>
            <a:custGeom>
              <a:avLst/>
              <a:gdLst>
                <a:gd name="T0" fmla="*/ 1 w 12"/>
                <a:gd name="T1" fmla="*/ 0 h 15"/>
                <a:gd name="T2" fmla="*/ 2 w 12"/>
                <a:gd name="T3" fmla="*/ 3 h 15"/>
                <a:gd name="T4" fmla="*/ 1 w 12"/>
                <a:gd name="T5" fmla="*/ 1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5">
                  <a:moveTo>
                    <a:pt x="7" y="0"/>
                  </a:moveTo>
                  <a:cubicBezTo>
                    <a:pt x="7" y="6"/>
                    <a:pt x="7" y="10"/>
                    <a:pt x="12" y="15"/>
                  </a:cubicBezTo>
                  <a:cubicBezTo>
                    <a:pt x="6" y="15"/>
                    <a:pt x="0" y="4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7" name="Freeform 1499">
              <a:extLst>
                <a:ext uri="{FF2B5EF4-FFF2-40B4-BE49-F238E27FC236}">
                  <a16:creationId xmlns:a16="http://schemas.microsoft.com/office/drawing/2014/main" id="{2961987B-619F-4E29-998D-26EC896D3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" y="1537"/>
              <a:ext cx="7" cy="9"/>
            </a:xfrm>
            <a:custGeom>
              <a:avLst/>
              <a:gdLst>
                <a:gd name="T0" fmla="*/ 1 w 12"/>
                <a:gd name="T1" fmla="*/ 0 h 16"/>
                <a:gd name="T2" fmla="*/ 2 w 12"/>
                <a:gd name="T3" fmla="*/ 3 h 16"/>
                <a:gd name="T4" fmla="*/ 1 w 12"/>
                <a:gd name="T5" fmla="*/ 1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6">
                  <a:moveTo>
                    <a:pt x="4" y="0"/>
                  </a:moveTo>
                  <a:cubicBezTo>
                    <a:pt x="2" y="6"/>
                    <a:pt x="8" y="12"/>
                    <a:pt x="12" y="15"/>
                  </a:cubicBezTo>
                  <a:cubicBezTo>
                    <a:pt x="7" y="16"/>
                    <a:pt x="0" y="8"/>
                    <a:pt x="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8" name="Freeform 1500">
              <a:extLst>
                <a:ext uri="{FF2B5EF4-FFF2-40B4-BE49-F238E27FC236}">
                  <a16:creationId xmlns:a16="http://schemas.microsoft.com/office/drawing/2014/main" id="{F2DB50F9-7583-4FCE-BD64-9B585DF5C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672"/>
              <a:ext cx="10" cy="10"/>
            </a:xfrm>
            <a:custGeom>
              <a:avLst/>
              <a:gdLst>
                <a:gd name="T0" fmla="*/ 4 w 17"/>
                <a:gd name="T1" fmla="*/ 0 h 17"/>
                <a:gd name="T2" fmla="*/ 2 w 17"/>
                <a:gd name="T3" fmla="*/ 4 h 17"/>
                <a:gd name="T4" fmla="*/ 3 w 17"/>
                <a:gd name="T5" fmla="*/ 1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7">
                  <a:moveTo>
                    <a:pt x="17" y="0"/>
                  </a:moveTo>
                  <a:cubicBezTo>
                    <a:pt x="9" y="2"/>
                    <a:pt x="7" y="10"/>
                    <a:pt x="10" y="17"/>
                  </a:cubicBezTo>
                  <a:cubicBezTo>
                    <a:pt x="0" y="13"/>
                    <a:pt x="7" y="0"/>
                    <a:pt x="1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9" name="Freeform 1501">
              <a:extLst>
                <a:ext uri="{FF2B5EF4-FFF2-40B4-BE49-F238E27FC236}">
                  <a16:creationId xmlns:a16="http://schemas.microsoft.com/office/drawing/2014/main" id="{DF5D5458-AFA2-4227-B4D5-306F333CD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74"/>
              <a:ext cx="10" cy="5"/>
            </a:xfrm>
            <a:custGeom>
              <a:avLst/>
              <a:gdLst>
                <a:gd name="T0" fmla="*/ 0 w 17"/>
                <a:gd name="T1" fmla="*/ 1 h 9"/>
                <a:gd name="T2" fmla="*/ 4 w 17"/>
                <a:gd name="T3" fmla="*/ 2 h 9"/>
                <a:gd name="T4" fmla="*/ 1 w 1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9">
                  <a:moveTo>
                    <a:pt x="0" y="2"/>
                  </a:moveTo>
                  <a:cubicBezTo>
                    <a:pt x="8" y="3"/>
                    <a:pt x="11" y="3"/>
                    <a:pt x="17" y="9"/>
                  </a:cubicBezTo>
                  <a:cubicBezTo>
                    <a:pt x="14" y="1"/>
                    <a:pt x="8" y="0"/>
                    <a:pt x="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0" name="Freeform 1502">
              <a:extLst>
                <a:ext uri="{FF2B5EF4-FFF2-40B4-BE49-F238E27FC236}">
                  <a16:creationId xmlns:a16="http://schemas.microsoft.com/office/drawing/2014/main" id="{6DEF1C4E-780D-44D4-A901-050B8EBD5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" y="1644"/>
              <a:ext cx="8" cy="5"/>
            </a:xfrm>
            <a:custGeom>
              <a:avLst/>
              <a:gdLst>
                <a:gd name="T0" fmla="*/ 1 w 14"/>
                <a:gd name="T1" fmla="*/ 2 h 9"/>
                <a:gd name="T2" fmla="*/ 3 w 14"/>
                <a:gd name="T3" fmla="*/ 1 h 9"/>
                <a:gd name="T4" fmla="*/ 0 w 14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9">
                  <a:moveTo>
                    <a:pt x="1" y="9"/>
                  </a:moveTo>
                  <a:cubicBezTo>
                    <a:pt x="2" y="3"/>
                    <a:pt x="9" y="2"/>
                    <a:pt x="14" y="2"/>
                  </a:cubicBezTo>
                  <a:cubicBezTo>
                    <a:pt x="8" y="0"/>
                    <a:pt x="2" y="1"/>
                    <a:pt x="0" y="8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1" name="Freeform 1503">
              <a:extLst>
                <a:ext uri="{FF2B5EF4-FFF2-40B4-BE49-F238E27FC236}">
                  <a16:creationId xmlns:a16="http://schemas.microsoft.com/office/drawing/2014/main" id="{568141FA-EE80-4ED2-9808-AE072FD55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" y="1623"/>
              <a:ext cx="7" cy="17"/>
            </a:xfrm>
            <a:custGeom>
              <a:avLst/>
              <a:gdLst>
                <a:gd name="T0" fmla="*/ 2 w 13"/>
                <a:gd name="T1" fmla="*/ 0 h 28"/>
                <a:gd name="T2" fmla="*/ 1 w 13"/>
                <a:gd name="T3" fmla="*/ 3 h 28"/>
                <a:gd name="T4" fmla="*/ 2 w 13"/>
                <a:gd name="T5" fmla="*/ 6 h 28"/>
                <a:gd name="T6" fmla="*/ 0 w 13"/>
                <a:gd name="T7" fmla="*/ 3 h 28"/>
                <a:gd name="T8" fmla="*/ 2 w 13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8">
                  <a:moveTo>
                    <a:pt x="13" y="0"/>
                  </a:moveTo>
                  <a:cubicBezTo>
                    <a:pt x="7" y="0"/>
                    <a:pt x="5" y="10"/>
                    <a:pt x="5" y="14"/>
                  </a:cubicBezTo>
                  <a:cubicBezTo>
                    <a:pt x="5" y="21"/>
                    <a:pt x="8" y="23"/>
                    <a:pt x="11" y="28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5"/>
                    <a:pt x="5" y="5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2" name="Freeform 1504">
              <a:extLst>
                <a:ext uri="{FF2B5EF4-FFF2-40B4-BE49-F238E27FC236}">
                  <a16:creationId xmlns:a16="http://schemas.microsoft.com/office/drawing/2014/main" id="{6A2E4A81-4A47-425A-8241-B84BF2E47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1590"/>
              <a:ext cx="3" cy="8"/>
            </a:xfrm>
            <a:custGeom>
              <a:avLst/>
              <a:gdLst>
                <a:gd name="T0" fmla="*/ 1 w 6"/>
                <a:gd name="T1" fmla="*/ 0 h 14"/>
                <a:gd name="T2" fmla="*/ 1 w 6"/>
                <a:gd name="T3" fmla="*/ 3 h 14"/>
                <a:gd name="T4" fmla="*/ 1 w 6"/>
                <a:gd name="T5" fmla="*/ 1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4">
                  <a:moveTo>
                    <a:pt x="5" y="0"/>
                  </a:moveTo>
                  <a:cubicBezTo>
                    <a:pt x="2" y="5"/>
                    <a:pt x="5" y="10"/>
                    <a:pt x="6" y="14"/>
                  </a:cubicBezTo>
                  <a:cubicBezTo>
                    <a:pt x="3" y="13"/>
                    <a:pt x="0" y="7"/>
                    <a:pt x="3" y="4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3" name="Freeform 1505">
              <a:extLst>
                <a:ext uri="{FF2B5EF4-FFF2-40B4-BE49-F238E27FC236}">
                  <a16:creationId xmlns:a16="http://schemas.microsoft.com/office/drawing/2014/main" id="{E8A605D1-0A8A-420F-B1D4-C81A73989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" y="1656"/>
              <a:ext cx="6" cy="8"/>
            </a:xfrm>
            <a:custGeom>
              <a:avLst/>
              <a:gdLst>
                <a:gd name="T0" fmla="*/ 2 w 11"/>
                <a:gd name="T1" fmla="*/ 0 h 14"/>
                <a:gd name="T2" fmla="*/ 1 w 11"/>
                <a:gd name="T3" fmla="*/ 3 h 14"/>
                <a:gd name="T4" fmla="*/ 2 w 11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4">
                  <a:moveTo>
                    <a:pt x="11" y="0"/>
                  </a:moveTo>
                  <a:cubicBezTo>
                    <a:pt x="5" y="1"/>
                    <a:pt x="4" y="9"/>
                    <a:pt x="5" y="14"/>
                  </a:cubicBezTo>
                  <a:cubicBezTo>
                    <a:pt x="0" y="8"/>
                    <a:pt x="5" y="1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4" name="Freeform 1506">
              <a:extLst>
                <a:ext uri="{FF2B5EF4-FFF2-40B4-BE49-F238E27FC236}">
                  <a16:creationId xmlns:a16="http://schemas.microsoft.com/office/drawing/2014/main" id="{775B1F9F-DDC0-4498-8204-17C80B2B1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468"/>
              <a:ext cx="98" cy="324"/>
            </a:xfrm>
            <a:custGeom>
              <a:avLst/>
              <a:gdLst>
                <a:gd name="T0" fmla="*/ 32 w 171"/>
                <a:gd name="T1" fmla="*/ 1 h 561"/>
                <a:gd name="T2" fmla="*/ 3 w 171"/>
                <a:gd name="T3" fmla="*/ 40 h 561"/>
                <a:gd name="T4" fmla="*/ 2 w 171"/>
                <a:gd name="T5" fmla="*/ 77 h 561"/>
                <a:gd name="T6" fmla="*/ 12 w 171"/>
                <a:gd name="T7" fmla="*/ 108 h 561"/>
                <a:gd name="T8" fmla="*/ 6 w 171"/>
                <a:gd name="T9" fmla="*/ 70 h 561"/>
                <a:gd name="T10" fmla="*/ 11 w 171"/>
                <a:gd name="T11" fmla="*/ 32 h 561"/>
                <a:gd name="T12" fmla="*/ 32 w 171"/>
                <a:gd name="T13" fmla="*/ 0 h 5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1" h="561">
                  <a:moveTo>
                    <a:pt x="171" y="2"/>
                  </a:moveTo>
                  <a:cubicBezTo>
                    <a:pt x="82" y="28"/>
                    <a:pt x="35" y="126"/>
                    <a:pt x="17" y="210"/>
                  </a:cubicBezTo>
                  <a:cubicBezTo>
                    <a:pt x="4" y="269"/>
                    <a:pt x="0" y="340"/>
                    <a:pt x="10" y="401"/>
                  </a:cubicBezTo>
                  <a:cubicBezTo>
                    <a:pt x="18" y="459"/>
                    <a:pt x="44" y="507"/>
                    <a:pt x="65" y="561"/>
                  </a:cubicBezTo>
                  <a:cubicBezTo>
                    <a:pt x="32" y="509"/>
                    <a:pt x="31" y="423"/>
                    <a:pt x="31" y="364"/>
                  </a:cubicBezTo>
                  <a:cubicBezTo>
                    <a:pt x="32" y="298"/>
                    <a:pt x="43" y="230"/>
                    <a:pt x="61" y="166"/>
                  </a:cubicBezTo>
                  <a:cubicBezTo>
                    <a:pt x="78" y="108"/>
                    <a:pt x="107" y="23"/>
                    <a:pt x="169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5" name="Freeform 1507">
              <a:extLst>
                <a:ext uri="{FF2B5EF4-FFF2-40B4-BE49-F238E27FC236}">
                  <a16:creationId xmlns:a16="http://schemas.microsoft.com/office/drawing/2014/main" id="{F7AAB2CF-B012-47D9-BC42-A732BBF0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478"/>
              <a:ext cx="51" cy="178"/>
            </a:xfrm>
            <a:custGeom>
              <a:avLst/>
              <a:gdLst>
                <a:gd name="T0" fmla="*/ 0 w 88"/>
                <a:gd name="T1" fmla="*/ 0 h 309"/>
                <a:gd name="T2" fmla="*/ 8 w 88"/>
                <a:gd name="T3" fmla="*/ 9 h 309"/>
                <a:gd name="T4" fmla="*/ 13 w 88"/>
                <a:gd name="T5" fmla="*/ 27 h 309"/>
                <a:gd name="T6" fmla="*/ 10 w 88"/>
                <a:gd name="T7" fmla="*/ 46 h 309"/>
                <a:gd name="T8" fmla="*/ 5 w 88"/>
                <a:gd name="T9" fmla="*/ 59 h 309"/>
                <a:gd name="T10" fmla="*/ 13 w 88"/>
                <a:gd name="T11" fmla="*/ 48 h 309"/>
                <a:gd name="T12" fmla="*/ 17 w 88"/>
                <a:gd name="T13" fmla="*/ 38 h 309"/>
                <a:gd name="T14" fmla="*/ 15 w 88"/>
                <a:gd name="T15" fmla="*/ 20 h 309"/>
                <a:gd name="T16" fmla="*/ 8 w 88"/>
                <a:gd name="T17" fmla="*/ 7 h 309"/>
                <a:gd name="T18" fmla="*/ 1 w 88"/>
                <a:gd name="T19" fmla="*/ 1 h 3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" h="309">
                  <a:moveTo>
                    <a:pt x="0" y="0"/>
                  </a:moveTo>
                  <a:cubicBezTo>
                    <a:pt x="10" y="16"/>
                    <a:pt x="27" y="29"/>
                    <a:pt x="39" y="45"/>
                  </a:cubicBezTo>
                  <a:cubicBezTo>
                    <a:pt x="58" y="72"/>
                    <a:pt x="67" y="106"/>
                    <a:pt x="68" y="140"/>
                  </a:cubicBezTo>
                  <a:cubicBezTo>
                    <a:pt x="68" y="175"/>
                    <a:pt x="65" y="209"/>
                    <a:pt x="53" y="242"/>
                  </a:cubicBezTo>
                  <a:cubicBezTo>
                    <a:pt x="45" y="263"/>
                    <a:pt x="39" y="290"/>
                    <a:pt x="27" y="309"/>
                  </a:cubicBezTo>
                  <a:cubicBezTo>
                    <a:pt x="45" y="296"/>
                    <a:pt x="55" y="270"/>
                    <a:pt x="66" y="251"/>
                  </a:cubicBezTo>
                  <a:cubicBezTo>
                    <a:pt x="76" y="234"/>
                    <a:pt x="84" y="220"/>
                    <a:pt x="86" y="200"/>
                  </a:cubicBezTo>
                  <a:cubicBezTo>
                    <a:pt x="88" y="169"/>
                    <a:pt x="83" y="136"/>
                    <a:pt x="76" y="106"/>
                  </a:cubicBezTo>
                  <a:cubicBezTo>
                    <a:pt x="69" y="81"/>
                    <a:pt x="59" y="55"/>
                    <a:pt x="40" y="37"/>
                  </a:cubicBezTo>
                  <a:cubicBezTo>
                    <a:pt x="28" y="25"/>
                    <a:pt x="15" y="15"/>
                    <a:pt x="3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6" name="Oval 1508">
              <a:extLst>
                <a:ext uri="{FF2B5EF4-FFF2-40B4-BE49-F238E27FC236}">
                  <a16:creationId xmlns:a16="http://schemas.microsoft.com/office/drawing/2014/main" id="{2BEC3517-96EF-45EC-B091-1A3FD64C4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498"/>
              <a:ext cx="13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97" name="Oval 1509">
              <a:extLst>
                <a:ext uri="{FF2B5EF4-FFF2-40B4-BE49-F238E27FC236}">
                  <a16:creationId xmlns:a16="http://schemas.microsoft.com/office/drawing/2014/main" id="{9C5CA9D6-75BD-483E-A862-96B182390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1486"/>
              <a:ext cx="7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98" name="Freeform 1510">
              <a:extLst>
                <a:ext uri="{FF2B5EF4-FFF2-40B4-BE49-F238E27FC236}">
                  <a16:creationId xmlns:a16="http://schemas.microsoft.com/office/drawing/2014/main" id="{39D7DE36-3A72-43F9-97BE-C68820933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1774"/>
              <a:ext cx="100" cy="75"/>
            </a:xfrm>
            <a:custGeom>
              <a:avLst/>
              <a:gdLst>
                <a:gd name="T0" fmla="*/ 30 w 175"/>
                <a:gd name="T1" fmla="*/ 21 h 131"/>
                <a:gd name="T2" fmla="*/ 12 w 175"/>
                <a:gd name="T3" fmla="*/ 19 h 131"/>
                <a:gd name="T4" fmla="*/ 2 w 175"/>
                <a:gd name="T5" fmla="*/ 4 h 131"/>
                <a:gd name="T6" fmla="*/ 21 w 175"/>
                <a:gd name="T7" fmla="*/ 5 h 131"/>
                <a:gd name="T8" fmla="*/ 30 w 175"/>
                <a:gd name="T9" fmla="*/ 21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" h="131">
                  <a:moveTo>
                    <a:pt x="162" y="110"/>
                  </a:moveTo>
                  <a:cubicBezTo>
                    <a:pt x="150" y="131"/>
                    <a:pt x="106" y="128"/>
                    <a:pt x="65" y="104"/>
                  </a:cubicBezTo>
                  <a:cubicBezTo>
                    <a:pt x="23" y="79"/>
                    <a:pt x="0" y="42"/>
                    <a:pt x="13" y="21"/>
                  </a:cubicBezTo>
                  <a:cubicBezTo>
                    <a:pt x="25" y="0"/>
                    <a:pt x="69" y="3"/>
                    <a:pt x="110" y="28"/>
                  </a:cubicBezTo>
                  <a:cubicBezTo>
                    <a:pt x="151" y="53"/>
                    <a:pt x="175" y="90"/>
                    <a:pt x="162" y="11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9" name="Freeform 1511">
              <a:extLst>
                <a:ext uri="{FF2B5EF4-FFF2-40B4-BE49-F238E27FC236}">
                  <a16:creationId xmlns:a16="http://schemas.microsoft.com/office/drawing/2014/main" id="{B60B9C9D-AE74-4BD8-B633-8AE8F2C4C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396"/>
              <a:ext cx="63" cy="81"/>
            </a:xfrm>
            <a:custGeom>
              <a:avLst/>
              <a:gdLst>
                <a:gd name="T0" fmla="*/ 17 w 110"/>
                <a:gd name="T1" fmla="*/ 17 h 139"/>
                <a:gd name="T2" fmla="*/ 4 w 110"/>
                <a:gd name="T3" fmla="*/ 26 h 139"/>
                <a:gd name="T4" fmla="*/ 3 w 110"/>
                <a:gd name="T5" fmla="*/ 10 h 139"/>
                <a:gd name="T6" fmla="*/ 17 w 110"/>
                <a:gd name="T7" fmla="*/ 2 h 139"/>
                <a:gd name="T8" fmla="*/ 17 w 110"/>
                <a:gd name="T9" fmla="*/ 17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" h="139">
                  <a:moveTo>
                    <a:pt x="92" y="90"/>
                  </a:moveTo>
                  <a:cubicBezTo>
                    <a:pt x="73" y="122"/>
                    <a:pt x="42" y="139"/>
                    <a:pt x="22" y="128"/>
                  </a:cubicBezTo>
                  <a:cubicBezTo>
                    <a:pt x="2" y="116"/>
                    <a:pt x="0" y="81"/>
                    <a:pt x="19" y="49"/>
                  </a:cubicBezTo>
                  <a:cubicBezTo>
                    <a:pt x="37" y="17"/>
                    <a:pt x="68" y="0"/>
                    <a:pt x="88" y="11"/>
                  </a:cubicBezTo>
                  <a:cubicBezTo>
                    <a:pt x="108" y="23"/>
                    <a:pt x="110" y="58"/>
                    <a:pt x="92" y="9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0" name="Freeform 1512">
              <a:extLst>
                <a:ext uri="{FF2B5EF4-FFF2-40B4-BE49-F238E27FC236}">
                  <a16:creationId xmlns:a16="http://schemas.microsoft.com/office/drawing/2014/main" id="{894B93AE-CDE1-488C-BF25-A9B63F8AF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" y="1785"/>
              <a:ext cx="53" cy="48"/>
            </a:xfrm>
            <a:custGeom>
              <a:avLst/>
              <a:gdLst>
                <a:gd name="T0" fmla="*/ 2 w 91"/>
                <a:gd name="T1" fmla="*/ 0 h 83"/>
                <a:gd name="T2" fmla="*/ 1 w 91"/>
                <a:gd name="T3" fmla="*/ 3 h 83"/>
                <a:gd name="T4" fmla="*/ 6 w 91"/>
                <a:gd name="T5" fmla="*/ 10 h 83"/>
                <a:gd name="T6" fmla="*/ 13 w 91"/>
                <a:gd name="T7" fmla="*/ 15 h 83"/>
                <a:gd name="T8" fmla="*/ 17 w 91"/>
                <a:gd name="T9" fmla="*/ 16 h 83"/>
                <a:gd name="T10" fmla="*/ 16 w 91"/>
                <a:gd name="T11" fmla="*/ 12 h 83"/>
                <a:gd name="T12" fmla="*/ 7 w 91"/>
                <a:gd name="T13" fmla="*/ 1 h 83"/>
                <a:gd name="T14" fmla="*/ 2 w 91"/>
                <a:gd name="T15" fmla="*/ 1 h 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1" h="83">
                  <a:moveTo>
                    <a:pt x="12" y="0"/>
                  </a:moveTo>
                  <a:cubicBezTo>
                    <a:pt x="5" y="4"/>
                    <a:pt x="0" y="9"/>
                    <a:pt x="3" y="19"/>
                  </a:cubicBezTo>
                  <a:cubicBezTo>
                    <a:pt x="6" y="33"/>
                    <a:pt x="19" y="44"/>
                    <a:pt x="29" y="54"/>
                  </a:cubicBezTo>
                  <a:cubicBezTo>
                    <a:pt x="39" y="64"/>
                    <a:pt x="52" y="73"/>
                    <a:pt x="67" y="78"/>
                  </a:cubicBezTo>
                  <a:cubicBezTo>
                    <a:pt x="71" y="80"/>
                    <a:pt x="81" y="83"/>
                    <a:pt x="86" y="80"/>
                  </a:cubicBezTo>
                  <a:cubicBezTo>
                    <a:pt x="91" y="75"/>
                    <a:pt x="85" y="63"/>
                    <a:pt x="83" y="59"/>
                  </a:cubicBezTo>
                  <a:cubicBezTo>
                    <a:pt x="74" y="38"/>
                    <a:pt x="59" y="8"/>
                    <a:pt x="34" y="3"/>
                  </a:cubicBezTo>
                  <a:cubicBezTo>
                    <a:pt x="27" y="2"/>
                    <a:pt x="19" y="3"/>
                    <a:pt x="12" y="1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1" name="Freeform 1513">
              <a:extLst>
                <a:ext uri="{FF2B5EF4-FFF2-40B4-BE49-F238E27FC236}">
                  <a16:creationId xmlns:a16="http://schemas.microsoft.com/office/drawing/2014/main" id="{CB66DD99-6506-4A74-A7EC-6DE02C7CC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402"/>
              <a:ext cx="35" cy="51"/>
            </a:xfrm>
            <a:custGeom>
              <a:avLst/>
              <a:gdLst>
                <a:gd name="T0" fmla="*/ 9 w 61"/>
                <a:gd name="T1" fmla="*/ 2 h 89"/>
                <a:gd name="T2" fmla="*/ 1 w 61"/>
                <a:gd name="T3" fmla="*/ 8 h 89"/>
                <a:gd name="T4" fmla="*/ 2 w 61"/>
                <a:gd name="T5" fmla="*/ 15 h 89"/>
                <a:gd name="T6" fmla="*/ 7 w 61"/>
                <a:gd name="T7" fmla="*/ 14 h 89"/>
                <a:gd name="T8" fmla="*/ 9 w 61"/>
                <a:gd name="T9" fmla="*/ 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89">
                  <a:moveTo>
                    <a:pt x="46" y="11"/>
                  </a:moveTo>
                  <a:cubicBezTo>
                    <a:pt x="26" y="0"/>
                    <a:pt x="12" y="28"/>
                    <a:pt x="7" y="43"/>
                  </a:cubicBezTo>
                  <a:cubicBezTo>
                    <a:pt x="3" y="53"/>
                    <a:pt x="0" y="70"/>
                    <a:pt x="9" y="80"/>
                  </a:cubicBezTo>
                  <a:cubicBezTo>
                    <a:pt x="19" y="89"/>
                    <a:pt x="33" y="82"/>
                    <a:pt x="40" y="74"/>
                  </a:cubicBezTo>
                  <a:cubicBezTo>
                    <a:pt x="51" y="60"/>
                    <a:pt x="61" y="24"/>
                    <a:pt x="45" y="12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2" name="Freeform 1514">
              <a:extLst>
                <a:ext uri="{FF2B5EF4-FFF2-40B4-BE49-F238E27FC236}">
                  <a16:creationId xmlns:a16="http://schemas.microsoft.com/office/drawing/2014/main" id="{35DD5ECD-F56B-4789-90F0-731DBCBD9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53"/>
              <a:ext cx="154" cy="347"/>
            </a:xfrm>
            <a:custGeom>
              <a:avLst/>
              <a:gdLst>
                <a:gd name="T0" fmla="*/ 8 w 268"/>
                <a:gd name="T1" fmla="*/ 21 h 602"/>
                <a:gd name="T2" fmla="*/ 21 w 268"/>
                <a:gd name="T3" fmla="*/ 14 h 602"/>
                <a:gd name="T4" fmla="*/ 33 w 268"/>
                <a:gd name="T5" fmla="*/ 4 h 602"/>
                <a:gd name="T6" fmla="*/ 32 w 268"/>
                <a:gd name="T7" fmla="*/ 14 h 602"/>
                <a:gd name="T8" fmla="*/ 37 w 268"/>
                <a:gd name="T9" fmla="*/ 7 h 602"/>
                <a:gd name="T10" fmla="*/ 44 w 268"/>
                <a:gd name="T11" fmla="*/ 3 h 602"/>
                <a:gd name="T12" fmla="*/ 38 w 268"/>
                <a:gd name="T13" fmla="*/ 16 h 602"/>
                <a:gd name="T14" fmla="*/ 51 w 268"/>
                <a:gd name="T15" fmla="*/ 7 h 602"/>
                <a:gd name="T16" fmla="*/ 43 w 268"/>
                <a:gd name="T17" fmla="*/ 20 h 602"/>
                <a:gd name="T18" fmla="*/ 36 w 268"/>
                <a:gd name="T19" fmla="*/ 27 h 602"/>
                <a:gd name="T20" fmla="*/ 35 w 268"/>
                <a:gd name="T21" fmla="*/ 30 h 602"/>
                <a:gd name="T22" fmla="*/ 40 w 268"/>
                <a:gd name="T23" fmla="*/ 28 h 602"/>
                <a:gd name="T24" fmla="*/ 36 w 268"/>
                <a:gd name="T25" fmla="*/ 41 h 602"/>
                <a:gd name="T26" fmla="*/ 34 w 268"/>
                <a:gd name="T27" fmla="*/ 60 h 602"/>
                <a:gd name="T28" fmla="*/ 35 w 268"/>
                <a:gd name="T29" fmla="*/ 76 h 602"/>
                <a:gd name="T30" fmla="*/ 32 w 268"/>
                <a:gd name="T31" fmla="*/ 81 h 602"/>
                <a:gd name="T32" fmla="*/ 29 w 268"/>
                <a:gd name="T33" fmla="*/ 82 h 602"/>
                <a:gd name="T34" fmla="*/ 30 w 268"/>
                <a:gd name="T35" fmla="*/ 88 h 602"/>
                <a:gd name="T36" fmla="*/ 31 w 268"/>
                <a:gd name="T37" fmla="*/ 97 h 602"/>
                <a:gd name="T38" fmla="*/ 28 w 268"/>
                <a:gd name="T39" fmla="*/ 96 h 602"/>
                <a:gd name="T40" fmla="*/ 22 w 268"/>
                <a:gd name="T41" fmla="*/ 85 h 602"/>
                <a:gd name="T42" fmla="*/ 20 w 268"/>
                <a:gd name="T43" fmla="*/ 95 h 602"/>
                <a:gd name="T44" fmla="*/ 20 w 268"/>
                <a:gd name="T45" fmla="*/ 103 h 602"/>
                <a:gd name="T46" fmla="*/ 20 w 268"/>
                <a:gd name="T47" fmla="*/ 111 h 602"/>
                <a:gd name="T48" fmla="*/ 14 w 268"/>
                <a:gd name="T49" fmla="*/ 106 h 602"/>
                <a:gd name="T50" fmla="*/ 8 w 268"/>
                <a:gd name="T51" fmla="*/ 90 h 602"/>
                <a:gd name="T52" fmla="*/ 5 w 268"/>
                <a:gd name="T53" fmla="*/ 99 h 602"/>
                <a:gd name="T54" fmla="*/ 2 w 268"/>
                <a:gd name="T55" fmla="*/ 105 h 602"/>
                <a:gd name="T56" fmla="*/ 1 w 268"/>
                <a:gd name="T57" fmla="*/ 99 h 602"/>
                <a:gd name="T58" fmla="*/ 0 w 268"/>
                <a:gd name="T59" fmla="*/ 88 h 602"/>
                <a:gd name="T60" fmla="*/ 3 w 268"/>
                <a:gd name="T61" fmla="*/ 72 h 602"/>
                <a:gd name="T62" fmla="*/ 10 w 268"/>
                <a:gd name="T63" fmla="*/ 50 h 602"/>
                <a:gd name="T64" fmla="*/ 9 w 268"/>
                <a:gd name="T65" fmla="*/ 47 h 602"/>
                <a:gd name="T66" fmla="*/ 12 w 268"/>
                <a:gd name="T67" fmla="*/ 41 h 602"/>
                <a:gd name="T68" fmla="*/ 14 w 268"/>
                <a:gd name="T69" fmla="*/ 36 h 602"/>
                <a:gd name="T70" fmla="*/ 9 w 268"/>
                <a:gd name="T71" fmla="*/ 36 h 602"/>
                <a:gd name="T72" fmla="*/ 5 w 268"/>
                <a:gd name="T73" fmla="*/ 32 h 602"/>
                <a:gd name="T74" fmla="*/ 8 w 268"/>
                <a:gd name="T75" fmla="*/ 21 h 602"/>
                <a:gd name="T76" fmla="*/ 9 w 268"/>
                <a:gd name="T77" fmla="*/ 22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68" h="602">
                  <a:moveTo>
                    <a:pt x="42" y="112"/>
                  </a:moveTo>
                  <a:cubicBezTo>
                    <a:pt x="63" y="121"/>
                    <a:pt x="94" y="87"/>
                    <a:pt x="109" y="75"/>
                  </a:cubicBezTo>
                  <a:cubicBezTo>
                    <a:pt x="121" y="65"/>
                    <a:pt x="157" y="14"/>
                    <a:pt x="175" y="21"/>
                  </a:cubicBezTo>
                  <a:cubicBezTo>
                    <a:pt x="192" y="27"/>
                    <a:pt x="149" y="79"/>
                    <a:pt x="167" y="77"/>
                  </a:cubicBezTo>
                  <a:cubicBezTo>
                    <a:pt x="176" y="77"/>
                    <a:pt x="189" y="45"/>
                    <a:pt x="195" y="38"/>
                  </a:cubicBezTo>
                  <a:cubicBezTo>
                    <a:pt x="202" y="31"/>
                    <a:pt x="218" y="16"/>
                    <a:pt x="229" y="18"/>
                  </a:cubicBezTo>
                  <a:cubicBezTo>
                    <a:pt x="223" y="37"/>
                    <a:pt x="196" y="64"/>
                    <a:pt x="200" y="85"/>
                  </a:cubicBezTo>
                  <a:cubicBezTo>
                    <a:pt x="206" y="84"/>
                    <a:pt x="268" y="0"/>
                    <a:pt x="268" y="37"/>
                  </a:cubicBezTo>
                  <a:cubicBezTo>
                    <a:pt x="268" y="61"/>
                    <a:pt x="238" y="89"/>
                    <a:pt x="224" y="105"/>
                  </a:cubicBezTo>
                  <a:cubicBezTo>
                    <a:pt x="214" y="116"/>
                    <a:pt x="200" y="126"/>
                    <a:pt x="192" y="138"/>
                  </a:cubicBezTo>
                  <a:cubicBezTo>
                    <a:pt x="190" y="141"/>
                    <a:pt x="183" y="152"/>
                    <a:pt x="187" y="156"/>
                  </a:cubicBezTo>
                  <a:cubicBezTo>
                    <a:pt x="192" y="162"/>
                    <a:pt x="202" y="143"/>
                    <a:pt x="210" y="147"/>
                  </a:cubicBezTo>
                  <a:cubicBezTo>
                    <a:pt x="228" y="155"/>
                    <a:pt x="193" y="202"/>
                    <a:pt x="189" y="213"/>
                  </a:cubicBezTo>
                  <a:cubicBezTo>
                    <a:pt x="177" y="246"/>
                    <a:pt x="179" y="279"/>
                    <a:pt x="180" y="314"/>
                  </a:cubicBezTo>
                  <a:cubicBezTo>
                    <a:pt x="181" y="340"/>
                    <a:pt x="188" y="371"/>
                    <a:pt x="184" y="398"/>
                  </a:cubicBezTo>
                  <a:cubicBezTo>
                    <a:pt x="182" y="408"/>
                    <a:pt x="179" y="420"/>
                    <a:pt x="168" y="424"/>
                  </a:cubicBezTo>
                  <a:cubicBezTo>
                    <a:pt x="160" y="427"/>
                    <a:pt x="158" y="418"/>
                    <a:pt x="154" y="428"/>
                  </a:cubicBezTo>
                  <a:cubicBezTo>
                    <a:pt x="152" y="434"/>
                    <a:pt x="159" y="449"/>
                    <a:pt x="160" y="456"/>
                  </a:cubicBezTo>
                  <a:cubicBezTo>
                    <a:pt x="162" y="470"/>
                    <a:pt x="170" y="493"/>
                    <a:pt x="164" y="507"/>
                  </a:cubicBezTo>
                  <a:cubicBezTo>
                    <a:pt x="156" y="523"/>
                    <a:pt x="149" y="511"/>
                    <a:pt x="144" y="500"/>
                  </a:cubicBezTo>
                  <a:cubicBezTo>
                    <a:pt x="136" y="482"/>
                    <a:pt x="129" y="460"/>
                    <a:pt x="115" y="446"/>
                  </a:cubicBezTo>
                  <a:cubicBezTo>
                    <a:pt x="106" y="461"/>
                    <a:pt x="105" y="481"/>
                    <a:pt x="104" y="498"/>
                  </a:cubicBezTo>
                  <a:cubicBezTo>
                    <a:pt x="103" y="510"/>
                    <a:pt x="103" y="523"/>
                    <a:pt x="103" y="535"/>
                  </a:cubicBezTo>
                  <a:cubicBezTo>
                    <a:pt x="102" y="547"/>
                    <a:pt x="109" y="566"/>
                    <a:pt x="104" y="577"/>
                  </a:cubicBezTo>
                  <a:cubicBezTo>
                    <a:pt x="94" y="602"/>
                    <a:pt x="79" y="565"/>
                    <a:pt x="74" y="555"/>
                  </a:cubicBezTo>
                  <a:cubicBezTo>
                    <a:pt x="61" y="530"/>
                    <a:pt x="59" y="497"/>
                    <a:pt x="42" y="474"/>
                  </a:cubicBezTo>
                  <a:cubicBezTo>
                    <a:pt x="31" y="484"/>
                    <a:pt x="29" y="504"/>
                    <a:pt x="26" y="518"/>
                  </a:cubicBezTo>
                  <a:cubicBezTo>
                    <a:pt x="25" y="529"/>
                    <a:pt x="24" y="557"/>
                    <a:pt x="9" y="546"/>
                  </a:cubicBezTo>
                  <a:cubicBezTo>
                    <a:pt x="4" y="542"/>
                    <a:pt x="4" y="521"/>
                    <a:pt x="3" y="516"/>
                  </a:cubicBezTo>
                  <a:cubicBezTo>
                    <a:pt x="1" y="498"/>
                    <a:pt x="0" y="480"/>
                    <a:pt x="0" y="462"/>
                  </a:cubicBezTo>
                  <a:cubicBezTo>
                    <a:pt x="0" y="432"/>
                    <a:pt x="7" y="404"/>
                    <a:pt x="20" y="377"/>
                  </a:cubicBezTo>
                  <a:cubicBezTo>
                    <a:pt x="36" y="344"/>
                    <a:pt x="63" y="298"/>
                    <a:pt x="54" y="260"/>
                  </a:cubicBezTo>
                  <a:cubicBezTo>
                    <a:pt x="53" y="256"/>
                    <a:pt x="47" y="250"/>
                    <a:pt x="47" y="247"/>
                  </a:cubicBezTo>
                  <a:cubicBezTo>
                    <a:pt x="47" y="236"/>
                    <a:pt x="58" y="223"/>
                    <a:pt x="63" y="214"/>
                  </a:cubicBezTo>
                  <a:cubicBezTo>
                    <a:pt x="66" y="208"/>
                    <a:pt x="76" y="194"/>
                    <a:pt x="71" y="187"/>
                  </a:cubicBezTo>
                  <a:cubicBezTo>
                    <a:pt x="63" y="178"/>
                    <a:pt x="57" y="190"/>
                    <a:pt x="48" y="191"/>
                  </a:cubicBezTo>
                  <a:cubicBezTo>
                    <a:pt x="31" y="194"/>
                    <a:pt x="27" y="178"/>
                    <a:pt x="25" y="164"/>
                  </a:cubicBezTo>
                  <a:cubicBezTo>
                    <a:pt x="24" y="150"/>
                    <a:pt x="17" y="103"/>
                    <a:pt x="43" y="107"/>
                  </a:cubicBezTo>
                  <a:cubicBezTo>
                    <a:pt x="44" y="110"/>
                    <a:pt x="45" y="112"/>
                    <a:pt x="45" y="115"/>
                  </a:cubicBezTo>
                </a:path>
              </a:pathLst>
            </a:custGeom>
            <a:solidFill>
              <a:srgbClr val="F1B2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3" name="Freeform 1515">
              <a:extLst>
                <a:ext uri="{FF2B5EF4-FFF2-40B4-BE49-F238E27FC236}">
                  <a16:creationId xmlns:a16="http://schemas.microsoft.com/office/drawing/2014/main" id="{5AED3F80-5B60-4459-89CA-CE3C9A498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" y="1388"/>
              <a:ext cx="262" cy="483"/>
            </a:xfrm>
            <a:custGeom>
              <a:avLst/>
              <a:gdLst>
                <a:gd name="T0" fmla="*/ 87 w 454"/>
                <a:gd name="T1" fmla="*/ 4 h 838"/>
                <a:gd name="T2" fmla="*/ 52 w 454"/>
                <a:gd name="T3" fmla="*/ 7 h 838"/>
                <a:gd name="T4" fmla="*/ 31 w 454"/>
                <a:gd name="T5" fmla="*/ 38 h 838"/>
                <a:gd name="T6" fmla="*/ 17 w 454"/>
                <a:gd name="T7" fmla="*/ 52 h 838"/>
                <a:gd name="T8" fmla="*/ 13 w 454"/>
                <a:gd name="T9" fmla="*/ 69 h 838"/>
                <a:gd name="T10" fmla="*/ 2 w 454"/>
                <a:gd name="T11" fmla="*/ 107 h 838"/>
                <a:gd name="T12" fmla="*/ 12 w 454"/>
                <a:gd name="T13" fmla="*/ 140 h 838"/>
                <a:gd name="T14" fmla="*/ 23 w 454"/>
                <a:gd name="T15" fmla="*/ 150 h 838"/>
                <a:gd name="T16" fmla="*/ 35 w 454"/>
                <a:gd name="T17" fmla="*/ 160 h 838"/>
                <a:gd name="T18" fmla="*/ 14 w 454"/>
                <a:gd name="T19" fmla="*/ 105 h 838"/>
                <a:gd name="T20" fmla="*/ 23 w 454"/>
                <a:gd name="T21" fmla="*/ 78 h 838"/>
                <a:gd name="T22" fmla="*/ 29 w 454"/>
                <a:gd name="T23" fmla="*/ 54 h 838"/>
                <a:gd name="T24" fmla="*/ 48 w 454"/>
                <a:gd name="T25" fmla="*/ 32 h 838"/>
                <a:gd name="T26" fmla="*/ 62 w 454"/>
                <a:gd name="T27" fmla="*/ 12 h 838"/>
                <a:gd name="T28" fmla="*/ 75 w 454"/>
                <a:gd name="T29" fmla="*/ 4 h 838"/>
                <a:gd name="T30" fmla="*/ 87 w 454"/>
                <a:gd name="T31" fmla="*/ 5 h 8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4" h="838">
                  <a:moveTo>
                    <a:pt x="454" y="23"/>
                  </a:moveTo>
                  <a:cubicBezTo>
                    <a:pt x="391" y="0"/>
                    <a:pt x="329" y="2"/>
                    <a:pt x="270" y="39"/>
                  </a:cubicBezTo>
                  <a:cubicBezTo>
                    <a:pt x="220" y="70"/>
                    <a:pt x="192" y="149"/>
                    <a:pt x="160" y="198"/>
                  </a:cubicBezTo>
                  <a:cubicBezTo>
                    <a:pt x="139" y="229"/>
                    <a:pt x="110" y="246"/>
                    <a:pt x="88" y="274"/>
                  </a:cubicBezTo>
                  <a:cubicBezTo>
                    <a:pt x="70" y="298"/>
                    <a:pt x="71" y="334"/>
                    <a:pt x="67" y="362"/>
                  </a:cubicBezTo>
                  <a:cubicBezTo>
                    <a:pt x="57" y="429"/>
                    <a:pt x="24" y="492"/>
                    <a:pt x="11" y="559"/>
                  </a:cubicBezTo>
                  <a:cubicBezTo>
                    <a:pt x="0" y="618"/>
                    <a:pt x="26" y="684"/>
                    <a:pt x="62" y="731"/>
                  </a:cubicBezTo>
                  <a:cubicBezTo>
                    <a:pt x="77" y="752"/>
                    <a:pt x="97" y="768"/>
                    <a:pt x="118" y="783"/>
                  </a:cubicBezTo>
                  <a:cubicBezTo>
                    <a:pt x="140" y="801"/>
                    <a:pt x="159" y="824"/>
                    <a:pt x="184" y="838"/>
                  </a:cubicBezTo>
                  <a:cubicBezTo>
                    <a:pt x="118" y="764"/>
                    <a:pt x="53" y="654"/>
                    <a:pt x="77" y="551"/>
                  </a:cubicBezTo>
                  <a:cubicBezTo>
                    <a:pt x="89" y="503"/>
                    <a:pt x="105" y="455"/>
                    <a:pt x="117" y="407"/>
                  </a:cubicBezTo>
                  <a:cubicBezTo>
                    <a:pt x="128" y="365"/>
                    <a:pt x="132" y="321"/>
                    <a:pt x="155" y="283"/>
                  </a:cubicBezTo>
                  <a:cubicBezTo>
                    <a:pt x="180" y="242"/>
                    <a:pt x="220" y="207"/>
                    <a:pt x="249" y="169"/>
                  </a:cubicBezTo>
                  <a:cubicBezTo>
                    <a:pt x="275" y="134"/>
                    <a:pt x="297" y="94"/>
                    <a:pt x="323" y="60"/>
                  </a:cubicBezTo>
                  <a:cubicBezTo>
                    <a:pt x="338" y="41"/>
                    <a:pt x="365" y="23"/>
                    <a:pt x="390" y="20"/>
                  </a:cubicBezTo>
                  <a:cubicBezTo>
                    <a:pt x="406" y="18"/>
                    <a:pt x="441" y="17"/>
                    <a:pt x="451" y="2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4" name="Freeform 1516">
              <a:extLst>
                <a:ext uri="{FF2B5EF4-FFF2-40B4-BE49-F238E27FC236}">
                  <a16:creationId xmlns:a16="http://schemas.microsoft.com/office/drawing/2014/main" id="{8782B1F3-1669-4D1F-819D-FED181342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63"/>
              <a:ext cx="132" cy="311"/>
            </a:xfrm>
            <a:custGeom>
              <a:avLst/>
              <a:gdLst>
                <a:gd name="T0" fmla="*/ 44 w 229"/>
                <a:gd name="T1" fmla="*/ 1 h 540"/>
                <a:gd name="T2" fmla="*/ 37 w 229"/>
                <a:gd name="T3" fmla="*/ 4 h 540"/>
                <a:gd name="T4" fmla="*/ 32 w 229"/>
                <a:gd name="T5" fmla="*/ 12 h 540"/>
                <a:gd name="T6" fmla="*/ 33 w 229"/>
                <a:gd name="T7" fmla="*/ 1 h 540"/>
                <a:gd name="T8" fmla="*/ 33 w 229"/>
                <a:gd name="T9" fmla="*/ 1 h 540"/>
                <a:gd name="T10" fmla="*/ 26 w 229"/>
                <a:gd name="T11" fmla="*/ 13 h 540"/>
                <a:gd name="T12" fmla="*/ 12 w 229"/>
                <a:gd name="T13" fmla="*/ 28 h 540"/>
                <a:gd name="T14" fmla="*/ 10 w 229"/>
                <a:gd name="T15" fmla="*/ 33 h 540"/>
                <a:gd name="T16" fmla="*/ 13 w 229"/>
                <a:gd name="T17" fmla="*/ 32 h 540"/>
                <a:gd name="T18" fmla="*/ 12 w 229"/>
                <a:gd name="T19" fmla="*/ 37 h 540"/>
                <a:gd name="T20" fmla="*/ 9 w 229"/>
                <a:gd name="T21" fmla="*/ 44 h 540"/>
                <a:gd name="T22" fmla="*/ 10 w 229"/>
                <a:gd name="T23" fmla="*/ 47 h 540"/>
                <a:gd name="T24" fmla="*/ 4 w 229"/>
                <a:gd name="T25" fmla="*/ 69 h 540"/>
                <a:gd name="T26" fmla="*/ 0 w 229"/>
                <a:gd name="T27" fmla="*/ 85 h 540"/>
                <a:gd name="T28" fmla="*/ 1 w 229"/>
                <a:gd name="T29" fmla="*/ 95 h 540"/>
                <a:gd name="T30" fmla="*/ 2 w 229"/>
                <a:gd name="T31" fmla="*/ 101 h 540"/>
                <a:gd name="T32" fmla="*/ 5 w 229"/>
                <a:gd name="T33" fmla="*/ 96 h 540"/>
                <a:gd name="T34" fmla="*/ 8 w 229"/>
                <a:gd name="T35" fmla="*/ 87 h 540"/>
                <a:gd name="T36" fmla="*/ 9 w 229"/>
                <a:gd name="T37" fmla="*/ 89 h 540"/>
                <a:gd name="T38" fmla="*/ 10 w 229"/>
                <a:gd name="T39" fmla="*/ 80 h 540"/>
                <a:gd name="T40" fmla="*/ 18 w 229"/>
                <a:gd name="T41" fmla="*/ 53 h 540"/>
                <a:gd name="T42" fmla="*/ 25 w 229"/>
                <a:gd name="T43" fmla="*/ 29 h 540"/>
                <a:gd name="T44" fmla="*/ 38 w 229"/>
                <a:gd name="T45" fmla="*/ 13 h 540"/>
                <a:gd name="T46" fmla="*/ 44 w 229"/>
                <a:gd name="T47" fmla="*/ 1 h 5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" h="540">
                  <a:moveTo>
                    <a:pt x="229" y="1"/>
                  </a:moveTo>
                  <a:cubicBezTo>
                    <a:pt x="217" y="0"/>
                    <a:pt x="202" y="14"/>
                    <a:pt x="195" y="22"/>
                  </a:cubicBezTo>
                  <a:cubicBezTo>
                    <a:pt x="189" y="28"/>
                    <a:pt x="175" y="60"/>
                    <a:pt x="167" y="60"/>
                  </a:cubicBezTo>
                  <a:cubicBezTo>
                    <a:pt x="149" y="62"/>
                    <a:pt x="192" y="10"/>
                    <a:pt x="175" y="4"/>
                  </a:cubicBezTo>
                  <a:cubicBezTo>
                    <a:pt x="174" y="3"/>
                    <a:pt x="173" y="3"/>
                    <a:pt x="171" y="3"/>
                  </a:cubicBezTo>
                  <a:cubicBezTo>
                    <a:pt x="159" y="26"/>
                    <a:pt x="147" y="50"/>
                    <a:pt x="135" y="68"/>
                  </a:cubicBezTo>
                  <a:cubicBezTo>
                    <a:pt x="114" y="100"/>
                    <a:pt x="85" y="116"/>
                    <a:pt x="63" y="144"/>
                  </a:cubicBezTo>
                  <a:cubicBezTo>
                    <a:pt x="57" y="153"/>
                    <a:pt x="53" y="163"/>
                    <a:pt x="50" y="174"/>
                  </a:cubicBezTo>
                  <a:cubicBezTo>
                    <a:pt x="57" y="171"/>
                    <a:pt x="64" y="161"/>
                    <a:pt x="70" y="170"/>
                  </a:cubicBezTo>
                  <a:cubicBezTo>
                    <a:pt x="76" y="177"/>
                    <a:pt x="66" y="191"/>
                    <a:pt x="63" y="197"/>
                  </a:cubicBezTo>
                  <a:cubicBezTo>
                    <a:pt x="57" y="206"/>
                    <a:pt x="47" y="219"/>
                    <a:pt x="47" y="230"/>
                  </a:cubicBezTo>
                  <a:cubicBezTo>
                    <a:pt x="47" y="233"/>
                    <a:pt x="53" y="239"/>
                    <a:pt x="54" y="243"/>
                  </a:cubicBezTo>
                  <a:cubicBezTo>
                    <a:pt x="63" y="281"/>
                    <a:pt x="36" y="327"/>
                    <a:pt x="20" y="360"/>
                  </a:cubicBezTo>
                  <a:cubicBezTo>
                    <a:pt x="6" y="387"/>
                    <a:pt x="0" y="415"/>
                    <a:pt x="0" y="445"/>
                  </a:cubicBezTo>
                  <a:cubicBezTo>
                    <a:pt x="0" y="463"/>
                    <a:pt x="1" y="481"/>
                    <a:pt x="3" y="499"/>
                  </a:cubicBezTo>
                  <a:cubicBezTo>
                    <a:pt x="4" y="505"/>
                    <a:pt x="4" y="525"/>
                    <a:pt x="9" y="529"/>
                  </a:cubicBezTo>
                  <a:cubicBezTo>
                    <a:pt x="24" y="540"/>
                    <a:pt x="25" y="512"/>
                    <a:pt x="26" y="501"/>
                  </a:cubicBezTo>
                  <a:cubicBezTo>
                    <a:pt x="29" y="487"/>
                    <a:pt x="31" y="467"/>
                    <a:pt x="42" y="457"/>
                  </a:cubicBezTo>
                  <a:cubicBezTo>
                    <a:pt x="44" y="460"/>
                    <a:pt x="45" y="462"/>
                    <a:pt x="47" y="465"/>
                  </a:cubicBezTo>
                  <a:cubicBezTo>
                    <a:pt x="47" y="450"/>
                    <a:pt x="49" y="435"/>
                    <a:pt x="52" y="421"/>
                  </a:cubicBezTo>
                  <a:cubicBezTo>
                    <a:pt x="64" y="373"/>
                    <a:pt x="80" y="325"/>
                    <a:pt x="92" y="277"/>
                  </a:cubicBezTo>
                  <a:cubicBezTo>
                    <a:pt x="103" y="235"/>
                    <a:pt x="107" y="191"/>
                    <a:pt x="130" y="153"/>
                  </a:cubicBezTo>
                  <a:cubicBezTo>
                    <a:pt x="148" y="123"/>
                    <a:pt x="176" y="96"/>
                    <a:pt x="200" y="68"/>
                  </a:cubicBezTo>
                  <a:cubicBezTo>
                    <a:pt x="196" y="47"/>
                    <a:pt x="223" y="20"/>
                    <a:pt x="229" y="1"/>
                  </a:cubicBezTo>
                  <a:close/>
                </a:path>
              </a:pathLst>
            </a:custGeom>
            <a:solidFill>
              <a:srgbClr val="F0CA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5" name="Freeform 1517">
              <a:extLst>
                <a:ext uri="{FF2B5EF4-FFF2-40B4-BE49-F238E27FC236}">
                  <a16:creationId xmlns:a16="http://schemas.microsoft.com/office/drawing/2014/main" id="{467499AB-EFF0-45B6-98D2-7326E4148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" y="1396"/>
              <a:ext cx="188" cy="440"/>
            </a:xfrm>
            <a:custGeom>
              <a:avLst/>
              <a:gdLst>
                <a:gd name="T0" fmla="*/ 63 w 325"/>
                <a:gd name="T1" fmla="*/ 2 h 763"/>
                <a:gd name="T2" fmla="*/ 37 w 325"/>
                <a:gd name="T3" fmla="*/ 19 h 763"/>
                <a:gd name="T4" fmla="*/ 20 w 325"/>
                <a:gd name="T5" fmla="*/ 45 h 763"/>
                <a:gd name="T6" fmla="*/ 12 w 325"/>
                <a:gd name="T7" fmla="*/ 55 h 763"/>
                <a:gd name="T8" fmla="*/ 9 w 325"/>
                <a:gd name="T9" fmla="*/ 69 h 763"/>
                <a:gd name="T10" fmla="*/ 2 w 325"/>
                <a:gd name="T11" fmla="*/ 101 h 763"/>
                <a:gd name="T12" fmla="*/ 5 w 325"/>
                <a:gd name="T13" fmla="*/ 125 h 763"/>
                <a:gd name="T14" fmla="*/ 12 w 325"/>
                <a:gd name="T15" fmla="*/ 135 h 763"/>
                <a:gd name="T16" fmla="*/ 20 w 325"/>
                <a:gd name="T17" fmla="*/ 146 h 763"/>
                <a:gd name="T18" fmla="*/ 8 w 325"/>
                <a:gd name="T19" fmla="*/ 123 h 763"/>
                <a:gd name="T20" fmla="*/ 3 w 325"/>
                <a:gd name="T21" fmla="*/ 101 h 763"/>
                <a:gd name="T22" fmla="*/ 10 w 325"/>
                <a:gd name="T23" fmla="*/ 78 h 763"/>
                <a:gd name="T24" fmla="*/ 16 w 325"/>
                <a:gd name="T25" fmla="*/ 59 h 763"/>
                <a:gd name="T26" fmla="*/ 24 w 325"/>
                <a:gd name="T27" fmla="*/ 43 h 763"/>
                <a:gd name="T28" fmla="*/ 35 w 325"/>
                <a:gd name="T29" fmla="*/ 25 h 763"/>
                <a:gd name="T30" fmla="*/ 54 w 325"/>
                <a:gd name="T31" fmla="*/ 6 h 763"/>
                <a:gd name="T32" fmla="*/ 62 w 325"/>
                <a:gd name="T33" fmla="*/ 3 h 7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5" h="763">
                  <a:moveTo>
                    <a:pt x="325" y="9"/>
                  </a:moveTo>
                  <a:cubicBezTo>
                    <a:pt x="272" y="0"/>
                    <a:pt x="218" y="62"/>
                    <a:pt x="192" y="99"/>
                  </a:cubicBezTo>
                  <a:cubicBezTo>
                    <a:pt x="161" y="143"/>
                    <a:pt x="138" y="193"/>
                    <a:pt x="106" y="235"/>
                  </a:cubicBezTo>
                  <a:cubicBezTo>
                    <a:pt x="93" y="254"/>
                    <a:pt x="73" y="269"/>
                    <a:pt x="63" y="289"/>
                  </a:cubicBezTo>
                  <a:cubicBezTo>
                    <a:pt x="51" y="311"/>
                    <a:pt x="53" y="336"/>
                    <a:pt x="47" y="361"/>
                  </a:cubicBezTo>
                  <a:cubicBezTo>
                    <a:pt x="34" y="416"/>
                    <a:pt x="21" y="471"/>
                    <a:pt x="10" y="526"/>
                  </a:cubicBezTo>
                  <a:cubicBezTo>
                    <a:pt x="2" y="570"/>
                    <a:pt x="0" y="613"/>
                    <a:pt x="22" y="651"/>
                  </a:cubicBezTo>
                  <a:cubicBezTo>
                    <a:pt x="33" y="670"/>
                    <a:pt x="47" y="686"/>
                    <a:pt x="58" y="704"/>
                  </a:cubicBezTo>
                  <a:cubicBezTo>
                    <a:pt x="71" y="727"/>
                    <a:pt x="88" y="741"/>
                    <a:pt x="101" y="763"/>
                  </a:cubicBezTo>
                  <a:cubicBezTo>
                    <a:pt x="80" y="721"/>
                    <a:pt x="50" y="688"/>
                    <a:pt x="39" y="643"/>
                  </a:cubicBezTo>
                  <a:cubicBezTo>
                    <a:pt x="29" y="607"/>
                    <a:pt x="16" y="563"/>
                    <a:pt x="18" y="526"/>
                  </a:cubicBezTo>
                  <a:cubicBezTo>
                    <a:pt x="20" y="486"/>
                    <a:pt x="41" y="443"/>
                    <a:pt x="54" y="406"/>
                  </a:cubicBezTo>
                  <a:cubicBezTo>
                    <a:pt x="66" y="373"/>
                    <a:pt x="69" y="339"/>
                    <a:pt x="79" y="307"/>
                  </a:cubicBezTo>
                  <a:cubicBezTo>
                    <a:pt x="89" y="276"/>
                    <a:pt x="110" y="253"/>
                    <a:pt x="125" y="225"/>
                  </a:cubicBezTo>
                  <a:cubicBezTo>
                    <a:pt x="142" y="193"/>
                    <a:pt x="157" y="164"/>
                    <a:pt x="178" y="134"/>
                  </a:cubicBezTo>
                  <a:cubicBezTo>
                    <a:pt x="203" y="98"/>
                    <a:pt x="241" y="54"/>
                    <a:pt x="280" y="31"/>
                  </a:cubicBezTo>
                  <a:cubicBezTo>
                    <a:pt x="292" y="23"/>
                    <a:pt x="304" y="13"/>
                    <a:pt x="319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6" name="Freeform 1518">
              <a:extLst>
                <a:ext uri="{FF2B5EF4-FFF2-40B4-BE49-F238E27FC236}">
                  <a16:creationId xmlns:a16="http://schemas.microsoft.com/office/drawing/2014/main" id="{0ACFEF18-2BEF-4924-B357-716023F37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" y="1482"/>
              <a:ext cx="75" cy="169"/>
            </a:xfrm>
            <a:custGeom>
              <a:avLst/>
              <a:gdLst>
                <a:gd name="T0" fmla="*/ 25 w 130"/>
                <a:gd name="T1" fmla="*/ 0 h 293"/>
                <a:gd name="T2" fmla="*/ 16 w 130"/>
                <a:gd name="T3" fmla="*/ 16 h 293"/>
                <a:gd name="T4" fmla="*/ 7 w 130"/>
                <a:gd name="T5" fmla="*/ 25 h 293"/>
                <a:gd name="T6" fmla="*/ 3 w 130"/>
                <a:gd name="T7" fmla="*/ 39 h 293"/>
                <a:gd name="T8" fmla="*/ 0 w 130"/>
                <a:gd name="T9" fmla="*/ 56 h 293"/>
                <a:gd name="T10" fmla="*/ 6 w 130"/>
                <a:gd name="T11" fmla="*/ 36 h 293"/>
                <a:gd name="T12" fmla="*/ 13 w 130"/>
                <a:gd name="T13" fmla="*/ 21 h 293"/>
                <a:gd name="T14" fmla="*/ 19 w 130"/>
                <a:gd name="T15" fmla="*/ 10 h 293"/>
                <a:gd name="T16" fmla="*/ 22 w 130"/>
                <a:gd name="T17" fmla="*/ 5 h 293"/>
                <a:gd name="T18" fmla="*/ 24 w 130"/>
                <a:gd name="T19" fmla="*/ 1 h 2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0" h="293">
                  <a:moveTo>
                    <a:pt x="130" y="0"/>
                  </a:moveTo>
                  <a:cubicBezTo>
                    <a:pt x="116" y="28"/>
                    <a:pt x="95" y="53"/>
                    <a:pt x="79" y="79"/>
                  </a:cubicBezTo>
                  <a:cubicBezTo>
                    <a:pt x="68" y="98"/>
                    <a:pt x="51" y="113"/>
                    <a:pt x="40" y="131"/>
                  </a:cubicBezTo>
                  <a:cubicBezTo>
                    <a:pt x="26" y="154"/>
                    <a:pt x="23" y="178"/>
                    <a:pt x="19" y="204"/>
                  </a:cubicBezTo>
                  <a:cubicBezTo>
                    <a:pt x="14" y="232"/>
                    <a:pt x="0" y="264"/>
                    <a:pt x="0" y="293"/>
                  </a:cubicBezTo>
                  <a:cubicBezTo>
                    <a:pt x="13" y="258"/>
                    <a:pt x="20" y="221"/>
                    <a:pt x="30" y="185"/>
                  </a:cubicBezTo>
                  <a:cubicBezTo>
                    <a:pt x="38" y="158"/>
                    <a:pt x="53" y="135"/>
                    <a:pt x="67" y="110"/>
                  </a:cubicBezTo>
                  <a:cubicBezTo>
                    <a:pt x="79" y="91"/>
                    <a:pt x="89" y="71"/>
                    <a:pt x="99" y="52"/>
                  </a:cubicBezTo>
                  <a:cubicBezTo>
                    <a:pt x="103" y="43"/>
                    <a:pt x="107" y="35"/>
                    <a:pt x="113" y="27"/>
                  </a:cubicBezTo>
                  <a:cubicBezTo>
                    <a:pt x="117" y="20"/>
                    <a:pt x="124" y="14"/>
                    <a:pt x="127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7" name="Oval 1519">
              <a:extLst>
                <a:ext uri="{FF2B5EF4-FFF2-40B4-BE49-F238E27FC236}">
                  <a16:creationId xmlns:a16="http://schemas.microsoft.com/office/drawing/2014/main" id="{00B9A02A-069B-4CBD-8DAB-1961645DF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" y="1504"/>
              <a:ext cx="11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08" name="Oval 1520">
              <a:extLst>
                <a:ext uri="{FF2B5EF4-FFF2-40B4-BE49-F238E27FC236}">
                  <a16:creationId xmlns:a16="http://schemas.microsoft.com/office/drawing/2014/main" id="{DA0A97CB-4A75-4392-B009-0D46B92BB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" y="149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09" name="Oval 1521">
              <a:extLst>
                <a:ext uri="{FF2B5EF4-FFF2-40B4-BE49-F238E27FC236}">
                  <a16:creationId xmlns:a16="http://schemas.microsoft.com/office/drawing/2014/main" id="{32762CB1-6B57-4619-881D-5BD7A3916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1630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10" name="Oval 1522">
              <a:extLst>
                <a:ext uri="{FF2B5EF4-FFF2-40B4-BE49-F238E27FC236}">
                  <a16:creationId xmlns:a16="http://schemas.microsoft.com/office/drawing/2014/main" id="{C3AA0437-6618-4EEB-86A4-FE4C1533F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645"/>
              <a:ext cx="7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11" name="Freeform 1523">
              <a:extLst>
                <a:ext uri="{FF2B5EF4-FFF2-40B4-BE49-F238E27FC236}">
                  <a16:creationId xmlns:a16="http://schemas.microsoft.com/office/drawing/2014/main" id="{0B61B310-243D-4837-86CE-E049C1801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" y="1563"/>
              <a:ext cx="251" cy="391"/>
            </a:xfrm>
            <a:custGeom>
              <a:avLst/>
              <a:gdLst>
                <a:gd name="T0" fmla="*/ 56 w 436"/>
                <a:gd name="T1" fmla="*/ 20 h 678"/>
                <a:gd name="T2" fmla="*/ 43 w 436"/>
                <a:gd name="T3" fmla="*/ 13 h 678"/>
                <a:gd name="T4" fmla="*/ 47 w 436"/>
                <a:gd name="T5" fmla="*/ 35 h 678"/>
                <a:gd name="T6" fmla="*/ 29 w 436"/>
                <a:gd name="T7" fmla="*/ 42 h 678"/>
                <a:gd name="T8" fmla="*/ 33 w 436"/>
                <a:gd name="T9" fmla="*/ 54 h 678"/>
                <a:gd name="T10" fmla="*/ 14 w 436"/>
                <a:gd name="T11" fmla="*/ 58 h 678"/>
                <a:gd name="T12" fmla="*/ 10 w 436"/>
                <a:gd name="T13" fmla="*/ 76 h 678"/>
                <a:gd name="T14" fmla="*/ 29 w 436"/>
                <a:gd name="T15" fmla="*/ 77 h 678"/>
                <a:gd name="T16" fmla="*/ 13 w 436"/>
                <a:gd name="T17" fmla="*/ 101 h 678"/>
                <a:gd name="T18" fmla="*/ 36 w 436"/>
                <a:gd name="T19" fmla="*/ 81 h 678"/>
                <a:gd name="T20" fmla="*/ 40 w 436"/>
                <a:gd name="T21" fmla="*/ 96 h 678"/>
                <a:gd name="T22" fmla="*/ 25 w 436"/>
                <a:gd name="T23" fmla="*/ 116 h 678"/>
                <a:gd name="T24" fmla="*/ 48 w 436"/>
                <a:gd name="T25" fmla="*/ 100 h 678"/>
                <a:gd name="T26" fmla="*/ 61 w 436"/>
                <a:gd name="T27" fmla="*/ 77 h 678"/>
                <a:gd name="T28" fmla="*/ 69 w 436"/>
                <a:gd name="T29" fmla="*/ 93 h 678"/>
                <a:gd name="T30" fmla="*/ 69 w 436"/>
                <a:gd name="T31" fmla="*/ 66 h 678"/>
                <a:gd name="T32" fmla="*/ 81 w 436"/>
                <a:gd name="T33" fmla="*/ 63 h 678"/>
                <a:gd name="T34" fmla="*/ 81 w 436"/>
                <a:gd name="T35" fmla="*/ 35 h 678"/>
                <a:gd name="T36" fmla="*/ 71 w 436"/>
                <a:gd name="T37" fmla="*/ 30 h 678"/>
                <a:gd name="T38" fmla="*/ 63 w 436"/>
                <a:gd name="T39" fmla="*/ 7 h 678"/>
                <a:gd name="T40" fmla="*/ 55 w 436"/>
                <a:gd name="T41" fmla="*/ 21 h 6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36" h="678">
                  <a:moveTo>
                    <a:pt x="293" y="106"/>
                  </a:moveTo>
                  <a:cubicBezTo>
                    <a:pt x="290" y="76"/>
                    <a:pt x="260" y="49"/>
                    <a:pt x="228" y="70"/>
                  </a:cubicBezTo>
                  <a:cubicBezTo>
                    <a:pt x="165" y="111"/>
                    <a:pt x="262" y="148"/>
                    <a:pt x="246" y="183"/>
                  </a:cubicBezTo>
                  <a:cubicBezTo>
                    <a:pt x="232" y="217"/>
                    <a:pt x="172" y="176"/>
                    <a:pt x="154" y="216"/>
                  </a:cubicBezTo>
                  <a:cubicBezTo>
                    <a:pt x="139" y="250"/>
                    <a:pt x="191" y="258"/>
                    <a:pt x="176" y="282"/>
                  </a:cubicBezTo>
                  <a:cubicBezTo>
                    <a:pt x="160" y="306"/>
                    <a:pt x="98" y="286"/>
                    <a:pt x="74" y="306"/>
                  </a:cubicBezTo>
                  <a:cubicBezTo>
                    <a:pt x="51" y="325"/>
                    <a:pt x="0" y="400"/>
                    <a:pt x="53" y="397"/>
                  </a:cubicBezTo>
                  <a:cubicBezTo>
                    <a:pt x="69" y="396"/>
                    <a:pt x="192" y="330"/>
                    <a:pt x="153" y="400"/>
                  </a:cubicBezTo>
                  <a:cubicBezTo>
                    <a:pt x="132" y="437"/>
                    <a:pt x="38" y="465"/>
                    <a:pt x="68" y="526"/>
                  </a:cubicBezTo>
                  <a:cubicBezTo>
                    <a:pt x="114" y="509"/>
                    <a:pt x="139" y="446"/>
                    <a:pt x="186" y="424"/>
                  </a:cubicBezTo>
                  <a:cubicBezTo>
                    <a:pt x="258" y="390"/>
                    <a:pt x="242" y="460"/>
                    <a:pt x="210" y="497"/>
                  </a:cubicBezTo>
                  <a:cubicBezTo>
                    <a:pt x="190" y="520"/>
                    <a:pt x="113" y="567"/>
                    <a:pt x="130" y="607"/>
                  </a:cubicBezTo>
                  <a:cubicBezTo>
                    <a:pt x="161" y="678"/>
                    <a:pt x="242" y="541"/>
                    <a:pt x="253" y="520"/>
                  </a:cubicBezTo>
                  <a:cubicBezTo>
                    <a:pt x="261" y="504"/>
                    <a:pt x="289" y="391"/>
                    <a:pt x="320" y="403"/>
                  </a:cubicBezTo>
                  <a:cubicBezTo>
                    <a:pt x="337" y="410"/>
                    <a:pt x="320" y="514"/>
                    <a:pt x="361" y="483"/>
                  </a:cubicBezTo>
                  <a:cubicBezTo>
                    <a:pt x="395" y="458"/>
                    <a:pt x="354" y="380"/>
                    <a:pt x="360" y="347"/>
                  </a:cubicBezTo>
                  <a:cubicBezTo>
                    <a:pt x="368" y="301"/>
                    <a:pt x="392" y="318"/>
                    <a:pt x="422" y="329"/>
                  </a:cubicBezTo>
                  <a:cubicBezTo>
                    <a:pt x="436" y="290"/>
                    <a:pt x="434" y="223"/>
                    <a:pt x="422" y="182"/>
                  </a:cubicBezTo>
                  <a:cubicBezTo>
                    <a:pt x="411" y="144"/>
                    <a:pt x="405" y="156"/>
                    <a:pt x="370" y="156"/>
                  </a:cubicBezTo>
                  <a:cubicBezTo>
                    <a:pt x="362" y="135"/>
                    <a:pt x="401" y="0"/>
                    <a:pt x="329" y="38"/>
                  </a:cubicBezTo>
                  <a:cubicBezTo>
                    <a:pt x="302" y="52"/>
                    <a:pt x="306" y="91"/>
                    <a:pt x="287" y="109"/>
                  </a:cubicBezTo>
                </a:path>
              </a:pathLst>
            </a:custGeom>
            <a:solidFill>
              <a:srgbClr val="F3B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" name="Freeform 1524">
              <a:extLst>
                <a:ext uri="{FF2B5EF4-FFF2-40B4-BE49-F238E27FC236}">
                  <a16:creationId xmlns:a16="http://schemas.microsoft.com/office/drawing/2014/main" id="{AE7F23D4-948F-4D39-8C84-C15E13F29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492"/>
              <a:ext cx="224" cy="475"/>
            </a:xfrm>
            <a:custGeom>
              <a:avLst/>
              <a:gdLst>
                <a:gd name="T0" fmla="*/ 43 w 388"/>
                <a:gd name="T1" fmla="*/ 1 h 824"/>
                <a:gd name="T2" fmla="*/ 66 w 388"/>
                <a:gd name="T3" fmla="*/ 47 h 824"/>
                <a:gd name="T4" fmla="*/ 68 w 388"/>
                <a:gd name="T5" fmla="*/ 92 h 824"/>
                <a:gd name="T6" fmla="*/ 54 w 388"/>
                <a:gd name="T7" fmla="*/ 115 h 824"/>
                <a:gd name="T8" fmla="*/ 35 w 388"/>
                <a:gd name="T9" fmla="*/ 133 h 824"/>
                <a:gd name="T10" fmla="*/ 17 w 388"/>
                <a:gd name="T11" fmla="*/ 156 h 824"/>
                <a:gd name="T12" fmla="*/ 0 w 388"/>
                <a:gd name="T13" fmla="*/ 155 h 824"/>
                <a:gd name="T14" fmla="*/ 10 w 388"/>
                <a:gd name="T15" fmla="*/ 151 h 824"/>
                <a:gd name="T16" fmla="*/ 23 w 388"/>
                <a:gd name="T17" fmla="*/ 133 h 824"/>
                <a:gd name="T18" fmla="*/ 53 w 388"/>
                <a:gd name="T19" fmla="*/ 81 h 824"/>
                <a:gd name="T20" fmla="*/ 54 w 388"/>
                <a:gd name="T21" fmla="*/ 57 h 824"/>
                <a:gd name="T22" fmla="*/ 50 w 388"/>
                <a:gd name="T23" fmla="*/ 36 h 824"/>
                <a:gd name="T24" fmla="*/ 47 w 388"/>
                <a:gd name="T25" fmla="*/ 18 h 824"/>
                <a:gd name="T26" fmla="*/ 43 w 388"/>
                <a:gd name="T27" fmla="*/ 6 h 824"/>
                <a:gd name="T28" fmla="*/ 43 w 388"/>
                <a:gd name="T29" fmla="*/ 0 h 8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824">
                  <a:moveTo>
                    <a:pt x="224" y="3"/>
                  </a:moveTo>
                  <a:cubicBezTo>
                    <a:pt x="267" y="78"/>
                    <a:pt x="312" y="162"/>
                    <a:pt x="344" y="242"/>
                  </a:cubicBezTo>
                  <a:cubicBezTo>
                    <a:pt x="375" y="318"/>
                    <a:pt x="388" y="407"/>
                    <a:pt x="353" y="481"/>
                  </a:cubicBezTo>
                  <a:cubicBezTo>
                    <a:pt x="333" y="524"/>
                    <a:pt x="310" y="561"/>
                    <a:pt x="282" y="600"/>
                  </a:cubicBezTo>
                  <a:cubicBezTo>
                    <a:pt x="255" y="639"/>
                    <a:pt x="218" y="664"/>
                    <a:pt x="184" y="695"/>
                  </a:cubicBezTo>
                  <a:cubicBezTo>
                    <a:pt x="148" y="728"/>
                    <a:pt x="140" y="801"/>
                    <a:pt x="90" y="816"/>
                  </a:cubicBezTo>
                  <a:cubicBezTo>
                    <a:pt x="65" y="824"/>
                    <a:pt x="22" y="823"/>
                    <a:pt x="0" y="808"/>
                  </a:cubicBezTo>
                  <a:cubicBezTo>
                    <a:pt x="23" y="802"/>
                    <a:pt x="37" y="805"/>
                    <a:pt x="55" y="787"/>
                  </a:cubicBezTo>
                  <a:cubicBezTo>
                    <a:pt x="81" y="761"/>
                    <a:pt x="101" y="725"/>
                    <a:pt x="119" y="694"/>
                  </a:cubicBezTo>
                  <a:cubicBezTo>
                    <a:pt x="169" y="604"/>
                    <a:pt x="250" y="521"/>
                    <a:pt x="272" y="419"/>
                  </a:cubicBezTo>
                  <a:cubicBezTo>
                    <a:pt x="280" y="379"/>
                    <a:pt x="284" y="337"/>
                    <a:pt x="282" y="296"/>
                  </a:cubicBezTo>
                  <a:cubicBezTo>
                    <a:pt x="281" y="261"/>
                    <a:pt x="266" y="226"/>
                    <a:pt x="258" y="191"/>
                  </a:cubicBezTo>
                  <a:cubicBezTo>
                    <a:pt x="250" y="159"/>
                    <a:pt x="250" y="128"/>
                    <a:pt x="244" y="96"/>
                  </a:cubicBezTo>
                  <a:cubicBezTo>
                    <a:pt x="240" y="73"/>
                    <a:pt x="230" y="53"/>
                    <a:pt x="226" y="29"/>
                  </a:cubicBezTo>
                  <a:cubicBezTo>
                    <a:pt x="225" y="20"/>
                    <a:pt x="223" y="7"/>
                    <a:pt x="221" y="0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3" name="Freeform 1525">
              <a:extLst>
                <a:ext uri="{FF2B5EF4-FFF2-40B4-BE49-F238E27FC236}">
                  <a16:creationId xmlns:a16="http://schemas.microsoft.com/office/drawing/2014/main" id="{95D3B328-5818-4BEB-B174-50C5049AC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580"/>
              <a:ext cx="168" cy="361"/>
            </a:xfrm>
            <a:custGeom>
              <a:avLst/>
              <a:gdLst>
                <a:gd name="T0" fmla="*/ 52 w 292"/>
                <a:gd name="T1" fmla="*/ 57 h 626"/>
                <a:gd name="T2" fmla="*/ 51 w 292"/>
                <a:gd name="T3" fmla="*/ 24 h 626"/>
                <a:gd name="T4" fmla="*/ 44 w 292"/>
                <a:gd name="T5" fmla="*/ 24 h 626"/>
                <a:gd name="T6" fmla="*/ 45 w 292"/>
                <a:gd name="T7" fmla="*/ 7 h 626"/>
                <a:gd name="T8" fmla="*/ 41 w 292"/>
                <a:gd name="T9" fmla="*/ 1 h 626"/>
                <a:gd name="T10" fmla="*/ 36 w 292"/>
                <a:gd name="T11" fmla="*/ 2 h 626"/>
                <a:gd name="T12" fmla="*/ 32 w 292"/>
                <a:gd name="T13" fmla="*/ 7 h 626"/>
                <a:gd name="T14" fmla="*/ 32 w 292"/>
                <a:gd name="T15" fmla="*/ 7 h 626"/>
                <a:gd name="T16" fmla="*/ 37 w 292"/>
                <a:gd name="T17" fmla="*/ 27 h 626"/>
                <a:gd name="T18" fmla="*/ 35 w 292"/>
                <a:gd name="T19" fmla="*/ 51 h 626"/>
                <a:gd name="T20" fmla="*/ 6 w 292"/>
                <a:gd name="T21" fmla="*/ 103 h 626"/>
                <a:gd name="T22" fmla="*/ 0 w 292"/>
                <a:gd name="T23" fmla="*/ 114 h 626"/>
                <a:gd name="T24" fmla="*/ 22 w 292"/>
                <a:gd name="T25" fmla="*/ 94 h 626"/>
                <a:gd name="T26" fmla="*/ 35 w 292"/>
                <a:gd name="T27" fmla="*/ 72 h 626"/>
                <a:gd name="T28" fmla="*/ 37 w 292"/>
                <a:gd name="T29" fmla="*/ 85 h 626"/>
                <a:gd name="T30" fmla="*/ 44 w 292"/>
                <a:gd name="T31" fmla="*/ 74 h 626"/>
                <a:gd name="T32" fmla="*/ 42 w 292"/>
                <a:gd name="T33" fmla="*/ 61 h 626"/>
                <a:gd name="T34" fmla="*/ 52 w 292"/>
                <a:gd name="T35" fmla="*/ 57 h 6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92" h="626">
                  <a:moveTo>
                    <a:pt x="276" y="296"/>
                  </a:moveTo>
                  <a:cubicBezTo>
                    <a:pt x="292" y="242"/>
                    <a:pt x="285" y="181"/>
                    <a:pt x="268" y="126"/>
                  </a:cubicBezTo>
                  <a:cubicBezTo>
                    <a:pt x="261" y="122"/>
                    <a:pt x="250" y="126"/>
                    <a:pt x="231" y="126"/>
                  </a:cubicBezTo>
                  <a:cubicBezTo>
                    <a:pt x="227" y="115"/>
                    <a:pt x="236" y="73"/>
                    <a:pt x="234" y="40"/>
                  </a:cubicBezTo>
                  <a:cubicBezTo>
                    <a:pt x="229" y="27"/>
                    <a:pt x="222" y="15"/>
                    <a:pt x="216" y="2"/>
                  </a:cubicBezTo>
                  <a:cubicBezTo>
                    <a:pt x="210" y="0"/>
                    <a:pt x="201" y="2"/>
                    <a:pt x="190" y="8"/>
                  </a:cubicBezTo>
                  <a:cubicBezTo>
                    <a:pt x="179" y="14"/>
                    <a:pt x="173" y="24"/>
                    <a:pt x="168" y="36"/>
                  </a:cubicBezTo>
                  <a:cubicBezTo>
                    <a:pt x="168" y="37"/>
                    <a:pt x="169" y="37"/>
                    <a:pt x="169" y="38"/>
                  </a:cubicBezTo>
                  <a:cubicBezTo>
                    <a:pt x="177" y="73"/>
                    <a:pt x="192" y="108"/>
                    <a:pt x="193" y="143"/>
                  </a:cubicBezTo>
                  <a:cubicBezTo>
                    <a:pt x="195" y="184"/>
                    <a:pt x="191" y="226"/>
                    <a:pt x="183" y="266"/>
                  </a:cubicBezTo>
                  <a:cubicBezTo>
                    <a:pt x="161" y="368"/>
                    <a:pt x="80" y="451"/>
                    <a:pt x="30" y="540"/>
                  </a:cubicBezTo>
                  <a:cubicBezTo>
                    <a:pt x="21" y="557"/>
                    <a:pt x="11" y="574"/>
                    <a:pt x="0" y="591"/>
                  </a:cubicBezTo>
                  <a:cubicBezTo>
                    <a:pt x="35" y="626"/>
                    <a:pt x="104" y="509"/>
                    <a:pt x="114" y="490"/>
                  </a:cubicBezTo>
                  <a:cubicBezTo>
                    <a:pt x="122" y="474"/>
                    <a:pt x="151" y="361"/>
                    <a:pt x="181" y="373"/>
                  </a:cubicBezTo>
                  <a:cubicBezTo>
                    <a:pt x="192" y="377"/>
                    <a:pt x="189" y="420"/>
                    <a:pt x="196" y="443"/>
                  </a:cubicBezTo>
                  <a:cubicBezTo>
                    <a:pt x="209" y="425"/>
                    <a:pt x="221" y="407"/>
                    <a:pt x="232" y="388"/>
                  </a:cubicBezTo>
                  <a:cubicBezTo>
                    <a:pt x="227" y="361"/>
                    <a:pt x="218" y="334"/>
                    <a:pt x="221" y="317"/>
                  </a:cubicBezTo>
                  <a:cubicBezTo>
                    <a:pt x="229" y="275"/>
                    <a:pt x="250" y="286"/>
                    <a:pt x="276" y="296"/>
                  </a:cubicBezTo>
                  <a:close/>
                </a:path>
              </a:pathLst>
            </a:custGeom>
            <a:solidFill>
              <a:srgbClr val="F4CA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" name="Freeform 1526">
              <a:extLst>
                <a:ext uri="{FF2B5EF4-FFF2-40B4-BE49-F238E27FC236}">
                  <a16:creationId xmlns:a16="http://schemas.microsoft.com/office/drawing/2014/main" id="{8E786474-5559-413C-93B8-F7D85D5D0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41"/>
              <a:ext cx="134" cy="409"/>
            </a:xfrm>
            <a:custGeom>
              <a:avLst/>
              <a:gdLst>
                <a:gd name="T0" fmla="*/ 28 w 233"/>
                <a:gd name="T1" fmla="*/ 0 h 709"/>
                <a:gd name="T2" fmla="*/ 37 w 233"/>
                <a:gd name="T3" fmla="*/ 20 h 709"/>
                <a:gd name="T4" fmla="*/ 43 w 233"/>
                <a:gd name="T5" fmla="*/ 40 h 709"/>
                <a:gd name="T6" fmla="*/ 38 w 233"/>
                <a:gd name="T7" fmla="*/ 79 h 709"/>
                <a:gd name="T8" fmla="*/ 17 w 233"/>
                <a:gd name="T9" fmla="*/ 114 h 709"/>
                <a:gd name="T10" fmla="*/ 0 w 233"/>
                <a:gd name="T11" fmla="*/ 136 h 709"/>
                <a:gd name="T12" fmla="*/ 10 w 233"/>
                <a:gd name="T13" fmla="*/ 117 h 709"/>
                <a:gd name="T14" fmla="*/ 24 w 233"/>
                <a:gd name="T15" fmla="*/ 95 h 709"/>
                <a:gd name="T16" fmla="*/ 40 w 233"/>
                <a:gd name="T17" fmla="*/ 51 h 709"/>
                <a:gd name="T18" fmla="*/ 37 w 233"/>
                <a:gd name="T19" fmla="*/ 22 h 709"/>
                <a:gd name="T20" fmla="*/ 29 w 233"/>
                <a:gd name="T21" fmla="*/ 3 h 70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3" h="709">
                  <a:moveTo>
                    <a:pt x="147" y="0"/>
                  </a:moveTo>
                  <a:cubicBezTo>
                    <a:pt x="153" y="33"/>
                    <a:pt x="184" y="70"/>
                    <a:pt x="197" y="102"/>
                  </a:cubicBezTo>
                  <a:cubicBezTo>
                    <a:pt x="212" y="135"/>
                    <a:pt x="222" y="170"/>
                    <a:pt x="225" y="206"/>
                  </a:cubicBezTo>
                  <a:cubicBezTo>
                    <a:pt x="233" y="279"/>
                    <a:pt x="222" y="341"/>
                    <a:pt x="199" y="410"/>
                  </a:cubicBezTo>
                  <a:cubicBezTo>
                    <a:pt x="175" y="481"/>
                    <a:pt x="139" y="535"/>
                    <a:pt x="91" y="592"/>
                  </a:cubicBezTo>
                  <a:cubicBezTo>
                    <a:pt x="60" y="628"/>
                    <a:pt x="23" y="666"/>
                    <a:pt x="0" y="709"/>
                  </a:cubicBezTo>
                  <a:cubicBezTo>
                    <a:pt x="6" y="675"/>
                    <a:pt x="30" y="637"/>
                    <a:pt x="51" y="610"/>
                  </a:cubicBezTo>
                  <a:cubicBezTo>
                    <a:pt x="79" y="574"/>
                    <a:pt x="102" y="536"/>
                    <a:pt x="125" y="496"/>
                  </a:cubicBezTo>
                  <a:cubicBezTo>
                    <a:pt x="164" y="430"/>
                    <a:pt x="199" y="344"/>
                    <a:pt x="208" y="267"/>
                  </a:cubicBezTo>
                  <a:cubicBezTo>
                    <a:pt x="215" y="214"/>
                    <a:pt x="209" y="168"/>
                    <a:pt x="196" y="118"/>
                  </a:cubicBezTo>
                  <a:cubicBezTo>
                    <a:pt x="188" y="86"/>
                    <a:pt x="176" y="31"/>
                    <a:pt x="153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5" name="Freeform 1527">
              <a:extLst>
                <a:ext uri="{FF2B5EF4-FFF2-40B4-BE49-F238E27FC236}">
                  <a16:creationId xmlns:a16="http://schemas.microsoft.com/office/drawing/2014/main" id="{0786560E-33F7-4CCF-A0F3-D9BFF150A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15"/>
              <a:ext cx="53" cy="205"/>
            </a:xfrm>
            <a:custGeom>
              <a:avLst/>
              <a:gdLst>
                <a:gd name="T0" fmla="*/ 11 w 93"/>
                <a:gd name="T1" fmla="*/ 16 h 357"/>
                <a:gd name="T2" fmla="*/ 17 w 93"/>
                <a:gd name="T3" fmla="*/ 0 h 357"/>
                <a:gd name="T4" fmla="*/ 11 w 93"/>
                <a:gd name="T5" fmla="*/ 3 h 357"/>
                <a:gd name="T6" fmla="*/ 3 w 93"/>
                <a:gd name="T7" fmla="*/ 25 h 357"/>
                <a:gd name="T8" fmla="*/ 2 w 93"/>
                <a:gd name="T9" fmla="*/ 61 h 357"/>
                <a:gd name="T10" fmla="*/ 2 w 93"/>
                <a:gd name="T11" fmla="*/ 64 h 357"/>
                <a:gd name="T12" fmla="*/ 6 w 93"/>
                <a:gd name="T13" fmla="*/ 68 h 357"/>
                <a:gd name="T14" fmla="*/ 6 w 93"/>
                <a:gd name="T15" fmla="*/ 54 h 357"/>
                <a:gd name="T16" fmla="*/ 11 w 93"/>
                <a:gd name="T17" fmla="*/ 16 h 3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357">
                  <a:moveTo>
                    <a:pt x="61" y="86"/>
                  </a:moveTo>
                  <a:cubicBezTo>
                    <a:pt x="69" y="60"/>
                    <a:pt x="79" y="29"/>
                    <a:pt x="93" y="0"/>
                  </a:cubicBezTo>
                  <a:cubicBezTo>
                    <a:pt x="82" y="4"/>
                    <a:pt x="71" y="9"/>
                    <a:pt x="61" y="15"/>
                  </a:cubicBezTo>
                  <a:cubicBezTo>
                    <a:pt x="39" y="51"/>
                    <a:pt x="25" y="92"/>
                    <a:pt x="17" y="130"/>
                  </a:cubicBezTo>
                  <a:cubicBezTo>
                    <a:pt x="4" y="189"/>
                    <a:pt x="0" y="260"/>
                    <a:pt x="10" y="321"/>
                  </a:cubicBezTo>
                  <a:cubicBezTo>
                    <a:pt x="10" y="327"/>
                    <a:pt x="12" y="333"/>
                    <a:pt x="13" y="339"/>
                  </a:cubicBezTo>
                  <a:cubicBezTo>
                    <a:pt x="19" y="345"/>
                    <a:pt x="26" y="352"/>
                    <a:pt x="33" y="357"/>
                  </a:cubicBezTo>
                  <a:cubicBezTo>
                    <a:pt x="31" y="331"/>
                    <a:pt x="31" y="306"/>
                    <a:pt x="31" y="284"/>
                  </a:cubicBezTo>
                  <a:cubicBezTo>
                    <a:pt x="32" y="218"/>
                    <a:pt x="43" y="150"/>
                    <a:pt x="61" y="86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6" name="Freeform 1528">
              <a:extLst>
                <a:ext uri="{FF2B5EF4-FFF2-40B4-BE49-F238E27FC236}">
                  <a16:creationId xmlns:a16="http://schemas.microsoft.com/office/drawing/2014/main" id="{CA8A2D81-C8CB-4F0A-A62C-5AA477F8D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492"/>
              <a:ext cx="59" cy="219"/>
            </a:xfrm>
            <a:custGeom>
              <a:avLst/>
              <a:gdLst>
                <a:gd name="T0" fmla="*/ 19 w 103"/>
                <a:gd name="T1" fmla="*/ 0 h 380"/>
                <a:gd name="T2" fmla="*/ 14 w 103"/>
                <a:gd name="T3" fmla="*/ 6 h 380"/>
                <a:gd name="T4" fmla="*/ 10 w 103"/>
                <a:gd name="T5" fmla="*/ 14 h 380"/>
                <a:gd name="T6" fmla="*/ 4 w 103"/>
                <a:gd name="T7" fmla="*/ 33 h 380"/>
                <a:gd name="T8" fmla="*/ 3 w 103"/>
                <a:gd name="T9" fmla="*/ 73 h 380"/>
                <a:gd name="T10" fmla="*/ 8 w 103"/>
                <a:gd name="T11" fmla="*/ 28 h 380"/>
                <a:gd name="T12" fmla="*/ 13 w 103"/>
                <a:gd name="T13" fmla="*/ 12 h 380"/>
                <a:gd name="T14" fmla="*/ 18 w 103"/>
                <a:gd name="T15" fmla="*/ 2 h 3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3" h="380">
                  <a:moveTo>
                    <a:pt x="103" y="0"/>
                  </a:moveTo>
                  <a:cubicBezTo>
                    <a:pt x="97" y="11"/>
                    <a:pt x="84" y="20"/>
                    <a:pt x="76" y="30"/>
                  </a:cubicBezTo>
                  <a:cubicBezTo>
                    <a:pt x="65" y="44"/>
                    <a:pt x="57" y="61"/>
                    <a:pt x="50" y="77"/>
                  </a:cubicBezTo>
                  <a:cubicBezTo>
                    <a:pt x="36" y="107"/>
                    <a:pt x="27" y="139"/>
                    <a:pt x="21" y="171"/>
                  </a:cubicBezTo>
                  <a:cubicBezTo>
                    <a:pt x="8" y="240"/>
                    <a:pt x="0" y="312"/>
                    <a:pt x="17" y="380"/>
                  </a:cubicBezTo>
                  <a:cubicBezTo>
                    <a:pt x="3" y="307"/>
                    <a:pt x="18" y="215"/>
                    <a:pt x="42" y="145"/>
                  </a:cubicBezTo>
                  <a:cubicBezTo>
                    <a:pt x="51" y="118"/>
                    <a:pt x="57" y="90"/>
                    <a:pt x="68" y="63"/>
                  </a:cubicBezTo>
                  <a:cubicBezTo>
                    <a:pt x="75" y="45"/>
                    <a:pt x="80" y="25"/>
                    <a:pt x="95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7" name="Freeform 1529">
              <a:extLst>
                <a:ext uri="{FF2B5EF4-FFF2-40B4-BE49-F238E27FC236}">
                  <a16:creationId xmlns:a16="http://schemas.microsoft.com/office/drawing/2014/main" id="{8FE017E8-08D5-4D56-9903-903A32518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32"/>
              <a:ext cx="35" cy="124"/>
            </a:xfrm>
            <a:custGeom>
              <a:avLst/>
              <a:gdLst>
                <a:gd name="T0" fmla="*/ 9 w 61"/>
                <a:gd name="T1" fmla="*/ 2 h 214"/>
                <a:gd name="T2" fmla="*/ 6 w 61"/>
                <a:gd name="T3" fmla="*/ 0 h 214"/>
                <a:gd name="T4" fmla="*/ 8 w 61"/>
                <a:gd name="T5" fmla="*/ 9 h 214"/>
                <a:gd name="T6" fmla="*/ 5 w 61"/>
                <a:gd name="T7" fmla="*/ 28 h 214"/>
                <a:gd name="T8" fmla="*/ 0 w 61"/>
                <a:gd name="T9" fmla="*/ 42 h 214"/>
                <a:gd name="T10" fmla="*/ 7 w 61"/>
                <a:gd name="T11" fmla="*/ 30 h 214"/>
                <a:gd name="T12" fmla="*/ 11 w 61"/>
                <a:gd name="T13" fmla="*/ 20 h 214"/>
                <a:gd name="T14" fmla="*/ 9 w 61"/>
                <a:gd name="T15" fmla="*/ 2 h 2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214">
                  <a:moveTo>
                    <a:pt x="49" y="12"/>
                  </a:moveTo>
                  <a:cubicBezTo>
                    <a:pt x="44" y="8"/>
                    <a:pt x="40" y="4"/>
                    <a:pt x="35" y="0"/>
                  </a:cubicBezTo>
                  <a:cubicBezTo>
                    <a:pt x="38" y="15"/>
                    <a:pt x="40" y="30"/>
                    <a:pt x="41" y="45"/>
                  </a:cubicBezTo>
                  <a:cubicBezTo>
                    <a:pt x="41" y="80"/>
                    <a:pt x="38" y="114"/>
                    <a:pt x="26" y="146"/>
                  </a:cubicBezTo>
                  <a:cubicBezTo>
                    <a:pt x="18" y="168"/>
                    <a:pt x="12" y="195"/>
                    <a:pt x="0" y="214"/>
                  </a:cubicBezTo>
                  <a:cubicBezTo>
                    <a:pt x="18" y="201"/>
                    <a:pt x="28" y="175"/>
                    <a:pt x="39" y="156"/>
                  </a:cubicBezTo>
                  <a:cubicBezTo>
                    <a:pt x="49" y="139"/>
                    <a:pt x="57" y="125"/>
                    <a:pt x="59" y="105"/>
                  </a:cubicBezTo>
                  <a:cubicBezTo>
                    <a:pt x="61" y="74"/>
                    <a:pt x="56" y="42"/>
                    <a:pt x="49" y="12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8" name="Freeform 1530">
              <a:extLst>
                <a:ext uri="{FF2B5EF4-FFF2-40B4-BE49-F238E27FC236}">
                  <a16:creationId xmlns:a16="http://schemas.microsoft.com/office/drawing/2014/main" id="{5CAB343F-9D1C-4DC8-AD1F-A29325740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512"/>
              <a:ext cx="21" cy="109"/>
            </a:xfrm>
            <a:custGeom>
              <a:avLst/>
              <a:gdLst>
                <a:gd name="T0" fmla="*/ 0 w 38"/>
                <a:gd name="T1" fmla="*/ 0 h 189"/>
                <a:gd name="T2" fmla="*/ 1 w 38"/>
                <a:gd name="T3" fmla="*/ 36 h 189"/>
                <a:gd name="T4" fmla="*/ 1 w 38"/>
                <a:gd name="T5" fmla="*/ 2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" h="189">
                  <a:moveTo>
                    <a:pt x="0" y="0"/>
                  </a:moveTo>
                  <a:cubicBezTo>
                    <a:pt x="29" y="55"/>
                    <a:pt x="38" y="134"/>
                    <a:pt x="3" y="189"/>
                  </a:cubicBezTo>
                  <a:cubicBezTo>
                    <a:pt x="25" y="141"/>
                    <a:pt x="35" y="58"/>
                    <a:pt x="5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9" name="Oval 1531">
              <a:extLst>
                <a:ext uri="{FF2B5EF4-FFF2-40B4-BE49-F238E27FC236}">
                  <a16:creationId xmlns:a16="http://schemas.microsoft.com/office/drawing/2014/main" id="{06745AB6-39F0-4946-B3DC-3DDA13FC4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" y="1614"/>
              <a:ext cx="5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0" name="Oval 1532">
              <a:extLst>
                <a:ext uri="{FF2B5EF4-FFF2-40B4-BE49-F238E27FC236}">
                  <a16:creationId xmlns:a16="http://schemas.microsoft.com/office/drawing/2014/main" id="{614D1516-8B21-41AB-9B2E-0DA41068C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624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1" name="Oval 1533">
              <a:extLst>
                <a:ext uri="{FF2B5EF4-FFF2-40B4-BE49-F238E27FC236}">
                  <a16:creationId xmlns:a16="http://schemas.microsoft.com/office/drawing/2014/main" id="{AE52537E-7013-4855-8F5F-E9EBF7B6D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148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2" name="Oval 1534">
              <a:extLst>
                <a:ext uri="{FF2B5EF4-FFF2-40B4-BE49-F238E27FC236}">
                  <a16:creationId xmlns:a16="http://schemas.microsoft.com/office/drawing/2014/main" id="{592B3C9C-5D49-432A-84C3-A8B0D0E87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2" y="1486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3" name="Oval 1535">
              <a:extLst>
                <a:ext uri="{FF2B5EF4-FFF2-40B4-BE49-F238E27FC236}">
                  <a16:creationId xmlns:a16="http://schemas.microsoft.com/office/drawing/2014/main" id="{35C675B9-0420-4392-9EEC-380A30105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" y="149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4" name="Oval 1536">
              <a:extLst>
                <a:ext uri="{FF2B5EF4-FFF2-40B4-BE49-F238E27FC236}">
                  <a16:creationId xmlns:a16="http://schemas.microsoft.com/office/drawing/2014/main" id="{CBE71250-705D-4891-BCF5-04A5FE965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" y="152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5" name="Oval 1537">
              <a:extLst>
                <a:ext uri="{FF2B5EF4-FFF2-40B4-BE49-F238E27FC236}">
                  <a16:creationId xmlns:a16="http://schemas.microsoft.com/office/drawing/2014/main" id="{3159E500-7DA1-4A13-BE52-4B87C4484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" y="1527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6" name="Oval 1538">
              <a:extLst>
                <a:ext uri="{FF2B5EF4-FFF2-40B4-BE49-F238E27FC236}">
                  <a16:creationId xmlns:a16="http://schemas.microsoft.com/office/drawing/2014/main" id="{15DB3760-F7CB-44F6-91B6-7A40C8CD7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" y="153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7" name="Oval 1539">
              <a:extLst>
                <a:ext uri="{FF2B5EF4-FFF2-40B4-BE49-F238E27FC236}">
                  <a16:creationId xmlns:a16="http://schemas.microsoft.com/office/drawing/2014/main" id="{144CC341-57BC-4D97-89D2-5CA837226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0" y="1868"/>
              <a:ext cx="9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8" name="Oval 1540">
              <a:extLst>
                <a:ext uri="{FF2B5EF4-FFF2-40B4-BE49-F238E27FC236}">
                  <a16:creationId xmlns:a16="http://schemas.microsoft.com/office/drawing/2014/main" id="{F9213676-9767-4F69-9475-BD117EBE4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86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9" name="Oval 1541">
              <a:extLst>
                <a:ext uri="{FF2B5EF4-FFF2-40B4-BE49-F238E27FC236}">
                  <a16:creationId xmlns:a16="http://schemas.microsoft.com/office/drawing/2014/main" id="{84AAFFB4-C665-4B35-96AC-3733B6251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8" y="186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0" name="Oval 1542">
              <a:extLst>
                <a:ext uri="{FF2B5EF4-FFF2-40B4-BE49-F238E27FC236}">
                  <a16:creationId xmlns:a16="http://schemas.microsoft.com/office/drawing/2014/main" id="{14837331-088D-4B56-8393-02CC733D4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1773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1" name="Oval 1543">
              <a:extLst>
                <a:ext uri="{FF2B5EF4-FFF2-40B4-BE49-F238E27FC236}">
                  <a16:creationId xmlns:a16="http://schemas.microsoft.com/office/drawing/2014/main" id="{2B6365CE-E4B4-48C0-930E-F66AA16D1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" y="1773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2" name="Oval 1544">
              <a:extLst>
                <a:ext uri="{FF2B5EF4-FFF2-40B4-BE49-F238E27FC236}">
                  <a16:creationId xmlns:a16="http://schemas.microsoft.com/office/drawing/2014/main" id="{326E49DF-BC39-4082-9151-0A55A7032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" y="1780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3" name="Freeform 1545">
              <a:extLst>
                <a:ext uri="{FF2B5EF4-FFF2-40B4-BE49-F238E27FC236}">
                  <a16:creationId xmlns:a16="http://schemas.microsoft.com/office/drawing/2014/main" id="{DFAB9E85-CF30-47BC-AC90-5B24FC52C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138"/>
              <a:ext cx="123" cy="252"/>
            </a:xfrm>
            <a:custGeom>
              <a:avLst/>
              <a:gdLst>
                <a:gd name="T0" fmla="*/ 18 w 215"/>
                <a:gd name="T1" fmla="*/ 10 h 437"/>
                <a:gd name="T2" fmla="*/ 26 w 215"/>
                <a:gd name="T3" fmla="*/ 27 h 437"/>
                <a:gd name="T4" fmla="*/ 29 w 215"/>
                <a:gd name="T5" fmla="*/ 42 h 437"/>
                <a:gd name="T6" fmla="*/ 12 w 215"/>
                <a:gd name="T7" fmla="*/ 62 h 437"/>
                <a:gd name="T8" fmla="*/ 10 w 215"/>
                <a:gd name="T9" fmla="*/ 82 h 437"/>
                <a:gd name="T10" fmla="*/ 26 w 215"/>
                <a:gd name="T11" fmla="*/ 78 h 437"/>
                <a:gd name="T12" fmla="*/ 35 w 215"/>
                <a:gd name="T13" fmla="*/ 78 h 437"/>
                <a:gd name="T14" fmla="*/ 31 w 215"/>
                <a:gd name="T15" fmla="*/ 66 h 437"/>
                <a:gd name="T16" fmla="*/ 37 w 215"/>
                <a:gd name="T17" fmla="*/ 55 h 437"/>
                <a:gd name="T18" fmla="*/ 39 w 215"/>
                <a:gd name="T19" fmla="*/ 28 h 437"/>
                <a:gd name="T20" fmla="*/ 15 w 215"/>
                <a:gd name="T21" fmla="*/ 0 h 437"/>
                <a:gd name="T22" fmla="*/ 19 w 215"/>
                <a:gd name="T23" fmla="*/ 10 h 4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5" h="437">
                  <a:moveTo>
                    <a:pt x="97" y="55"/>
                  </a:moveTo>
                  <a:cubicBezTo>
                    <a:pt x="116" y="78"/>
                    <a:pt x="124" y="116"/>
                    <a:pt x="136" y="143"/>
                  </a:cubicBezTo>
                  <a:cubicBezTo>
                    <a:pt x="147" y="166"/>
                    <a:pt x="155" y="193"/>
                    <a:pt x="153" y="219"/>
                  </a:cubicBezTo>
                  <a:cubicBezTo>
                    <a:pt x="148" y="277"/>
                    <a:pt x="98" y="284"/>
                    <a:pt x="64" y="322"/>
                  </a:cubicBezTo>
                  <a:cubicBezTo>
                    <a:pt x="48" y="340"/>
                    <a:pt x="0" y="433"/>
                    <a:pt x="50" y="427"/>
                  </a:cubicBezTo>
                  <a:cubicBezTo>
                    <a:pt x="79" y="423"/>
                    <a:pt x="107" y="404"/>
                    <a:pt x="139" y="409"/>
                  </a:cubicBezTo>
                  <a:cubicBezTo>
                    <a:pt x="158" y="411"/>
                    <a:pt x="187" y="437"/>
                    <a:pt x="187" y="408"/>
                  </a:cubicBezTo>
                  <a:cubicBezTo>
                    <a:pt x="187" y="385"/>
                    <a:pt x="166" y="367"/>
                    <a:pt x="170" y="341"/>
                  </a:cubicBezTo>
                  <a:cubicBezTo>
                    <a:pt x="174" y="320"/>
                    <a:pt x="188" y="306"/>
                    <a:pt x="196" y="286"/>
                  </a:cubicBezTo>
                  <a:cubicBezTo>
                    <a:pt x="214" y="243"/>
                    <a:pt x="215" y="193"/>
                    <a:pt x="206" y="148"/>
                  </a:cubicBezTo>
                  <a:cubicBezTo>
                    <a:pt x="192" y="80"/>
                    <a:pt x="108" y="63"/>
                    <a:pt x="84" y="0"/>
                  </a:cubicBezTo>
                  <a:cubicBezTo>
                    <a:pt x="87" y="18"/>
                    <a:pt x="93" y="38"/>
                    <a:pt x="99" y="5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4" name="Freeform 1546">
              <a:extLst>
                <a:ext uri="{FF2B5EF4-FFF2-40B4-BE49-F238E27FC236}">
                  <a16:creationId xmlns:a16="http://schemas.microsoft.com/office/drawing/2014/main" id="{09508B6B-9FE9-4E43-B2B4-0CC25E2A5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" y="1509"/>
              <a:ext cx="178" cy="49"/>
            </a:xfrm>
            <a:custGeom>
              <a:avLst/>
              <a:gdLst>
                <a:gd name="T0" fmla="*/ 0 w 309"/>
                <a:gd name="T1" fmla="*/ 7 h 84"/>
                <a:gd name="T2" fmla="*/ 19 w 309"/>
                <a:gd name="T3" fmla="*/ 11 h 84"/>
                <a:gd name="T4" fmla="*/ 36 w 309"/>
                <a:gd name="T5" fmla="*/ 11 h 84"/>
                <a:gd name="T6" fmla="*/ 48 w 309"/>
                <a:gd name="T7" fmla="*/ 11 h 84"/>
                <a:gd name="T8" fmla="*/ 58 w 309"/>
                <a:gd name="T9" fmla="*/ 17 h 84"/>
                <a:gd name="T10" fmla="*/ 58 w 309"/>
                <a:gd name="T11" fmla="*/ 1 h 84"/>
                <a:gd name="T12" fmla="*/ 27 w 309"/>
                <a:gd name="T13" fmla="*/ 6 h 84"/>
                <a:gd name="T14" fmla="*/ 1 w 309"/>
                <a:gd name="T15" fmla="*/ 8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9" h="84">
                  <a:moveTo>
                    <a:pt x="0" y="36"/>
                  </a:moveTo>
                  <a:cubicBezTo>
                    <a:pt x="33" y="38"/>
                    <a:pt x="66" y="52"/>
                    <a:pt x="99" y="54"/>
                  </a:cubicBezTo>
                  <a:cubicBezTo>
                    <a:pt x="128" y="57"/>
                    <a:pt x="156" y="52"/>
                    <a:pt x="185" y="51"/>
                  </a:cubicBezTo>
                  <a:cubicBezTo>
                    <a:pt x="208" y="50"/>
                    <a:pt x="228" y="44"/>
                    <a:pt x="251" y="51"/>
                  </a:cubicBezTo>
                  <a:cubicBezTo>
                    <a:pt x="272" y="57"/>
                    <a:pt x="283" y="78"/>
                    <a:pt x="302" y="84"/>
                  </a:cubicBezTo>
                  <a:cubicBezTo>
                    <a:pt x="278" y="59"/>
                    <a:pt x="309" y="32"/>
                    <a:pt x="304" y="3"/>
                  </a:cubicBezTo>
                  <a:cubicBezTo>
                    <a:pt x="246" y="0"/>
                    <a:pt x="198" y="27"/>
                    <a:pt x="142" y="32"/>
                  </a:cubicBezTo>
                  <a:cubicBezTo>
                    <a:pt x="96" y="37"/>
                    <a:pt x="49" y="42"/>
                    <a:pt x="2" y="38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5" name="Freeform 1547">
              <a:extLst>
                <a:ext uri="{FF2B5EF4-FFF2-40B4-BE49-F238E27FC236}">
                  <a16:creationId xmlns:a16="http://schemas.microsoft.com/office/drawing/2014/main" id="{B0294617-B641-40D6-899E-E0B7F825C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0" y="1433"/>
              <a:ext cx="154" cy="154"/>
            </a:xfrm>
            <a:custGeom>
              <a:avLst/>
              <a:gdLst>
                <a:gd name="T0" fmla="*/ 51 w 267"/>
                <a:gd name="T1" fmla="*/ 2 h 268"/>
                <a:gd name="T2" fmla="*/ 42 w 267"/>
                <a:gd name="T3" fmla="*/ 1 h 268"/>
                <a:gd name="T4" fmla="*/ 35 w 267"/>
                <a:gd name="T5" fmla="*/ 8 h 268"/>
                <a:gd name="T6" fmla="*/ 18 w 267"/>
                <a:gd name="T7" fmla="*/ 23 h 268"/>
                <a:gd name="T8" fmla="*/ 9 w 267"/>
                <a:gd name="T9" fmla="*/ 25 h 268"/>
                <a:gd name="T10" fmla="*/ 7 w 267"/>
                <a:gd name="T11" fmla="*/ 30 h 268"/>
                <a:gd name="T12" fmla="*/ 4 w 267"/>
                <a:gd name="T13" fmla="*/ 51 h 268"/>
                <a:gd name="T14" fmla="*/ 10 w 267"/>
                <a:gd name="T15" fmla="*/ 43 h 268"/>
                <a:gd name="T16" fmla="*/ 18 w 267"/>
                <a:gd name="T17" fmla="*/ 38 h 268"/>
                <a:gd name="T18" fmla="*/ 33 w 267"/>
                <a:gd name="T19" fmla="*/ 24 h 268"/>
                <a:gd name="T20" fmla="*/ 51 w 267"/>
                <a:gd name="T21" fmla="*/ 3 h 2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7" h="268">
                  <a:moveTo>
                    <a:pt x="267" y="11"/>
                  </a:moveTo>
                  <a:cubicBezTo>
                    <a:pt x="250" y="14"/>
                    <a:pt x="232" y="0"/>
                    <a:pt x="216" y="4"/>
                  </a:cubicBezTo>
                  <a:cubicBezTo>
                    <a:pt x="202" y="8"/>
                    <a:pt x="193" y="29"/>
                    <a:pt x="184" y="42"/>
                  </a:cubicBezTo>
                  <a:cubicBezTo>
                    <a:pt x="159" y="75"/>
                    <a:pt x="132" y="103"/>
                    <a:pt x="93" y="120"/>
                  </a:cubicBezTo>
                  <a:cubicBezTo>
                    <a:pt x="78" y="126"/>
                    <a:pt x="63" y="126"/>
                    <a:pt x="48" y="131"/>
                  </a:cubicBezTo>
                  <a:cubicBezTo>
                    <a:pt x="26" y="139"/>
                    <a:pt x="34" y="143"/>
                    <a:pt x="36" y="161"/>
                  </a:cubicBezTo>
                  <a:cubicBezTo>
                    <a:pt x="38" y="191"/>
                    <a:pt x="0" y="246"/>
                    <a:pt x="22" y="268"/>
                  </a:cubicBezTo>
                  <a:cubicBezTo>
                    <a:pt x="33" y="255"/>
                    <a:pt x="40" y="239"/>
                    <a:pt x="52" y="228"/>
                  </a:cubicBezTo>
                  <a:cubicBezTo>
                    <a:pt x="64" y="217"/>
                    <a:pt x="81" y="208"/>
                    <a:pt x="95" y="199"/>
                  </a:cubicBezTo>
                  <a:cubicBezTo>
                    <a:pt x="122" y="181"/>
                    <a:pt x="151" y="151"/>
                    <a:pt x="170" y="124"/>
                  </a:cubicBezTo>
                  <a:cubicBezTo>
                    <a:pt x="200" y="82"/>
                    <a:pt x="201" y="18"/>
                    <a:pt x="265" y="17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6" name="Freeform 1548">
              <a:extLst>
                <a:ext uri="{FF2B5EF4-FFF2-40B4-BE49-F238E27FC236}">
                  <a16:creationId xmlns:a16="http://schemas.microsoft.com/office/drawing/2014/main" id="{04870216-4505-4B2F-B8BF-F194E251D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" y="1743"/>
              <a:ext cx="221" cy="144"/>
            </a:xfrm>
            <a:custGeom>
              <a:avLst/>
              <a:gdLst>
                <a:gd name="T0" fmla="*/ 51 w 384"/>
                <a:gd name="T1" fmla="*/ 0 h 250"/>
                <a:gd name="T2" fmla="*/ 28 w 384"/>
                <a:gd name="T3" fmla="*/ 30 h 250"/>
                <a:gd name="T4" fmla="*/ 0 w 384"/>
                <a:gd name="T5" fmla="*/ 18 h 250"/>
                <a:gd name="T6" fmla="*/ 14 w 384"/>
                <a:gd name="T7" fmla="*/ 32 h 250"/>
                <a:gd name="T8" fmla="*/ 11 w 384"/>
                <a:gd name="T9" fmla="*/ 48 h 250"/>
                <a:gd name="T10" fmla="*/ 26 w 384"/>
                <a:gd name="T11" fmla="*/ 37 h 250"/>
                <a:gd name="T12" fmla="*/ 40 w 384"/>
                <a:gd name="T13" fmla="*/ 31 h 250"/>
                <a:gd name="T14" fmla="*/ 73 w 384"/>
                <a:gd name="T15" fmla="*/ 27 h 250"/>
                <a:gd name="T16" fmla="*/ 54 w 384"/>
                <a:gd name="T17" fmla="*/ 14 h 250"/>
                <a:gd name="T18" fmla="*/ 52 w 384"/>
                <a:gd name="T19" fmla="*/ 6 h 250"/>
                <a:gd name="T20" fmla="*/ 51 w 384"/>
                <a:gd name="T21" fmla="*/ 1 h 2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4" h="250">
                  <a:moveTo>
                    <a:pt x="269" y="0"/>
                  </a:moveTo>
                  <a:cubicBezTo>
                    <a:pt x="233" y="46"/>
                    <a:pt x="214" y="147"/>
                    <a:pt x="147" y="158"/>
                  </a:cubicBezTo>
                  <a:cubicBezTo>
                    <a:pt x="88" y="168"/>
                    <a:pt x="56" y="99"/>
                    <a:pt x="0" y="97"/>
                  </a:cubicBezTo>
                  <a:cubicBezTo>
                    <a:pt x="12" y="124"/>
                    <a:pt x="53" y="148"/>
                    <a:pt x="72" y="171"/>
                  </a:cubicBezTo>
                  <a:cubicBezTo>
                    <a:pt x="98" y="205"/>
                    <a:pt x="56" y="218"/>
                    <a:pt x="58" y="250"/>
                  </a:cubicBezTo>
                  <a:cubicBezTo>
                    <a:pt x="87" y="234"/>
                    <a:pt x="106" y="209"/>
                    <a:pt x="138" y="197"/>
                  </a:cubicBezTo>
                  <a:cubicBezTo>
                    <a:pt x="163" y="188"/>
                    <a:pt x="185" y="174"/>
                    <a:pt x="208" y="162"/>
                  </a:cubicBezTo>
                  <a:cubicBezTo>
                    <a:pt x="262" y="133"/>
                    <a:pt x="325" y="142"/>
                    <a:pt x="384" y="142"/>
                  </a:cubicBezTo>
                  <a:cubicBezTo>
                    <a:pt x="354" y="118"/>
                    <a:pt x="298" y="122"/>
                    <a:pt x="282" y="76"/>
                  </a:cubicBezTo>
                  <a:cubicBezTo>
                    <a:pt x="277" y="61"/>
                    <a:pt x="273" y="45"/>
                    <a:pt x="275" y="29"/>
                  </a:cubicBezTo>
                  <a:cubicBezTo>
                    <a:pt x="276" y="19"/>
                    <a:pt x="288" y="0"/>
                    <a:pt x="267" y="4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7" name="Freeform 1549">
              <a:extLst>
                <a:ext uri="{FF2B5EF4-FFF2-40B4-BE49-F238E27FC236}">
                  <a16:creationId xmlns:a16="http://schemas.microsoft.com/office/drawing/2014/main" id="{B8FD3C1C-A00A-410B-A16C-7FBD486C1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1944"/>
              <a:ext cx="97" cy="220"/>
            </a:xfrm>
            <a:custGeom>
              <a:avLst/>
              <a:gdLst>
                <a:gd name="T0" fmla="*/ 1 w 169"/>
                <a:gd name="T1" fmla="*/ 4 h 381"/>
                <a:gd name="T2" fmla="*/ 5 w 169"/>
                <a:gd name="T3" fmla="*/ 13 h 381"/>
                <a:gd name="T4" fmla="*/ 9 w 169"/>
                <a:gd name="T5" fmla="*/ 24 h 381"/>
                <a:gd name="T6" fmla="*/ 14 w 169"/>
                <a:gd name="T7" fmla="*/ 44 h 381"/>
                <a:gd name="T8" fmla="*/ 14 w 169"/>
                <a:gd name="T9" fmla="*/ 72 h 381"/>
                <a:gd name="T10" fmla="*/ 21 w 169"/>
                <a:gd name="T11" fmla="*/ 73 h 381"/>
                <a:gd name="T12" fmla="*/ 22 w 169"/>
                <a:gd name="T13" fmla="*/ 63 h 381"/>
                <a:gd name="T14" fmla="*/ 24 w 169"/>
                <a:gd name="T15" fmla="*/ 49 h 381"/>
                <a:gd name="T16" fmla="*/ 28 w 169"/>
                <a:gd name="T17" fmla="*/ 23 h 381"/>
                <a:gd name="T18" fmla="*/ 29 w 169"/>
                <a:gd name="T19" fmla="*/ 15 h 381"/>
                <a:gd name="T20" fmla="*/ 19 w 169"/>
                <a:gd name="T21" fmla="*/ 13 h 381"/>
                <a:gd name="T22" fmla="*/ 1 w 169"/>
                <a:gd name="T23" fmla="*/ 1 h 381"/>
                <a:gd name="T24" fmla="*/ 1 w 169"/>
                <a:gd name="T25" fmla="*/ 5 h 3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9" h="381">
                  <a:moveTo>
                    <a:pt x="2" y="20"/>
                  </a:moveTo>
                  <a:cubicBezTo>
                    <a:pt x="4" y="36"/>
                    <a:pt x="20" y="52"/>
                    <a:pt x="26" y="68"/>
                  </a:cubicBezTo>
                  <a:cubicBezTo>
                    <a:pt x="34" y="86"/>
                    <a:pt x="41" y="106"/>
                    <a:pt x="47" y="124"/>
                  </a:cubicBezTo>
                  <a:cubicBezTo>
                    <a:pt x="60" y="159"/>
                    <a:pt x="65" y="196"/>
                    <a:pt x="72" y="232"/>
                  </a:cubicBezTo>
                  <a:cubicBezTo>
                    <a:pt x="80" y="281"/>
                    <a:pt x="69" y="328"/>
                    <a:pt x="72" y="376"/>
                  </a:cubicBezTo>
                  <a:cubicBezTo>
                    <a:pt x="86" y="376"/>
                    <a:pt x="99" y="381"/>
                    <a:pt x="113" y="381"/>
                  </a:cubicBezTo>
                  <a:cubicBezTo>
                    <a:pt x="120" y="367"/>
                    <a:pt x="118" y="345"/>
                    <a:pt x="119" y="328"/>
                  </a:cubicBezTo>
                  <a:cubicBezTo>
                    <a:pt x="121" y="303"/>
                    <a:pt x="123" y="279"/>
                    <a:pt x="126" y="253"/>
                  </a:cubicBezTo>
                  <a:cubicBezTo>
                    <a:pt x="132" y="209"/>
                    <a:pt x="134" y="161"/>
                    <a:pt x="149" y="119"/>
                  </a:cubicBezTo>
                  <a:cubicBezTo>
                    <a:pt x="154" y="105"/>
                    <a:pt x="169" y="90"/>
                    <a:pt x="153" y="78"/>
                  </a:cubicBezTo>
                  <a:cubicBezTo>
                    <a:pt x="141" y="70"/>
                    <a:pt x="114" y="71"/>
                    <a:pt x="100" y="65"/>
                  </a:cubicBezTo>
                  <a:cubicBezTo>
                    <a:pt x="69" y="50"/>
                    <a:pt x="41" y="0"/>
                    <a:pt x="5" y="7"/>
                  </a:cubicBezTo>
                  <a:cubicBezTo>
                    <a:pt x="1" y="13"/>
                    <a:pt x="0" y="19"/>
                    <a:pt x="2" y="26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8" name="Freeform 1550">
              <a:extLst>
                <a:ext uri="{FF2B5EF4-FFF2-40B4-BE49-F238E27FC236}">
                  <a16:creationId xmlns:a16="http://schemas.microsoft.com/office/drawing/2014/main" id="{B45A4A58-8263-4431-B989-579972DB2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4" y="1679"/>
              <a:ext cx="223" cy="194"/>
            </a:xfrm>
            <a:custGeom>
              <a:avLst/>
              <a:gdLst>
                <a:gd name="T0" fmla="*/ 61 w 388"/>
                <a:gd name="T1" fmla="*/ 65 h 336"/>
                <a:gd name="T2" fmla="*/ 45 w 388"/>
                <a:gd name="T3" fmla="*/ 50 h 336"/>
                <a:gd name="T4" fmla="*/ 26 w 388"/>
                <a:gd name="T5" fmla="*/ 42 h 336"/>
                <a:gd name="T6" fmla="*/ 6 w 388"/>
                <a:gd name="T7" fmla="*/ 43 h 336"/>
                <a:gd name="T8" fmla="*/ 1 w 388"/>
                <a:gd name="T9" fmla="*/ 40 h 336"/>
                <a:gd name="T10" fmla="*/ 6 w 388"/>
                <a:gd name="T11" fmla="*/ 26 h 336"/>
                <a:gd name="T12" fmla="*/ 6 w 388"/>
                <a:gd name="T13" fmla="*/ 12 h 336"/>
                <a:gd name="T14" fmla="*/ 6 w 388"/>
                <a:gd name="T15" fmla="*/ 0 h 336"/>
                <a:gd name="T16" fmla="*/ 13 w 388"/>
                <a:gd name="T17" fmla="*/ 10 h 336"/>
                <a:gd name="T18" fmla="*/ 23 w 388"/>
                <a:gd name="T19" fmla="*/ 22 h 336"/>
                <a:gd name="T20" fmla="*/ 43 w 388"/>
                <a:gd name="T21" fmla="*/ 29 h 336"/>
                <a:gd name="T22" fmla="*/ 59 w 388"/>
                <a:gd name="T23" fmla="*/ 32 h 336"/>
                <a:gd name="T24" fmla="*/ 74 w 388"/>
                <a:gd name="T25" fmla="*/ 38 h 336"/>
                <a:gd name="T26" fmla="*/ 50 w 388"/>
                <a:gd name="T27" fmla="*/ 46 h 336"/>
                <a:gd name="T28" fmla="*/ 61 w 388"/>
                <a:gd name="T29" fmla="*/ 64 h 3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336">
                  <a:moveTo>
                    <a:pt x="324" y="336"/>
                  </a:moveTo>
                  <a:cubicBezTo>
                    <a:pt x="311" y="302"/>
                    <a:pt x="266" y="280"/>
                    <a:pt x="240" y="259"/>
                  </a:cubicBezTo>
                  <a:cubicBezTo>
                    <a:pt x="212" y="236"/>
                    <a:pt x="179" y="213"/>
                    <a:pt x="140" y="214"/>
                  </a:cubicBezTo>
                  <a:cubicBezTo>
                    <a:pt x="105" y="214"/>
                    <a:pt x="68" y="216"/>
                    <a:pt x="35" y="226"/>
                  </a:cubicBezTo>
                  <a:cubicBezTo>
                    <a:pt x="15" y="232"/>
                    <a:pt x="0" y="241"/>
                    <a:pt x="2" y="212"/>
                  </a:cubicBezTo>
                  <a:cubicBezTo>
                    <a:pt x="3" y="185"/>
                    <a:pt x="25" y="161"/>
                    <a:pt x="32" y="135"/>
                  </a:cubicBezTo>
                  <a:cubicBezTo>
                    <a:pt x="38" y="111"/>
                    <a:pt x="36" y="84"/>
                    <a:pt x="33" y="59"/>
                  </a:cubicBezTo>
                  <a:cubicBezTo>
                    <a:pt x="31" y="40"/>
                    <a:pt x="23" y="20"/>
                    <a:pt x="30" y="0"/>
                  </a:cubicBezTo>
                  <a:cubicBezTo>
                    <a:pt x="47" y="0"/>
                    <a:pt x="58" y="41"/>
                    <a:pt x="67" y="54"/>
                  </a:cubicBezTo>
                  <a:cubicBezTo>
                    <a:pt x="81" y="77"/>
                    <a:pt x="101" y="98"/>
                    <a:pt x="122" y="115"/>
                  </a:cubicBezTo>
                  <a:cubicBezTo>
                    <a:pt x="153" y="141"/>
                    <a:pt x="186" y="150"/>
                    <a:pt x="225" y="152"/>
                  </a:cubicBezTo>
                  <a:cubicBezTo>
                    <a:pt x="256" y="154"/>
                    <a:pt x="285" y="154"/>
                    <a:pt x="314" y="164"/>
                  </a:cubicBezTo>
                  <a:cubicBezTo>
                    <a:pt x="333" y="171"/>
                    <a:pt x="374" y="179"/>
                    <a:pt x="388" y="194"/>
                  </a:cubicBezTo>
                  <a:cubicBezTo>
                    <a:pt x="357" y="191"/>
                    <a:pt x="246" y="188"/>
                    <a:pt x="264" y="237"/>
                  </a:cubicBezTo>
                  <a:cubicBezTo>
                    <a:pt x="271" y="257"/>
                    <a:pt x="333" y="318"/>
                    <a:pt x="326" y="332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9" name="Freeform 1551">
              <a:extLst>
                <a:ext uri="{FF2B5EF4-FFF2-40B4-BE49-F238E27FC236}">
                  <a16:creationId xmlns:a16="http://schemas.microsoft.com/office/drawing/2014/main" id="{10480A73-099D-4B28-8DF7-05998E6B3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969"/>
              <a:ext cx="43" cy="181"/>
            </a:xfrm>
            <a:custGeom>
              <a:avLst/>
              <a:gdLst>
                <a:gd name="T0" fmla="*/ 8 w 75"/>
                <a:gd name="T1" fmla="*/ 60 h 315"/>
                <a:gd name="T2" fmla="*/ 6 w 75"/>
                <a:gd name="T3" fmla="*/ 22 h 315"/>
                <a:gd name="T4" fmla="*/ 4 w 75"/>
                <a:gd name="T5" fmla="*/ 9 h 315"/>
                <a:gd name="T6" fmla="*/ 0 w 75"/>
                <a:gd name="T7" fmla="*/ 0 h 315"/>
                <a:gd name="T8" fmla="*/ 11 w 75"/>
                <a:gd name="T9" fmla="*/ 7 h 315"/>
                <a:gd name="T10" fmla="*/ 10 w 75"/>
                <a:gd name="T11" fmla="*/ 28 h 315"/>
                <a:gd name="T12" fmla="*/ 8 w 75"/>
                <a:gd name="T13" fmla="*/ 48 h 315"/>
                <a:gd name="T14" fmla="*/ 8 w 75"/>
                <a:gd name="T15" fmla="*/ 60 h 3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315">
                  <a:moveTo>
                    <a:pt x="41" y="315"/>
                  </a:moveTo>
                  <a:cubicBezTo>
                    <a:pt x="21" y="252"/>
                    <a:pt x="36" y="179"/>
                    <a:pt x="34" y="114"/>
                  </a:cubicBezTo>
                  <a:cubicBezTo>
                    <a:pt x="33" y="91"/>
                    <a:pt x="31" y="70"/>
                    <a:pt x="23" y="49"/>
                  </a:cubicBezTo>
                  <a:cubicBezTo>
                    <a:pt x="17" y="33"/>
                    <a:pt x="1" y="17"/>
                    <a:pt x="0" y="0"/>
                  </a:cubicBezTo>
                  <a:cubicBezTo>
                    <a:pt x="14" y="3"/>
                    <a:pt x="49" y="24"/>
                    <a:pt x="58" y="37"/>
                  </a:cubicBezTo>
                  <a:cubicBezTo>
                    <a:pt x="75" y="62"/>
                    <a:pt x="54" y="121"/>
                    <a:pt x="52" y="150"/>
                  </a:cubicBezTo>
                  <a:cubicBezTo>
                    <a:pt x="50" y="185"/>
                    <a:pt x="48" y="220"/>
                    <a:pt x="44" y="255"/>
                  </a:cubicBezTo>
                  <a:cubicBezTo>
                    <a:pt x="43" y="266"/>
                    <a:pt x="51" y="315"/>
                    <a:pt x="41" y="3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0" name="Freeform 1552">
              <a:extLst>
                <a:ext uri="{FF2B5EF4-FFF2-40B4-BE49-F238E27FC236}">
                  <a16:creationId xmlns:a16="http://schemas.microsoft.com/office/drawing/2014/main" id="{6F12B7CE-72B6-4634-BD02-5D7893A9F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" y="1766"/>
              <a:ext cx="77" cy="79"/>
            </a:xfrm>
            <a:custGeom>
              <a:avLst/>
              <a:gdLst>
                <a:gd name="T0" fmla="*/ 1 w 134"/>
                <a:gd name="T1" fmla="*/ 25 h 137"/>
                <a:gd name="T2" fmla="*/ 17 w 134"/>
                <a:gd name="T3" fmla="*/ 14 h 137"/>
                <a:gd name="T4" fmla="*/ 25 w 134"/>
                <a:gd name="T5" fmla="*/ 0 h 137"/>
                <a:gd name="T6" fmla="*/ 18 w 134"/>
                <a:gd name="T7" fmla="*/ 17 h 137"/>
                <a:gd name="T8" fmla="*/ 0 w 134"/>
                <a:gd name="T9" fmla="*/ 27 h 1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4" h="137">
                  <a:moveTo>
                    <a:pt x="3" y="132"/>
                  </a:moveTo>
                  <a:cubicBezTo>
                    <a:pt x="34" y="131"/>
                    <a:pt x="73" y="93"/>
                    <a:pt x="93" y="72"/>
                  </a:cubicBezTo>
                  <a:cubicBezTo>
                    <a:pt x="110" y="53"/>
                    <a:pt x="113" y="11"/>
                    <a:pt x="133" y="0"/>
                  </a:cubicBezTo>
                  <a:cubicBezTo>
                    <a:pt x="128" y="38"/>
                    <a:pt x="134" y="70"/>
                    <a:pt x="96" y="89"/>
                  </a:cubicBezTo>
                  <a:cubicBezTo>
                    <a:pt x="64" y="105"/>
                    <a:pt x="32" y="126"/>
                    <a:pt x="0" y="1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1" name="Freeform 1553">
              <a:extLst>
                <a:ext uri="{FF2B5EF4-FFF2-40B4-BE49-F238E27FC236}">
                  <a16:creationId xmlns:a16="http://schemas.microsoft.com/office/drawing/2014/main" id="{76DF47D8-C124-4DF9-9B8E-A555B3A01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214"/>
              <a:ext cx="85" cy="171"/>
            </a:xfrm>
            <a:custGeom>
              <a:avLst/>
              <a:gdLst>
                <a:gd name="T0" fmla="*/ 20 w 147"/>
                <a:gd name="T1" fmla="*/ 0 h 297"/>
                <a:gd name="T2" fmla="*/ 17 w 147"/>
                <a:gd name="T3" fmla="*/ 32 h 297"/>
                <a:gd name="T4" fmla="*/ 6 w 147"/>
                <a:gd name="T5" fmla="*/ 53 h 297"/>
                <a:gd name="T6" fmla="*/ 15 w 147"/>
                <a:gd name="T7" fmla="*/ 56 h 297"/>
                <a:gd name="T8" fmla="*/ 17 w 147"/>
                <a:gd name="T9" fmla="*/ 47 h 297"/>
                <a:gd name="T10" fmla="*/ 27 w 147"/>
                <a:gd name="T11" fmla="*/ 17 h 297"/>
                <a:gd name="T12" fmla="*/ 25 w 147"/>
                <a:gd name="T13" fmla="*/ 7 h 297"/>
                <a:gd name="T14" fmla="*/ 20 w 147"/>
                <a:gd name="T15" fmla="*/ 1 h 2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7" h="297">
                  <a:moveTo>
                    <a:pt x="103" y="0"/>
                  </a:moveTo>
                  <a:cubicBezTo>
                    <a:pt x="147" y="44"/>
                    <a:pt x="117" y="124"/>
                    <a:pt x="89" y="167"/>
                  </a:cubicBezTo>
                  <a:cubicBezTo>
                    <a:pt x="75" y="190"/>
                    <a:pt x="0" y="248"/>
                    <a:pt x="30" y="278"/>
                  </a:cubicBezTo>
                  <a:cubicBezTo>
                    <a:pt x="35" y="282"/>
                    <a:pt x="70" y="297"/>
                    <a:pt x="77" y="294"/>
                  </a:cubicBezTo>
                  <a:cubicBezTo>
                    <a:pt x="91" y="289"/>
                    <a:pt x="87" y="258"/>
                    <a:pt x="89" y="245"/>
                  </a:cubicBezTo>
                  <a:cubicBezTo>
                    <a:pt x="101" y="191"/>
                    <a:pt x="136" y="144"/>
                    <a:pt x="136" y="88"/>
                  </a:cubicBezTo>
                  <a:cubicBezTo>
                    <a:pt x="136" y="70"/>
                    <a:pt x="137" y="53"/>
                    <a:pt x="130" y="37"/>
                  </a:cubicBezTo>
                  <a:cubicBezTo>
                    <a:pt x="124" y="24"/>
                    <a:pt x="111" y="17"/>
                    <a:pt x="105" y="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2" name="Freeform 1554">
              <a:extLst>
                <a:ext uri="{FF2B5EF4-FFF2-40B4-BE49-F238E27FC236}">
                  <a16:creationId xmlns:a16="http://schemas.microsoft.com/office/drawing/2014/main" id="{21330779-2A22-4A18-8F17-6B7F0D7E7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" y="1521"/>
              <a:ext cx="103" cy="21"/>
            </a:xfrm>
            <a:custGeom>
              <a:avLst/>
              <a:gdLst>
                <a:gd name="T0" fmla="*/ 0 w 179"/>
                <a:gd name="T1" fmla="*/ 5 h 36"/>
                <a:gd name="T2" fmla="*/ 20 w 179"/>
                <a:gd name="T3" fmla="*/ 4 h 36"/>
                <a:gd name="T4" fmla="*/ 33 w 179"/>
                <a:gd name="T5" fmla="*/ 7 h 36"/>
                <a:gd name="T6" fmla="*/ 18 w 179"/>
                <a:gd name="T7" fmla="*/ 1 h 36"/>
                <a:gd name="T8" fmla="*/ 1 w 179"/>
                <a:gd name="T9" fmla="*/ 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9" h="36">
                  <a:moveTo>
                    <a:pt x="0" y="25"/>
                  </a:moveTo>
                  <a:cubicBezTo>
                    <a:pt x="28" y="15"/>
                    <a:pt x="76" y="15"/>
                    <a:pt x="106" y="20"/>
                  </a:cubicBezTo>
                  <a:cubicBezTo>
                    <a:pt x="127" y="23"/>
                    <a:pt x="152" y="36"/>
                    <a:pt x="173" y="36"/>
                  </a:cubicBezTo>
                  <a:cubicBezTo>
                    <a:pt x="179" y="0"/>
                    <a:pt x="123" y="6"/>
                    <a:pt x="98" y="7"/>
                  </a:cubicBezTo>
                  <a:cubicBezTo>
                    <a:pt x="70" y="8"/>
                    <a:pt x="29" y="10"/>
                    <a:pt x="4" y="2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3" name="Freeform 1555">
              <a:extLst>
                <a:ext uri="{FF2B5EF4-FFF2-40B4-BE49-F238E27FC236}">
                  <a16:creationId xmlns:a16="http://schemas.microsoft.com/office/drawing/2014/main" id="{29F205E9-DC79-4A81-A128-9CF62E6A9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" y="1450"/>
              <a:ext cx="103" cy="118"/>
            </a:xfrm>
            <a:custGeom>
              <a:avLst/>
              <a:gdLst>
                <a:gd name="T0" fmla="*/ 2 w 179"/>
                <a:gd name="T1" fmla="*/ 25 h 204"/>
                <a:gd name="T2" fmla="*/ 1 w 179"/>
                <a:gd name="T3" fmla="*/ 39 h 204"/>
                <a:gd name="T4" fmla="*/ 10 w 179"/>
                <a:gd name="T5" fmla="*/ 31 h 204"/>
                <a:gd name="T6" fmla="*/ 20 w 179"/>
                <a:gd name="T7" fmla="*/ 23 h 204"/>
                <a:gd name="T8" fmla="*/ 34 w 179"/>
                <a:gd name="T9" fmla="*/ 0 h 204"/>
                <a:gd name="T10" fmla="*/ 16 w 179"/>
                <a:gd name="T11" fmla="*/ 23 h 204"/>
                <a:gd name="T12" fmla="*/ 3 w 179"/>
                <a:gd name="T13" fmla="*/ 26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9" h="204">
                  <a:moveTo>
                    <a:pt x="12" y="128"/>
                  </a:moveTo>
                  <a:cubicBezTo>
                    <a:pt x="24" y="152"/>
                    <a:pt x="0" y="177"/>
                    <a:pt x="3" y="202"/>
                  </a:cubicBezTo>
                  <a:cubicBezTo>
                    <a:pt x="19" y="204"/>
                    <a:pt x="43" y="167"/>
                    <a:pt x="56" y="157"/>
                  </a:cubicBezTo>
                  <a:cubicBezTo>
                    <a:pt x="74" y="143"/>
                    <a:pt x="90" y="134"/>
                    <a:pt x="105" y="115"/>
                  </a:cubicBezTo>
                  <a:cubicBezTo>
                    <a:pt x="134" y="79"/>
                    <a:pt x="158" y="41"/>
                    <a:pt x="179" y="0"/>
                  </a:cubicBezTo>
                  <a:cubicBezTo>
                    <a:pt x="153" y="42"/>
                    <a:pt x="120" y="84"/>
                    <a:pt x="82" y="115"/>
                  </a:cubicBezTo>
                  <a:cubicBezTo>
                    <a:pt x="70" y="124"/>
                    <a:pt x="27" y="154"/>
                    <a:pt x="14" y="13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4" name="Freeform 1556">
              <a:extLst>
                <a:ext uri="{FF2B5EF4-FFF2-40B4-BE49-F238E27FC236}">
                  <a16:creationId xmlns:a16="http://schemas.microsoft.com/office/drawing/2014/main" id="{3533A3E3-F180-438D-AB3B-3F395803C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" y="1723"/>
              <a:ext cx="164" cy="103"/>
            </a:xfrm>
            <a:custGeom>
              <a:avLst/>
              <a:gdLst>
                <a:gd name="T0" fmla="*/ 3 w 284"/>
                <a:gd name="T1" fmla="*/ 0 h 179"/>
                <a:gd name="T2" fmla="*/ 3 w 284"/>
                <a:gd name="T3" fmla="*/ 10 h 179"/>
                <a:gd name="T4" fmla="*/ 1 w 284"/>
                <a:gd name="T5" fmla="*/ 20 h 179"/>
                <a:gd name="T6" fmla="*/ 10 w 284"/>
                <a:gd name="T7" fmla="*/ 20 h 179"/>
                <a:gd name="T8" fmla="*/ 21 w 284"/>
                <a:gd name="T9" fmla="*/ 20 h 179"/>
                <a:gd name="T10" fmla="*/ 35 w 284"/>
                <a:gd name="T11" fmla="*/ 25 h 179"/>
                <a:gd name="T12" fmla="*/ 47 w 284"/>
                <a:gd name="T13" fmla="*/ 34 h 179"/>
                <a:gd name="T14" fmla="*/ 38 w 284"/>
                <a:gd name="T15" fmla="*/ 25 h 179"/>
                <a:gd name="T16" fmla="*/ 29 w 284"/>
                <a:gd name="T17" fmla="*/ 20 h 179"/>
                <a:gd name="T18" fmla="*/ 43 w 284"/>
                <a:gd name="T19" fmla="*/ 18 h 179"/>
                <a:gd name="T20" fmla="*/ 55 w 284"/>
                <a:gd name="T21" fmla="*/ 18 h 179"/>
                <a:gd name="T22" fmla="*/ 38 w 284"/>
                <a:gd name="T23" fmla="*/ 16 h 179"/>
                <a:gd name="T24" fmla="*/ 22 w 284"/>
                <a:gd name="T25" fmla="*/ 16 h 179"/>
                <a:gd name="T26" fmla="*/ 10 w 284"/>
                <a:gd name="T27" fmla="*/ 8 h 179"/>
                <a:gd name="T28" fmla="*/ 3 w 284"/>
                <a:gd name="T29" fmla="*/ 1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179">
                  <a:moveTo>
                    <a:pt x="16" y="0"/>
                  </a:moveTo>
                  <a:cubicBezTo>
                    <a:pt x="23" y="19"/>
                    <a:pt x="22" y="37"/>
                    <a:pt x="18" y="56"/>
                  </a:cubicBezTo>
                  <a:cubicBezTo>
                    <a:pt x="16" y="65"/>
                    <a:pt x="0" y="98"/>
                    <a:pt x="5" y="106"/>
                  </a:cubicBezTo>
                  <a:cubicBezTo>
                    <a:pt x="12" y="118"/>
                    <a:pt x="44" y="105"/>
                    <a:pt x="53" y="104"/>
                  </a:cubicBezTo>
                  <a:cubicBezTo>
                    <a:pt x="72" y="101"/>
                    <a:pt x="91" y="99"/>
                    <a:pt x="109" y="103"/>
                  </a:cubicBezTo>
                  <a:cubicBezTo>
                    <a:pt x="133" y="108"/>
                    <a:pt x="159" y="122"/>
                    <a:pt x="181" y="134"/>
                  </a:cubicBezTo>
                  <a:cubicBezTo>
                    <a:pt x="203" y="146"/>
                    <a:pt x="224" y="170"/>
                    <a:pt x="246" y="179"/>
                  </a:cubicBezTo>
                  <a:cubicBezTo>
                    <a:pt x="236" y="160"/>
                    <a:pt x="212" y="147"/>
                    <a:pt x="196" y="134"/>
                  </a:cubicBezTo>
                  <a:cubicBezTo>
                    <a:pt x="182" y="123"/>
                    <a:pt x="167" y="108"/>
                    <a:pt x="150" y="102"/>
                  </a:cubicBezTo>
                  <a:cubicBezTo>
                    <a:pt x="175" y="105"/>
                    <a:pt x="200" y="96"/>
                    <a:pt x="224" y="95"/>
                  </a:cubicBezTo>
                  <a:cubicBezTo>
                    <a:pt x="245" y="94"/>
                    <a:pt x="264" y="97"/>
                    <a:pt x="284" y="98"/>
                  </a:cubicBezTo>
                  <a:cubicBezTo>
                    <a:pt x="269" y="84"/>
                    <a:pt x="219" y="82"/>
                    <a:pt x="199" y="83"/>
                  </a:cubicBezTo>
                  <a:cubicBezTo>
                    <a:pt x="170" y="85"/>
                    <a:pt x="143" y="94"/>
                    <a:pt x="115" y="85"/>
                  </a:cubicBezTo>
                  <a:cubicBezTo>
                    <a:pt x="92" y="77"/>
                    <a:pt x="72" y="60"/>
                    <a:pt x="55" y="43"/>
                  </a:cubicBezTo>
                  <a:cubicBezTo>
                    <a:pt x="43" y="31"/>
                    <a:pt x="32" y="10"/>
                    <a:pt x="16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5" name="Freeform 1557">
              <a:extLst>
                <a:ext uri="{FF2B5EF4-FFF2-40B4-BE49-F238E27FC236}">
                  <a16:creationId xmlns:a16="http://schemas.microsoft.com/office/drawing/2014/main" id="{A2FA6584-4C65-43F9-BD4D-17220440E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184"/>
              <a:ext cx="47" cy="192"/>
            </a:xfrm>
            <a:custGeom>
              <a:avLst/>
              <a:gdLst>
                <a:gd name="T0" fmla="*/ 3 w 82"/>
                <a:gd name="T1" fmla="*/ 0 h 332"/>
                <a:gd name="T2" fmla="*/ 10 w 82"/>
                <a:gd name="T3" fmla="*/ 38 h 332"/>
                <a:gd name="T4" fmla="*/ 4 w 82"/>
                <a:gd name="T5" fmla="*/ 64 h 332"/>
                <a:gd name="T6" fmla="*/ 13 w 82"/>
                <a:gd name="T7" fmla="*/ 29 h 332"/>
                <a:gd name="T8" fmla="*/ 10 w 82"/>
                <a:gd name="T9" fmla="*/ 12 h 332"/>
                <a:gd name="T10" fmla="*/ 5 w 82"/>
                <a:gd name="T11" fmla="*/ 1 h 3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332">
                  <a:moveTo>
                    <a:pt x="20" y="0"/>
                  </a:moveTo>
                  <a:cubicBezTo>
                    <a:pt x="63" y="55"/>
                    <a:pt x="82" y="132"/>
                    <a:pt x="51" y="197"/>
                  </a:cubicBezTo>
                  <a:cubicBezTo>
                    <a:pt x="32" y="236"/>
                    <a:pt x="0" y="288"/>
                    <a:pt x="23" y="332"/>
                  </a:cubicBezTo>
                  <a:cubicBezTo>
                    <a:pt x="22" y="267"/>
                    <a:pt x="72" y="215"/>
                    <a:pt x="70" y="149"/>
                  </a:cubicBezTo>
                  <a:cubicBezTo>
                    <a:pt x="70" y="121"/>
                    <a:pt x="65" y="89"/>
                    <a:pt x="55" y="63"/>
                  </a:cubicBezTo>
                  <a:cubicBezTo>
                    <a:pt x="48" y="43"/>
                    <a:pt x="33" y="25"/>
                    <a:pt x="2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6" name="Freeform 1558">
              <a:extLst>
                <a:ext uri="{FF2B5EF4-FFF2-40B4-BE49-F238E27FC236}">
                  <a16:creationId xmlns:a16="http://schemas.microsoft.com/office/drawing/2014/main" id="{6BEC730C-0636-4861-94B6-2C36AABB8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" y="1437"/>
              <a:ext cx="132" cy="101"/>
            </a:xfrm>
            <a:custGeom>
              <a:avLst/>
              <a:gdLst>
                <a:gd name="T0" fmla="*/ 44 w 230"/>
                <a:gd name="T1" fmla="*/ 2 h 176"/>
                <a:gd name="T2" fmla="*/ 34 w 230"/>
                <a:gd name="T3" fmla="*/ 2 h 176"/>
                <a:gd name="T4" fmla="*/ 24 w 230"/>
                <a:gd name="T5" fmla="*/ 13 h 176"/>
                <a:gd name="T6" fmla="*/ 0 w 230"/>
                <a:gd name="T7" fmla="*/ 33 h 176"/>
                <a:gd name="T8" fmla="*/ 26 w 230"/>
                <a:gd name="T9" fmla="*/ 13 h 176"/>
                <a:gd name="T10" fmla="*/ 33 w 230"/>
                <a:gd name="T11" fmla="*/ 3 h 176"/>
                <a:gd name="T12" fmla="*/ 43 w 230"/>
                <a:gd name="T13" fmla="*/ 2 h 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0" h="176">
                  <a:moveTo>
                    <a:pt x="230" y="11"/>
                  </a:moveTo>
                  <a:cubicBezTo>
                    <a:pt x="217" y="0"/>
                    <a:pt x="191" y="4"/>
                    <a:pt x="177" y="11"/>
                  </a:cubicBezTo>
                  <a:cubicBezTo>
                    <a:pt x="156" y="24"/>
                    <a:pt x="142" y="49"/>
                    <a:pt x="128" y="69"/>
                  </a:cubicBezTo>
                  <a:cubicBezTo>
                    <a:pt x="96" y="115"/>
                    <a:pt x="52" y="155"/>
                    <a:pt x="0" y="176"/>
                  </a:cubicBezTo>
                  <a:cubicBezTo>
                    <a:pt x="66" y="157"/>
                    <a:pt x="101" y="119"/>
                    <a:pt x="138" y="66"/>
                  </a:cubicBezTo>
                  <a:cubicBezTo>
                    <a:pt x="149" y="50"/>
                    <a:pt x="160" y="29"/>
                    <a:pt x="176" y="19"/>
                  </a:cubicBezTo>
                  <a:cubicBezTo>
                    <a:pt x="187" y="11"/>
                    <a:pt x="215" y="5"/>
                    <a:pt x="227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7" name="Freeform 1559">
              <a:extLst>
                <a:ext uri="{FF2B5EF4-FFF2-40B4-BE49-F238E27FC236}">
                  <a16:creationId xmlns:a16="http://schemas.microsoft.com/office/drawing/2014/main" id="{52273042-5991-4917-A994-873BA29D1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" y="1748"/>
              <a:ext cx="142" cy="36"/>
            </a:xfrm>
            <a:custGeom>
              <a:avLst/>
              <a:gdLst>
                <a:gd name="T0" fmla="*/ 0 w 247"/>
                <a:gd name="T1" fmla="*/ 0 h 61"/>
                <a:gd name="T2" fmla="*/ 9 w 247"/>
                <a:gd name="T3" fmla="*/ 6 h 61"/>
                <a:gd name="T4" fmla="*/ 21 w 247"/>
                <a:gd name="T5" fmla="*/ 9 h 61"/>
                <a:gd name="T6" fmla="*/ 47 w 247"/>
                <a:gd name="T7" fmla="*/ 12 h 61"/>
                <a:gd name="T8" fmla="*/ 30 w 247"/>
                <a:gd name="T9" fmla="*/ 9 h 61"/>
                <a:gd name="T10" fmla="*/ 18 w 247"/>
                <a:gd name="T11" fmla="*/ 11 h 61"/>
                <a:gd name="T12" fmla="*/ 1 w 247"/>
                <a:gd name="T13" fmla="*/ 1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7" h="61">
                  <a:moveTo>
                    <a:pt x="0" y="0"/>
                  </a:moveTo>
                  <a:cubicBezTo>
                    <a:pt x="17" y="6"/>
                    <a:pt x="32" y="20"/>
                    <a:pt x="49" y="28"/>
                  </a:cubicBezTo>
                  <a:cubicBezTo>
                    <a:pt x="68" y="37"/>
                    <a:pt x="92" y="43"/>
                    <a:pt x="113" y="43"/>
                  </a:cubicBezTo>
                  <a:cubicBezTo>
                    <a:pt x="161" y="45"/>
                    <a:pt x="204" y="35"/>
                    <a:pt x="247" y="61"/>
                  </a:cubicBezTo>
                  <a:cubicBezTo>
                    <a:pt x="217" y="57"/>
                    <a:pt x="193" y="43"/>
                    <a:pt x="162" y="45"/>
                  </a:cubicBezTo>
                  <a:cubicBezTo>
                    <a:pt x="141" y="46"/>
                    <a:pt x="118" y="52"/>
                    <a:pt x="97" y="50"/>
                  </a:cubicBezTo>
                  <a:cubicBezTo>
                    <a:pt x="69" y="47"/>
                    <a:pt x="23" y="27"/>
                    <a:pt x="5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8" name="Freeform 1560">
              <a:extLst>
                <a:ext uri="{FF2B5EF4-FFF2-40B4-BE49-F238E27FC236}">
                  <a16:creationId xmlns:a16="http://schemas.microsoft.com/office/drawing/2014/main" id="{52C64339-019D-4803-B668-4D60C473E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973"/>
              <a:ext cx="18" cy="164"/>
            </a:xfrm>
            <a:custGeom>
              <a:avLst/>
              <a:gdLst>
                <a:gd name="T0" fmla="*/ 0 w 32"/>
                <a:gd name="T1" fmla="*/ 0 h 285"/>
                <a:gd name="T2" fmla="*/ 3 w 32"/>
                <a:gd name="T3" fmla="*/ 10 h 285"/>
                <a:gd name="T4" fmla="*/ 3 w 32"/>
                <a:gd name="T5" fmla="*/ 25 h 285"/>
                <a:gd name="T6" fmla="*/ 3 w 32"/>
                <a:gd name="T7" fmla="*/ 54 h 285"/>
                <a:gd name="T8" fmla="*/ 4 w 32"/>
                <a:gd name="T9" fmla="*/ 32 h 285"/>
                <a:gd name="T10" fmla="*/ 5 w 32"/>
                <a:gd name="T11" fmla="*/ 16 h 285"/>
                <a:gd name="T12" fmla="*/ 1 w 32"/>
                <a:gd name="T13" fmla="*/ 2 h 2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285">
                  <a:moveTo>
                    <a:pt x="0" y="0"/>
                  </a:moveTo>
                  <a:cubicBezTo>
                    <a:pt x="4" y="16"/>
                    <a:pt x="14" y="32"/>
                    <a:pt x="16" y="52"/>
                  </a:cubicBezTo>
                  <a:cubicBezTo>
                    <a:pt x="18" y="78"/>
                    <a:pt x="18" y="105"/>
                    <a:pt x="16" y="131"/>
                  </a:cubicBezTo>
                  <a:cubicBezTo>
                    <a:pt x="12" y="183"/>
                    <a:pt x="18" y="234"/>
                    <a:pt x="18" y="285"/>
                  </a:cubicBezTo>
                  <a:cubicBezTo>
                    <a:pt x="25" y="247"/>
                    <a:pt x="16" y="206"/>
                    <a:pt x="21" y="168"/>
                  </a:cubicBezTo>
                  <a:cubicBezTo>
                    <a:pt x="25" y="140"/>
                    <a:pt x="32" y="112"/>
                    <a:pt x="29" y="84"/>
                  </a:cubicBezTo>
                  <a:cubicBezTo>
                    <a:pt x="26" y="59"/>
                    <a:pt x="15" y="31"/>
                    <a:pt x="3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9" name="Freeform 1561">
              <a:extLst>
                <a:ext uri="{FF2B5EF4-FFF2-40B4-BE49-F238E27FC236}">
                  <a16:creationId xmlns:a16="http://schemas.microsoft.com/office/drawing/2014/main" id="{8329A408-BC23-40E2-AEE3-7E76DAD01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1785"/>
              <a:ext cx="94" cy="78"/>
            </a:xfrm>
            <a:custGeom>
              <a:avLst/>
              <a:gdLst>
                <a:gd name="T0" fmla="*/ 30 w 163"/>
                <a:gd name="T1" fmla="*/ 0 h 136"/>
                <a:gd name="T2" fmla="*/ 28 w 163"/>
                <a:gd name="T3" fmla="*/ 5 h 136"/>
                <a:gd name="T4" fmla="*/ 19 w 163"/>
                <a:gd name="T5" fmla="*/ 12 h 136"/>
                <a:gd name="T6" fmla="*/ 0 w 163"/>
                <a:gd name="T7" fmla="*/ 26 h 136"/>
                <a:gd name="T8" fmla="*/ 25 w 163"/>
                <a:gd name="T9" fmla="*/ 10 h 136"/>
                <a:gd name="T10" fmla="*/ 30 w 163"/>
                <a:gd name="T11" fmla="*/ 1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" h="136">
                  <a:moveTo>
                    <a:pt x="158" y="0"/>
                  </a:moveTo>
                  <a:cubicBezTo>
                    <a:pt x="163" y="0"/>
                    <a:pt x="149" y="20"/>
                    <a:pt x="145" y="26"/>
                  </a:cubicBezTo>
                  <a:cubicBezTo>
                    <a:pt x="132" y="42"/>
                    <a:pt x="115" y="50"/>
                    <a:pt x="98" y="62"/>
                  </a:cubicBezTo>
                  <a:cubicBezTo>
                    <a:pt x="67" y="83"/>
                    <a:pt x="24" y="105"/>
                    <a:pt x="0" y="136"/>
                  </a:cubicBezTo>
                  <a:cubicBezTo>
                    <a:pt x="45" y="112"/>
                    <a:pt x="91" y="84"/>
                    <a:pt x="129" y="50"/>
                  </a:cubicBezTo>
                  <a:cubicBezTo>
                    <a:pt x="146" y="36"/>
                    <a:pt x="152" y="23"/>
                    <a:pt x="15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0" name="Freeform 1562">
              <a:extLst>
                <a:ext uri="{FF2B5EF4-FFF2-40B4-BE49-F238E27FC236}">
                  <a16:creationId xmlns:a16="http://schemas.microsoft.com/office/drawing/2014/main" id="{C86E281F-B91F-4247-9925-6EF0B02FA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" y="1525"/>
              <a:ext cx="107" cy="13"/>
            </a:xfrm>
            <a:custGeom>
              <a:avLst/>
              <a:gdLst>
                <a:gd name="T0" fmla="*/ 0 w 186"/>
                <a:gd name="T1" fmla="*/ 4 h 23"/>
                <a:gd name="T2" fmla="*/ 20 w 186"/>
                <a:gd name="T3" fmla="*/ 2 h 23"/>
                <a:gd name="T4" fmla="*/ 29 w 186"/>
                <a:gd name="T5" fmla="*/ 3 h 23"/>
                <a:gd name="T6" fmla="*/ 36 w 186"/>
                <a:gd name="T7" fmla="*/ 4 h 23"/>
                <a:gd name="T8" fmla="*/ 16 w 186"/>
                <a:gd name="T9" fmla="*/ 1 h 23"/>
                <a:gd name="T10" fmla="*/ 7 w 186"/>
                <a:gd name="T11" fmla="*/ 1 h 23"/>
                <a:gd name="T12" fmla="*/ 1 w 186"/>
                <a:gd name="T13" fmla="*/ 3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6" h="23">
                  <a:moveTo>
                    <a:pt x="0" y="23"/>
                  </a:moveTo>
                  <a:cubicBezTo>
                    <a:pt x="25" y="3"/>
                    <a:pt x="74" y="8"/>
                    <a:pt x="104" y="10"/>
                  </a:cubicBezTo>
                  <a:cubicBezTo>
                    <a:pt x="121" y="11"/>
                    <a:pt x="135" y="13"/>
                    <a:pt x="152" y="15"/>
                  </a:cubicBezTo>
                  <a:cubicBezTo>
                    <a:pt x="164" y="16"/>
                    <a:pt x="174" y="20"/>
                    <a:pt x="186" y="22"/>
                  </a:cubicBezTo>
                  <a:cubicBezTo>
                    <a:pt x="156" y="4"/>
                    <a:pt x="118" y="0"/>
                    <a:pt x="84" y="3"/>
                  </a:cubicBezTo>
                  <a:cubicBezTo>
                    <a:pt x="69" y="5"/>
                    <a:pt x="54" y="3"/>
                    <a:pt x="40" y="7"/>
                  </a:cubicBezTo>
                  <a:cubicBezTo>
                    <a:pt x="27" y="10"/>
                    <a:pt x="14" y="19"/>
                    <a:pt x="1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1" name="Oval 1563">
              <a:extLst>
                <a:ext uri="{FF2B5EF4-FFF2-40B4-BE49-F238E27FC236}">
                  <a16:creationId xmlns:a16="http://schemas.microsoft.com/office/drawing/2014/main" id="{BD5775CB-0344-4F85-B4C2-D2BDFB02D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1339"/>
              <a:ext cx="16" cy="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2" name="Oval 1564">
              <a:extLst>
                <a:ext uri="{FF2B5EF4-FFF2-40B4-BE49-F238E27FC236}">
                  <a16:creationId xmlns:a16="http://schemas.microsoft.com/office/drawing/2014/main" id="{D59CBE76-3F5B-4B32-8E31-B59D58B59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" y="1366"/>
              <a:ext cx="9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3" name="Oval 1565">
              <a:extLst>
                <a:ext uri="{FF2B5EF4-FFF2-40B4-BE49-F238E27FC236}">
                  <a16:creationId xmlns:a16="http://schemas.microsoft.com/office/drawing/2014/main" id="{FAACFB82-67A0-42DA-922A-6AE5CB0D6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381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4" name="Oval 1566">
              <a:extLst>
                <a:ext uri="{FF2B5EF4-FFF2-40B4-BE49-F238E27FC236}">
                  <a16:creationId xmlns:a16="http://schemas.microsoft.com/office/drawing/2014/main" id="{16809EF0-B974-4486-804B-BEEE829FD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" y="1524"/>
              <a:ext cx="11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5" name="Oval 1567">
              <a:extLst>
                <a:ext uri="{FF2B5EF4-FFF2-40B4-BE49-F238E27FC236}">
                  <a16:creationId xmlns:a16="http://schemas.microsoft.com/office/drawing/2014/main" id="{2660CE8E-C489-416B-9503-5B5EAF2D5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" y="1534"/>
              <a:ext cx="8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6" name="Oval 1568">
              <a:extLst>
                <a:ext uri="{FF2B5EF4-FFF2-40B4-BE49-F238E27FC236}">
                  <a16:creationId xmlns:a16="http://schemas.microsoft.com/office/drawing/2014/main" id="{8E30CA36-D48B-4600-9D80-F74AB5BAB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1534"/>
              <a:ext cx="4" cy="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7" name="Oval 1569">
              <a:extLst>
                <a:ext uri="{FF2B5EF4-FFF2-40B4-BE49-F238E27FC236}">
                  <a16:creationId xmlns:a16="http://schemas.microsoft.com/office/drawing/2014/main" id="{08177EBB-C090-4203-8166-F839CEF5E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" y="1797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8" name="Oval 1570">
              <a:extLst>
                <a:ext uri="{FF2B5EF4-FFF2-40B4-BE49-F238E27FC236}">
                  <a16:creationId xmlns:a16="http://schemas.microsoft.com/office/drawing/2014/main" id="{59B1563E-4F9A-4DF7-9AE5-C9A91B553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9" y="1790"/>
              <a:ext cx="6" cy="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9" name="Oval 1571">
              <a:extLst>
                <a:ext uri="{FF2B5EF4-FFF2-40B4-BE49-F238E27FC236}">
                  <a16:creationId xmlns:a16="http://schemas.microsoft.com/office/drawing/2014/main" id="{5BF01C84-0C65-43EE-9208-143E61032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" y="1994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0" name="Oval 1572">
              <a:extLst>
                <a:ext uri="{FF2B5EF4-FFF2-40B4-BE49-F238E27FC236}">
                  <a16:creationId xmlns:a16="http://schemas.microsoft.com/office/drawing/2014/main" id="{9825554C-544D-4A4E-B114-786067BB8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0" y="1983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1" name="Oval 1573">
              <a:extLst>
                <a:ext uri="{FF2B5EF4-FFF2-40B4-BE49-F238E27FC236}">
                  <a16:creationId xmlns:a16="http://schemas.microsoft.com/office/drawing/2014/main" id="{701A8A1A-3B05-4622-821E-CEECBD6A0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8" y="1751"/>
              <a:ext cx="8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2" name="Oval 1574">
              <a:extLst>
                <a:ext uri="{FF2B5EF4-FFF2-40B4-BE49-F238E27FC236}">
                  <a16:creationId xmlns:a16="http://schemas.microsoft.com/office/drawing/2014/main" id="{E8649E95-702D-4EE8-8102-4195053C2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8" y="174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3" name="Oval 1575">
              <a:extLst>
                <a:ext uri="{FF2B5EF4-FFF2-40B4-BE49-F238E27FC236}">
                  <a16:creationId xmlns:a16="http://schemas.microsoft.com/office/drawing/2014/main" id="{E1632829-4583-41BA-9B39-E86A4F0DC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" y="1525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4" name="Oval 1576">
              <a:extLst>
                <a:ext uri="{FF2B5EF4-FFF2-40B4-BE49-F238E27FC236}">
                  <a16:creationId xmlns:a16="http://schemas.microsoft.com/office/drawing/2014/main" id="{23600401-5278-41AF-A5B2-1E22D567F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1" y="1534"/>
              <a:ext cx="5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5" name="Oval 1577">
              <a:extLst>
                <a:ext uri="{FF2B5EF4-FFF2-40B4-BE49-F238E27FC236}">
                  <a16:creationId xmlns:a16="http://schemas.microsoft.com/office/drawing/2014/main" id="{2756CB21-208A-43EC-B24A-8CE1FF712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1441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6" name="Freeform 1578">
              <a:extLst>
                <a:ext uri="{FF2B5EF4-FFF2-40B4-BE49-F238E27FC236}">
                  <a16:creationId xmlns:a16="http://schemas.microsoft.com/office/drawing/2014/main" id="{158BC137-8601-448D-B678-4D257235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0"/>
              <a:ext cx="134" cy="1479"/>
            </a:xfrm>
            <a:custGeom>
              <a:avLst/>
              <a:gdLst>
                <a:gd name="T0" fmla="*/ 0 w 234"/>
                <a:gd name="T1" fmla="*/ 47 h 2568"/>
                <a:gd name="T2" fmla="*/ 0 w 234"/>
                <a:gd name="T3" fmla="*/ 19 h 2568"/>
                <a:gd name="T4" fmla="*/ 18 w 234"/>
                <a:gd name="T5" fmla="*/ 0 h 2568"/>
                <a:gd name="T6" fmla="*/ 26 w 234"/>
                <a:gd name="T7" fmla="*/ 0 h 2568"/>
                <a:gd name="T8" fmla="*/ 44 w 234"/>
                <a:gd name="T9" fmla="*/ 19 h 2568"/>
                <a:gd name="T10" fmla="*/ 44 w 234"/>
                <a:gd name="T11" fmla="*/ 47 h 2568"/>
                <a:gd name="T12" fmla="*/ 32 w 234"/>
                <a:gd name="T13" fmla="*/ 62 h 2568"/>
                <a:gd name="T14" fmla="*/ 44 w 234"/>
                <a:gd name="T15" fmla="*/ 80 h 2568"/>
                <a:gd name="T16" fmla="*/ 44 w 234"/>
                <a:gd name="T17" fmla="*/ 107 h 2568"/>
                <a:gd name="T18" fmla="*/ 31 w 234"/>
                <a:gd name="T19" fmla="*/ 123 h 2568"/>
                <a:gd name="T20" fmla="*/ 44 w 234"/>
                <a:gd name="T21" fmla="*/ 141 h 2568"/>
                <a:gd name="T22" fmla="*/ 44 w 234"/>
                <a:gd name="T23" fmla="*/ 168 h 2568"/>
                <a:gd name="T24" fmla="*/ 32 w 234"/>
                <a:gd name="T25" fmla="*/ 184 h 2568"/>
                <a:gd name="T26" fmla="*/ 44 w 234"/>
                <a:gd name="T27" fmla="*/ 202 h 2568"/>
                <a:gd name="T28" fmla="*/ 44 w 234"/>
                <a:gd name="T29" fmla="*/ 229 h 2568"/>
                <a:gd name="T30" fmla="*/ 31 w 234"/>
                <a:gd name="T31" fmla="*/ 245 h 2568"/>
                <a:gd name="T32" fmla="*/ 44 w 234"/>
                <a:gd name="T33" fmla="*/ 263 h 2568"/>
                <a:gd name="T34" fmla="*/ 44 w 234"/>
                <a:gd name="T35" fmla="*/ 290 h 2568"/>
                <a:gd name="T36" fmla="*/ 31 w 234"/>
                <a:gd name="T37" fmla="*/ 306 h 2568"/>
                <a:gd name="T38" fmla="*/ 44 w 234"/>
                <a:gd name="T39" fmla="*/ 324 h 2568"/>
                <a:gd name="T40" fmla="*/ 44 w 234"/>
                <a:gd name="T41" fmla="*/ 351 h 2568"/>
                <a:gd name="T42" fmla="*/ 31 w 234"/>
                <a:gd name="T43" fmla="*/ 367 h 2568"/>
                <a:gd name="T44" fmla="*/ 44 w 234"/>
                <a:gd name="T45" fmla="*/ 385 h 2568"/>
                <a:gd name="T46" fmla="*/ 44 w 234"/>
                <a:gd name="T47" fmla="*/ 413 h 2568"/>
                <a:gd name="T48" fmla="*/ 31 w 234"/>
                <a:gd name="T49" fmla="*/ 428 h 2568"/>
                <a:gd name="T50" fmla="*/ 44 w 234"/>
                <a:gd name="T51" fmla="*/ 447 h 2568"/>
                <a:gd name="T52" fmla="*/ 44 w 234"/>
                <a:gd name="T53" fmla="*/ 474 h 2568"/>
                <a:gd name="T54" fmla="*/ 26 w 234"/>
                <a:gd name="T55" fmla="*/ 491 h 2568"/>
                <a:gd name="T56" fmla="*/ 18 w 234"/>
                <a:gd name="T57" fmla="*/ 491 h 2568"/>
                <a:gd name="T58" fmla="*/ 0 w 234"/>
                <a:gd name="T59" fmla="*/ 474 h 2568"/>
                <a:gd name="T60" fmla="*/ 0 w 234"/>
                <a:gd name="T61" fmla="*/ 447 h 2568"/>
                <a:gd name="T62" fmla="*/ 12 w 234"/>
                <a:gd name="T63" fmla="*/ 428 h 2568"/>
                <a:gd name="T64" fmla="*/ 0 w 234"/>
                <a:gd name="T65" fmla="*/ 413 h 2568"/>
                <a:gd name="T66" fmla="*/ 0 w 234"/>
                <a:gd name="T67" fmla="*/ 385 h 2568"/>
                <a:gd name="T68" fmla="*/ 12 w 234"/>
                <a:gd name="T69" fmla="*/ 367 h 2568"/>
                <a:gd name="T70" fmla="*/ 0 w 234"/>
                <a:gd name="T71" fmla="*/ 351 h 2568"/>
                <a:gd name="T72" fmla="*/ 0 w 234"/>
                <a:gd name="T73" fmla="*/ 324 h 2568"/>
                <a:gd name="T74" fmla="*/ 13 w 234"/>
                <a:gd name="T75" fmla="*/ 306 h 2568"/>
                <a:gd name="T76" fmla="*/ 0 w 234"/>
                <a:gd name="T77" fmla="*/ 290 h 2568"/>
                <a:gd name="T78" fmla="*/ 0 w 234"/>
                <a:gd name="T79" fmla="*/ 263 h 2568"/>
                <a:gd name="T80" fmla="*/ 13 w 234"/>
                <a:gd name="T81" fmla="*/ 245 h 2568"/>
                <a:gd name="T82" fmla="*/ 0 w 234"/>
                <a:gd name="T83" fmla="*/ 229 h 2568"/>
                <a:gd name="T84" fmla="*/ 0 w 234"/>
                <a:gd name="T85" fmla="*/ 202 h 2568"/>
                <a:gd name="T86" fmla="*/ 12 w 234"/>
                <a:gd name="T87" fmla="*/ 184 h 2568"/>
                <a:gd name="T88" fmla="*/ 0 w 234"/>
                <a:gd name="T89" fmla="*/ 168 h 2568"/>
                <a:gd name="T90" fmla="*/ 0 w 234"/>
                <a:gd name="T91" fmla="*/ 141 h 2568"/>
                <a:gd name="T92" fmla="*/ 12 w 234"/>
                <a:gd name="T93" fmla="*/ 123 h 2568"/>
                <a:gd name="T94" fmla="*/ 0 w 234"/>
                <a:gd name="T95" fmla="*/ 107 h 2568"/>
                <a:gd name="T96" fmla="*/ 0 w 234"/>
                <a:gd name="T97" fmla="*/ 80 h 2568"/>
                <a:gd name="T98" fmla="*/ 12 w 234"/>
                <a:gd name="T99" fmla="*/ 62 h 2568"/>
                <a:gd name="T100" fmla="*/ 0 w 234"/>
                <a:gd name="T101" fmla="*/ 47 h 256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34" h="2568">
                  <a:moveTo>
                    <a:pt x="0" y="243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44" y="0"/>
                    <a:pt x="98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90" y="0"/>
                    <a:pt x="233" y="45"/>
                    <a:pt x="233" y="100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3" y="285"/>
                    <a:pt x="208" y="314"/>
                    <a:pt x="171" y="325"/>
                  </a:cubicBezTo>
                  <a:cubicBezTo>
                    <a:pt x="208" y="340"/>
                    <a:pt x="233" y="376"/>
                    <a:pt x="233" y="418"/>
                  </a:cubicBezTo>
                  <a:cubicBezTo>
                    <a:pt x="233" y="561"/>
                    <a:pt x="233" y="561"/>
                    <a:pt x="233" y="561"/>
                  </a:cubicBezTo>
                  <a:cubicBezTo>
                    <a:pt x="233" y="605"/>
                    <a:pt x="206" y="634"/>
                    <a:pt x="168" y="644"/>
                  </a:cubicBezTo>
                  <a:cubicBezTo>
                    <a:pt x="206" y="658"/>
                    <a:pt x="234" y="695"/>
                    <a:pt x="234" y="738"/>
                  </a:cubicBezTo>
                  <a:cubicBezTo>
                    <a:pt x="234" y="881"/>
                    <a:pt x="234" y="881"/>
                    <a:pt x="234" y="881"/>
                  </a:cubicBezTo>
                  <a:cubicBezTo>
                    <a:pt x="234" y="924"/>
                    <a:pt x="208" y="953"/>
                    <a:pt x="171" y="964"/>
                  </a:cubicBezTo>
                  <a:cubicBezTo>
                    <a:pt x="208" y="978"/>
                    <a:pt x="234" y="1014"/>
                    <a:pt x="234" y="1056"/>
                  </a:cubicBezTo>
                  <a:cubicBezTo>
                    <a:pt x="234" y="1200"/>
                    <a:pt x="234" y="1200"/>
                    <a:pt x="234" y="1200"/>
                  </a:cubicBezTo>
                  <a:cubicBezTo>
                    <a:pt x="234" y="1243"/>
                    <a:pt x="206" y="1273"/>
                    <a:pt x="168" y="1283"/>
                  </a:cubicBezTo>
                  <a:cubicBezTo>
                    <a:pt x="206" y="1296"/>
                    <a:pt x="234" y="1333"/>
                    <a:pt x="234" y="1377"/>
                  </a:cubicBezTo>
                  <a:cubicBezTo>
                    <a:pt x="234" y="1520"/>
                    <a:pt x="234" y="1520"/>
                    <a:pt x="234" y="1520"/>
                  </a:cubicBezTo>
                  <a:cubicBezTo>
                    <a:pt x="234" y="1564"/>
                    <a:pt x="206" y="1593"/>
                    <a:pt x="167" y="1604"/>
                  </a:cubicBezTo>
                  <a:cubicBezTo>
                    <a:pt x="206" y="1617"/>
                    <a:pt x="234" y="1654"/>
                    <a:pt x="234" y="1698"/>
                  </a:cubicBezTo>
                  <a:cubicBezTo>
                    <a:pt x="234" y="1841"/>
                    <a:pt x="234" y="1841"/>
                    <a:pt x="234" y="1841"/>
                  </a:cubicBezTo>
                  <a:cubicBezTo>
                    <a:pt x="234" y="1884"/>
                    <a:pt x="206" y="1914"/>
                    <a:pt x="168" y="1924"/>
                  </a:cubicBezTo>
                  <a:cubicBezTo>
                    <a:pt x="206" y="1938"/>
                    <a:pt x="234" y="1974"/>
                    <a:pt x="234" y="2018"/>
                  </a:cubicBezTo>
                  <a:cubicBezTo>
                    <a:pt x="234" y="2161"/>
                    <a:pt x="234" y="2161"/>
                    <a:pt x="234" y="2161"/>
                  </a:cubicBezTo>
                  <a:cubicBezTo>
                    <a:pt x="234" y="2204"/>
                    <a:pt x="206" y="2234"/>
                    <a:pt x="168" y="2244"/>
                  </a:cubicBezTo>
                  <a:cubicBezTo>
                    <a:pt x="206" y="2258"/>
                    <a:pt x="234" y="2294"/>
                    <a:pt x="234" y="2338"/>
                  </a:cubicBezTo>
                  <a:cubicBezTo>
                    <a:pt x="234" y="2481"/>
                    <a:pt x="234" y="2481"/>
                    <a:pt x="234" y="2481"/>
                  </a:cubicBezTo>
                  <a:cubicBezTo>
                    <a:pt x="234" y="2536"/>
                    <a:pt x="190" y="2568"/>
                    <a:pt x="136" y="2568"/>
                  </a:cubicBezTo>
                  <a:cubicBezTo>
                    <a:pt x="98" y="2568"/>
                    <a:pt x="98" y="2568"/>
                    <a:pt x="98" y="2568"/>
                  </a:cubicBezTo>
                  <a:cubicBezTo>
                    <a:pt x="44" y="2568"/>
                    <a:pt x="0" y="2536"/>
                    <a:pt x="0" y="2481"/>
                  </a:cubicBezTo>
                  <a:cubicBezTo>
                    <a:pt x="0" y="2338"/>
                    <a:pt x="0" y="2338"/>
                    <a:pt x="0" y="2338"/>
                  </a:cubicBezTo>
                  <a:cubicBezTo>
                    <a:pt x="0" y="2294"/>
                    <a:pt x="27" y="2258"/>
                    <a:pt x="65" y="2244"/>
                  </a:cubicBezTo>
                  <a:cubicBezTo>
                    <a:pt x="27" y="2234"/>
                    <a:pt x="0" y="2204"/>
                    <a:pt x="0" y="2161"/>
                  </a:cubicBezTo>
                  <a:cubicBezTo>
                    <a:pt x="0" y="2018"/>
                    <a:pt x="0" y="2018"/>
                    <a:pt x="0" y="2018"/>
                  </a:cubicBezTo>
                  <a:cubicBezTo>
                    <a:pt x="0" y="1974"/>
                    <a:pt x="27" y="1938"/>
                    <a:pt x="65" y="1924"/>
                  </a:cubicBezTo>
                  <a:cubicBezTo>
                    <a:pt x="27" y="1914"/>
                    <a:pt x="0" y="1884"/>
                    <a:pt x="0" y="1841"/>
                  </a:cubicBezTo>
                  <a:cubicBezTo>
                    <a:pt x="0" y="1698"/>
                    <a:pt x="0" y="1698"/>
                    <a:pt x="0" y="1698"/>
                  </a:cubicBezTo>
                  <a:cubicBezTo>
                    <a:pt x="0" y="1654"/>
                    <a:pt x="28" y="1617"/>
                    <a:pt x="66" y="1604"/>
                  </a:cubicBezTo>
                  <a:cubicBezTo>
                    <a:pt x="28" y="1593"/>
                    <a:pt x="0" y="1564"/>
                    <a:pt x="0" y="1520"/>
                  </a:cubicBezTo>
                  <a:cubicBezTo>
                    <a:pt x="0" y="1377"/>
                    <a:pt x="0" y="1377"/>
                    <a:pt x="0" y="1377"/>
                  </a:cubicBezTo>
                  <a:cubicBezTo>
                    <a:pt x="0" y="1333"/>
                    <a:pt x="28" y="1296"/>
                    <a:pt x="66" y="1283"/>
                  </a:cubicBezTo>
                  <a:cubicBezTo>
                    <a:pt x="28" y="1273"/>
                    <a:pt x="0" y="1243"/>
                    <a:pt x="0" y="1200"/>
                  </a:cubicBezTo>
                  <a:cubicBezTo>
                    <a:pt x="0" y="1056"/>
                    <a:pt x="0" y="1056"/>
                    <a:pt x="0" y="1056"/>
                  </a:cubicBezTo>
                  <a:cubicBezTo>
                    <a:pt x="0" y="1014"/>
                    <a:pt x="26" y="978"/>
                    <a:pt x="63" y="964"/>
                  </a:cubicBezTo>
                  <a:cubicBezTo>
                    <a:pt x="26" y="953"/>
                    <a:pt x="0" y="924"/>
                    <a:pt x="0" y="881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0" y="695"/>
                    <a:pt x="27" y="658"/>
                    <a:pt x="65" y="644"/>
                  </a:cubicBezTo>
                  <a:cubicBezTo>
                    <a:pt x="27" y="634"/>
                    <a:pt x="0" y="605"/>
                    <a:pt x="0" y="561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376"/>
                    <a:pt x="26" y="340"/>
                    <a:pt x="62" y="325"/>
                  </a:cubicBezTo>
                  <a:cubicBezTo>
                    <a:pt x="26" y="314"/>
                    <a:pt x="0" y="285"/>
                    <a:pt x="0" y="243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7" name="Oval 1579">
              <a:extLst>
                <a:ext uri="{FF2B5EF4-FFF2-40B4-BE49-F238E27FC236}">
                  <a16:creationId xmlns:a16="http://schemas.microsoft.com/office/drawing/2014/main" id="{AFC40486-8728-44D1-B3BE-F720EFEE5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2248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8" name="Oval 1580">
              <a:extLst>
                <a:ext uri="{FF2B5EF4-FFF2-40B4-BE49-F238E27FC236}">
                  <a16:creationId xmlns:a16="http://schemas.microsoft.com/office/drawing/2014/main" id="{70C0291A-63C2-446E-9BD1-199A2046B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261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9" name="Freeform 1581">
              <a:extLst>
                <a:ext uri="{FF2B5EF4-FFF2-40B4-BE49-F238E27FC236}">
                  <a16:creationId xmlns:a16="http://schemas.microsoft.com/office/drawing/2014/main" id="{66E1F5BD-52E3-4D2D-8675-598678913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1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0" name="Freeform 1582">
              <a:extLst>
                <a:ext uri="{FF2B5EF4-FFF2-40B4-BE49-F238E27FC236}">
                  <a16:creationId xmlns:a16="http://schemas.microsoft.com/office/drawing/2014/main" id="{AB94B2BA-764F-490E-A897-ABF00D3AD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183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1" name="Freeform 1583">
              <a:extLst>
                <a:ext uri="{FF2B5EF4-FFF2-40B4-BE49-F238E27FC236}">
                  <a16:creationId xmlns:a16="http://schemas.microsoft.com/office/drawing/2014/main" id="{DE51E90C-7D14-4E41-863E-2E1FE2A42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0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2" name="Oval 1584">
              <a:extLst>
                <a:ext uri="{FF2B5EF4-FFF2-40B4-BE49-F238E27FC236}">
                  <a16:creationId xmlns:a16="http://schemas.microsoft.com/office/drawing/2014/main" id="{54EF4D9C-F5F7-4E4F-9AB7-BA0AF71DA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344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73" name="Freeform 1585">
              <a:extLst>
                <a:ext uri="{FF2B5EF4-FFF2-40B4-BE49-F238E27FC236}">
                  <a16:creationId xmlns:a16="http://schemas.microsoft.com/office/drawing/2014/main" id="{CF3082E8-7E22-4792-8D07-F3D7A0351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37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4" name="Freeform 1586">
              <a:extLst>
                <a:ext uri="{FF2B5EF4-FFF2-40B4-BE49-F238E27FC236}">
                  <a16:creationId xmlns:a16="http://schemas.microsoft.com/office/drawing/2014/main" id="{705F76DE-D3A8-4C6B-A81E-7D8776ED6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343"/>
              <a:ext cx="39" cy="20"/>
            </a:xfrm>
            <a:custGeom>
              <a:avLst/>
              <a:gdLst>
                <a:gd name="T0" fmla="*/ 6 w 68"/>
                <a:gd name="T1" fmla="*/ 7 h 34"/>
                <a:gd name="T2" fmla="*/ 0 w 68"/>
                <a:gd name="T3" fmla="*/ 0 h 34"/>
                <a:gd name="T4" fmla="*/ 6 w 68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4">
                  <a:moveTo>
                    <a:pt x="33" y="34"/>
                  </a:moveTo>
                  <a:cubicBezTo>
                    <a:pt x="33" y="34"/>
                    <a:pt x="59" y="7"/>
                    <a:pt x="0" y="0"/>
                  </a:cubicBezTo>
                  <a:cubicBezTo>
                    <a:pt x="0" y="0"/>
                    <a:pt x="68" y="1"/>
                    <a:pt x="3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5" name="Freeform 1587">
              <a:extLst>
                <a:ext uri="{FF2B5EF4-FFF2-40B4-BE49-F238E27FC236}">
                  <a16:creationId xmlns:a16="http://schemas.microsoft.com/office/drawing/2014/main" id="{BEC6EF33-7406-4F35-9089-27CF9D346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262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6" name="Freeform 1588">
              <a:extLst>
                <a:ext uri="{FF2B5EF4-FFF2-40B4-BE49-F238E27FC236}">
                  <a16:creationId xmlns:a16="http://schemas.microsoft.com/office/drawing/2014/main" id="{52B93858-989C-4C45-AD20-261CD95D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296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7" name="Freeform 1589">
              <a:extLst>
                <a:ext uri="{FF2B5EF4-FFF2-40B4-BE49-F238E27FC236}">
                  <a16:creationId xmlns:a16="http://schemas.microsoft.com/office/drawing/2014/main" id="{C75C5636-DD03-43B2-999A-0195747F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18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8" name="Freeform 1590">
              <a:extLst>
                <a:ext uri="{FF2B5EF4-FFF2-40B4-BE49-F238E27FC236}">
                  <a16:creationId xmlns:a16="http://schemas.microsoft.com/office/drawing/2014/main" id="{D0A9B448-E197-40A2-B86F-7E7777EDD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183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9" name="Freeform 1591">
              <a:extLst>
                <a:ext uri="{FF2B5EF4-FFF2-40B4-BE49-F238E27FC236}">
                  <a16:creationId xmlns:a16="http://schemas.microsoft.com/office/drawing/2014/main" id="{3772841A-241A-4430-8FAB-1118DD63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27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0" name="Freeform 1592">
              <a:extLst>
                <a:ext uri="{FF2B5EF4-FFF2-40B4-BE49-F238E27FC236}">
                  <a16:creationId xmlns:a16="http://schemas.microsoft.com/office/drawing/2014/main" id="{0975241C-F465-477E-9FCC-415AAC597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4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1" name="Freeform 1593">
              <a:extLst>
                <a:ext uri="{FF2B5EF4-FFF2-40B4-BE49-F238E27FC236}">
                  <a16:creationId xmlns:a16="http://schemas.microsoft.com/office/drawing/2014/main" id="{552B03E9-9777-499E-91C7-3F943DCBA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366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2" name="Freeform 1594">
              <a:extLst>
                <a:ext uri="{FF2B5EF4-FFF2-40B4-BE49-F238E27FC236}">
                  <a16:creationId xmlns:a16="http://schemas.microsoft.com/office/drawing/2014/main" id="{541330F7-C59D-48D6-8422-293FC52FE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3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3" name="Oval 1595">
              <a:extLst>
                <a:ext uri="{FF2B5EF4-FFF2-40B4-BE49-F238E27FC236}">
                  <a16:creationId xmlns:a16="http://schemas.microsoft.com/office/drawing/2014/main" id="{4719F63F-971C-4DBD-92E4-478B7567F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527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84" name="Freeform 1596">
              <a:extLst>
                <a:ext uri="{FF2B5EF4-FFF2-40B4-BE49-F238E27FC236}">
                  <a16:creationId xmlns:a16="http://schemas.microsoft.com/office/drawing/2014/main" id="{3B443E5C-E2E9-4A16-AAC1-49E25746A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20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5" name="Freeform 1597">
              <a:extLst>
                <a:ext uri="{FF2B5EF4-FFF2-40B4-BE49-F238E27FC236}">
                  <a16:creationId xmlns:a16="http://schemas.microsoft.com/office/drawing/2014/main" id="{67B232BA-DFAB-4DE2-85F9-07675C15B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526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6" name="Freeform 1598">
              <a:extLst>
                <a:ext uri="{FF2B5EF4-FFF2-40B4-BE49-F238E27FC236}">
                  <a16:creationId xmlns:a16="http://schemas.microsoft.com/office/drawing/2014/main" id="{1EDD4B18-B217-40E6-83D9-7DC7AF2C6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445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7" name="Freeform 1599">
              <a:extLst>
                <a:ext uri="{FF2B5EF4-FFF2-40B4-BE49-F238E27FC236}">
                  <a16:creationId xmlns:a16="http://schemas.microsoft.com/office/drawing/2014/main" id="{7833697E-8561-483C-A6F7-F3B933D41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480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8" name="Freeform 1600">
              <a:extLst>
                <a:ext uri="{FF2B5EF4-FFF2-40B4-BE49-F238E27FC236}">
                  <a16:creationId xmlns:a16="http://schemas.microsoft.com/office/drawing/2014/main" id="{F4934605-697D-4627-AEC2-0E39C5A49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64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9" name="Freeform 1601">
              <a:extLst>
                <a:ext uri="{FF2B5EF4-FFF2-40B4-BE49-F238E27FC236}">
                  <a16:creationId xmlns:a16="http://schemas.microsoft.com/office/drawing/2014/main" id="{6E5447A4-DCC0-408E-89C7-F884F79D5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366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0" name="Freeform 1602">
              <a:extLst>
                <a:ext uri="{FF2B5EF4-FFF2-40B4-BE49-F238E27FC236}">
                  <a16:creationId xmlns:a16="http://schemas.microsoft.com/office/drawing/2014/main" id="{8ABB796A-9A92-4254-9231-3ABD45117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462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1" name="Freeform 1603">
              <a:extLst>
                <a:ext uri="{FF2B5EF4-FFF2-40B4-BE49-F238E27FC236}">
                  <a16:creationId xmlns:a16="http://schemas.microsoft.com/office/drawing/2014/main" id="{4E1C22DF-015B-4887-B0ED-E77517DC3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351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2" name="Freeform 1604">
              <a:extLst>
                <a:ext uri="{FF2B5EF4-FFF2-40B4-BE49-F238E27FC236}">
                  <a16:creationId xmlns:a16="http://schemas.microsoft.com/office/drawing/2014/main" id="{FD5EEC35-3D24-4A15-8065-7985526E5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352"/>
              <a:ext cx="10" cy="11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4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3" name="Oval 1605">
              <a:extLst>
                <a:ext uri="{FF2B5EF4-FFF2-40B4-BE49-F238E27FC236}">
                  <a16:creationId xmlns:a16="http://schemas.microsoft.com/office/drawing/2014/main" id="{EFC98C0C-93D8-4466-9B79-F90E608CF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2"/>
              <a:ext cx="10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4" name="Oval 1606">
              <a:extLst>
                <a:ext uri="{FF2B5EF4-FFF2-40B4-BE49-F238E27FC236}">
                  <a16:creationId xmlns:a16="http://schemas.microsoft.com/office/drawing/2014/main" id="{BF06770B-8B47-4D56-B2F8-1D567AD2B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400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5" name="Line 1607">
              <a:extLst>
                <a:ext uri="{FF2B5EF4-FFF2-40B4-BE49-F238E27FC236}">
                  <a16:creationId xmlns:a16="http://schemas.microsoft.com/office/drawing/2014/main" id="{945F84F5-AE08-41F5-8183-AF281EFC0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6" name="Line 1608">
              <a:extLst>
                <a:ext uri="{FF2B5EF4-FFF2-40B4-BE49-F238E27FC236}">
                  <a16:creationId xmlns:a16="http://schemas.microsoft.com/office/drawing/2014/main" id="{062B25C7-4D76-4AD7-9F53-D323A0E221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7" name="Freeform 1609">
              <a:extLst>
                <a:ext uri="{FF2B5EF4-FFF2-40B4-BE49-F238E27FC236}">
                  <a16:creationId xmlns:a16="http://schemas.microsoft.com/office/drawing/2014/main" id="{0F807C60-34B6-4D5E-A923-015F9CD6A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363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5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8" name="Freeform 1610">
              <a:extLst>
                <a:ext uri="{FF2B5EF4-FFF2-40B4-BE49-F238E27FC236}">
                  <a16:creationId xmlns:a16="http://schemas.microsoft.com/office/drawing/2014/main" id="{B4D14328-13A9-4357-B8AF-C6BDC9B28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" y="2178"/>
              <a:ext cx="35" cy="109"/>
            </a:xfrm>
            <a:custGeom>
              <a:avLst/>
              <a:gdLst>
                <a:gd name="T0" fmla="*/ 12 w 60"/>
                <a:gd name="T1" fmla="*/ 0 h 189"/>
                <a:gd name="T2" fmla="*/ 5 w 60"/>
                <a:gd name="T3" fmla="*/ 36 h 189"/>
                <a:gd name="T4" fmla="*/ 12 w 60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0" h="189">
                  <a:moveTo>
                    <a:pt x="60" y="0"/>
                  </a:moveTo>
                  <a:cubicBezTo>
                    <a:pt x="60" y="0"/>
                    <a:pt x="16" y="13"/>
                    <a:pt x="27" y="189"/>
                  </a:cubicBezTo>
                  <a:cubicBezTo>
                    <a:pt x="27" y="189"/>
                    <a:pt x="0" y="2"/>
                    <a:pt x="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9" name="Freeform 1611">
              <a:extLst>
                <a:ext uri="{FF2B5EF4-FFF2-40B4-BE49-F238E27FC236}">
                  <a16:creationId xmlns:a16="http://schemas.microsoft.com/office/drawing/2014/main" id="{30243FBF-E4DB-40FF-8F0F-AAD3E245F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352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0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0" name="Freeform 1612">
              <a:extLst>
                <a:ext uri="{FF2B5EF4-FFF2-40B4-BE49-F238E27FC236}">
                  <a16:creationId xmlns:a16="http://schemas.microsoft.com/office/drawing/2014/main" id="{B3B4567D-F579-47E8-833E-5636740CE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351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1"/>
                  </a:cubicBezTo>
                  <a:cubicBezTo>
                    <a:pt x="15" y="21"/>
                    <a:pt x="13" y="22"/>
                    <a:pt x="10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3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1" name="Freeform 1613">
              <a:extLst>
                <a:ext uri="{FF2B5EF4-FFF2-40B4-BE49-F238E27FC236}">
                  <a16:creationId xmlns:a16="http://schemas.microsoft.com/office/drawing/2014/main" id="{5427EFA0-1499-43D3-A3AF-0D6F8FEAF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2163"/>
              <a:ext cx="34" cy="15"/>
            </a:xfrm>
            <a:custGeom>
              <a:avLst/>
              <a:gdLst>
                <a:gd name="T0" fmla="*/ 12 w 58"/>
                <a:gd name="T1" fmla="*/ 5 h 26"/>
                <a:gd name="T2" fmla="*/ 0 w 58"/>
                <a:gd name="T3" fmla="*/ 5 h 26"/>
                <a:gd name="T4" fmla="*/ 12 w 58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8" h="26">
                  <a:moveTo>
                    <a:pt x="58" y="24"/>
                  </a:moveTo>
                  <a:cubicBezTo>
                    <a:pt x="58" y="24"/>
                    <a:pt x="10" y="21"/>
                    <a:pt x="0" y="26"/>
                  </a:cubicBezTo>
                  <a:cubicBezTo>
                    <a:pt x="0" y="26"/>
                    <a:pt x="20" y="0"/>
                    <a:pt x="58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2" name="Freeform 1614">
              <a:extLst>
                <a:ext uri="{FF2B5EF4-FFF2-40B4-BE49-F238E27FC236}">
                  <a16:creationId xmlns:a16="http://schemas.microsoft.com/office/drawing/2014/main" id="{2E976BB8-233E-4217-8243-55E0DA84B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3" name="Freeform 1615">
              <a:extLst>
                <a:ext uri="{FF2B5EF4-FFF2-40B4-BE49-F238E27FC236}">
                  <a16:creationId xmlns:a16="http://schemas.microsoft.com/office/drawing/2014/main" id="{99FB4CE6-E914-4F72-ACCE-46EE3DE26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551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6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5"/>
                    <a:pt x="6" y="257"/>
                    <a:pt x="6" y="242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0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5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4" name="Freeform 1616">
              <a:extLst>
                <a:ext uri="{FF2B5EF4-FFF2-40B4-BE49-F238E27FC236}">
                  <a16:creationId xmlns:a16="http://schemas.microsoft.com/office/drawing/2014/main" id="{ABDAD5D4-BA9D-42D8-A49B-3C40126C0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81" cy="164"/>
            </a:xfrm>
            <a:custGeom>
              <a:avLst/>
              <a:gdLst>
                <a:gd name="T0" fmla="*/ 2 w 140"/>
                <a:gd name="T1" fmla="*/ 55 h 284"/>
                <a:gd name="T2" fmla="*/ 0 w 140"/>
                <a:gd name="T3" fmla="*/ 47 h 284"/>
                <a:gd name="T4" fmla="*/ 0 w 140"/>
                <a:gd name="T5" fmla="*/ 19 h 284"/>
                <a:gd name="T6" fmla="*/ 16 w 140"/>
                <a:gd name="T7" fmla="*/ 0 h 284"/>
                <a:gd name="T8" fmla="*/ 21 w 140"/>
                <a:gd name="T9" fmla="*/ 0 h 284"/>
                <a:gd name="T10" fmla="*/ 27 w 140"/>
                <a:gd name="T11" fmla="*/ 10 h 284"/>
                <a:gd name="T12" fmla="*/ 27 w 140"/>
                <a:gd name="T13" fmla="*/ 42 h 284"/>
                <a:gd name="T14" fmla="*/ 19 w 140"/>
                <a:gd name="T15" fmla="*/ 51 h 284"/>
                <a:gd name="T16" fmla="*/ 2 w 140"/>
                <a:gd name="T17" fmla="*/ 55 h 2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4">
                  <a:moveTo>
                    <a:pt x="8" y="284"/>
                  </a:moveTo>
                  <a:cubicBezTo>
                    <a:pt x="3" y="272"/>
                    <a:pt x="0" y="257"/>
                    <a:pt x="0" y="242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0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5"/>
                    <a:pt x="17" y="261"/>
                    <a:pt x="8" y="284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5" name="Oval 1617">
              <a:extLst>
                <a:ext uri="{FF2B5EF4-FFF2-40B4-BE49-F238E27FC236}">
                  <a16:creationId xmlns:a16="http://schemas.microsoft.com/office/drawing/2014/main" id="{B7B8C9A0-C376-415E-A3B0-54453630A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712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06" name="Freeform 1618">
              <a:extLst>
                <a:ext uri="{FF2B5EF4-FFF2-40B4-BE49-F238E27FC236}">
                  <a16:creationId xmlns:a16="http://schemas.microsoft.com/office/drawing/2014/main" id="{CD9EB5B8-3724-4860-9E18-22FE927D4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05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9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7" name="Freeform 1619">
              <a:extLst>
                <a:ext uri="{FF2B5EF4-FFF2-40B4-BE49-F238E27FC236}">
                  <a16:creationId xmlns:a16="http://schemas.microsoft.com/office/drawing/2014/main" id="{51A9C561-191F-4E19-BA49-15D1001F6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711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8" name="Freeform 1620">
              <a:extLst>
                <a:ext uri="{FF2B5EF4-FFF2-40B4-BE49-F238E27FC236}">
                  <a16:creationId xmlns:a16="http://schemas.microsoft.com/office/drawing/2014/main" id="{619A4CA0-1057-413F-AB76-3097BB0CA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629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9" name="Freeform 1621">
              <a:extLst>
                <a:ext uri="{FF2B5EF4-FFF2-40B4-BE49-F238E27FC236}">
                  <a16:creationId xmlns:a16="http://schemas.microsoft.com/office/drawing/2014/main" id="{7CA102AB-1613-4690-977F-43A2819DE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664"/>
              <a:ext cx="24" cy="36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2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6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0" name="Freeform 1622">
              <a:extLst>
                <a:ext uri="{FF2B5EF4-FFF2-40B4-BE49-F238E27FC236}">
                  <a16:creationId xmlns:a16="http://schemas.microsoft.com/office/drawing/2014/main" id="{EAA5AD02-7F5B-4C9F-8EC3-E85515515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48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5"/>
                    <a:pt x="41" y="79"/>
                    <a:pt x="38" y="65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1" name="Freeform 1623">
              <a:extLst>
                <a:ext uri="{FF2B5EF4-FFF2-40B4-BE49-F238E27FC236}">
                  <a16:creationId xmlns:a16="http://schemas.microsoft.com/office/drawing/2014/main" id="{2E61D9A6-76AD-47D4-804C-B0E646A09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550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8"/>
                    <a:pt x="22" y="12"/>
                    <a:pt x="27" y="28"/>
                  </a:cubicBezTo>
                  <a:cubicBezTo>
                    <a:pt x="29" y="36"/>
                    <a:pt x="29" y="43"/>
                    <a:pt x="30" y="51"/>
                  </a:cubicBezTo>
                  <a:cubicBezTo>
                    <a:pt x="31" y="59"/>
                    <a:pt x="33" y="69"/>
                    <a:pt x="30" y="76"/>
                  </a:cubicBezTo>
                  <a:cubicBezTo>
                    <a:pt x="30" y="59"/>
                    <a:pt x="30" y="38"/>
                    <a:pt x="22" y="23"/>
                  </a:cubicBezTo>
                  <a:cubicBezTo>
                    <a:pt x="18" y="16"/>
                    <a:pt x="8" y="3"/>
                    <a:pt x="0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2" name="Freeform 1624">
              <a:extLst>
                <a:ext uri="{FF2B5EF4-FFF2-40B4-BE49-F238E27FC236}">
                  <a16:creationId xmlns:a16="http://schemas.microsoft.com/office/drawing/2014/main" id="{42DFADA6-0239-4BF1-9C97-375D1A078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646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2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3" name="Freeform 1625">
              <a:extLst>
                <a:ext uri="{FF2B5EF4-FFF2-40B4-BE49-F238E27FC236}">
                  <a16:creationId xmlns:a16="http://schemas.microsoft.com/office/drawing/2014/main" id="{766DCAF9-39FA-4039-8FF4-071AB1C63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535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4" name="Freeform 1626">
              <a:extLst>
                <a:ext uri="{FF2B5EF4-FFF2-40B4-BE49-F238E27FC236}">
                  <a16:creationId xmlns:a16="http://schemas.microsoft.com/office/drawing/2014/main" id="{88909175-16EC-4233-A056-E5D0D51B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537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5" name="Oval 1627">
              <a:extLst>
                <a:ext uri="{FF2B5EF4-FFF2-40B4-BE49-F238E27FC236}">
                  <a16:creationId xmlns:a16="http://schemas.microsoft.com/office/drawing/2014/main" id="{985842BD-8A24-4171-9E09-0FBF59E7F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567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16" name="Oval 1628">
              <a:extLst>
                <a:ext uri="{FF2B5EF4-FFF2-40B4-BE49-F238E27FC236}">
                  <a16:creationId xmlns:a16="http://schemas.microsoft.com/office/drawing/2014/main" id="{B6412248-F99A-4F48-AEB9-2D0B7F8A2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584"/>
              <a:ext cx="6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17" name="Freeform 1629">
              <a:extLst>
                <a:ext uri="{FF2B5EF4-FFF2-40B4-BE49-F238E27FC236}">
                  <a16:creationId xmlns:a16="http://schemas.microsoft.com/office/drawing/2014/main" id="{03AF8346-19A7-48A7-AD40-5AE29311F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548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2"/>
                    <a:pt x="27" y="189"/>
                  </a:cubicBezTo>
                  <a:cubicBezTo>
                    <a:pt x="27" y="189"/>
                    <a:pt x="0" y="2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8" name="Freeform 1630">
              <a:extLst>
                <a:ext uri="{FF2B5EF4-FFF2-40B4-BE49-F238E27FC236}">
                  <a16:creationId xmlns:a16="http://schemas.microsoft.com/office/drawing/2014/main" id="{0B4D5BA0-A1B0-4802-B5D6-8208D6273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537"/>
              <a:ext cx="21" cy="13"/>
            </a:xfrm>
            <a:custGeom>
              <a:avLst/>
              <a:gdLst>
                <a:gd name="T0" fmla="*/ 2 w 36"/>
                <a:gd name="T1" fmla="*/ 4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4 h 24"/>
                <a:gd name="T12" fmla="*/ 2 w 36"/>
                <a:gd name="T13" fmla="*/ 4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9" name="Freeform 1631">
              <a:extLst>
                <a:ext uri="{FF2B5EF4-FFF2-40B4-BE49-F238E27FC236}">
                  <a16:creationId xmlns:a16="http://schemas.microsoft.com/office/drawing/2014/main" id="{86FA4D82-0B6A-4A03-8774-192CFC713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536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0" name="Freeform 1632">
              <a:extLst>
                <a:ext uri="{FF2B5EF4-FFF2-40B4-BE49-F238E27FC236}">
                  <a16:creationId xmlns:a16="http://schemas.microsoft.com/office/drawing/2014/main" id="{1AF8E380-57C0-48EB-AD76-FE0DCA6D2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2"/>
              <a:ext cx="109" cy="190"/>
            </a:xfrm>
            <a:custGeom>
              <a:avLst/>
              <a:gdLst>
                <a:gd name="T0" fmla="*/ 0 w 190"/>
                <a:gd name="T1" fmla="*/ 46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6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6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2"/>
                  </a:moveTo>
                  <a:cubicBezTo>
                    <a:pt x="0" y="297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7"/>
                    <a:pt x="190" y="242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4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4"/>
                    <a:pt x="0" y="99"/>
                  </a:cubicBezTo>
                  <a:lnTo>
                    <a:pt x="0" y="242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1" name="Freeform 1633">
              <a:extLst>
                <a:ext uri="{FF2B5EF4-FFF2-40B4-BE49-F238E27FC236}">
                  <a16:creationId xmlns:a16="http://schemas.microsoft.com/office/drawing/2014/main" id="{337FC534-82AD-4035-B519-DB7519F1C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734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7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6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2" name="Freeform 1634">
              <a:extLst>
                <a:ext uri="{FF2B5EF4-FFF2-40B4-BE49-F238E27FC236}">
                  <a16:creationId xmlns:a16="http://schemas.microsoft.com/office/drawing/2014/main" id="{B818276B-DE73-4C9B-BAD4-2A447563E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1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3" name="Oval 1635">
              <a:extLst>
                <a:ext uri="{FF2B5EF4-FFF2-40B4-BE49-F238E27FC236}">
                  <a16:creationId xmlns:a16="http://schemas.microsoft.com/office/drawing/2014/main" id="{8230E829-AF9C-48E1-AC56-AE9857219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896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24" name="Freeform 1636">
              <a:extLst>
                <a:ext uri="{FF2B5EF4-FFF2-40B4-BE49-F238E27FC236}">
                  <a16:creationId xmlns:a16="http://schemas.microsoft.com/office/drawing/2014/main" id="{6CBA2021-71C4-4446-8193-270D41F0F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888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8"/>
                  </a:cubicBezTo>
                  <a:cubicBezTo>
                    <a:pt x="0" y="8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5" name="Freeform 1637">
              <a:extLst>
                <a:ext uri="{FF2B5EF4-FFF2-40B4-BE49-F238E27FC236}">
                  <a16:creationId xmlns:a16="http://schemas.microsoft.com/office/drawing/2014/main" id="{74222121-DEB3-486E-99C7-2A10C213A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894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10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6" name="Freeform 1638">
              <a:extLst>
                <a:ext uri="{FF2B5EF4-FFF2-40B4-BE49-F238E27FC236}">
                  <a16:creationId xmlns:a16="http://schemas.microsoft.com/office/drawing/2014/main" id="{7536247F-674F-421A-910C-57A85C3E9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813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9"/>
                    <a:pt x="46" y="79"/>
                  </a:cubicBezTo>
                  <a:cubicBezTo>
                    <a:pt x="46" y="79"/>
                    <a:pt x="47" y="119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9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7" name="Freeform 1639">
              <a:extLst>
                <a:ext uri="{FF2B5EF4-FFF2-40B4-BE49-F238E27FC236}">
                  <a16:creationId xmlns:a16="http://schemas.microsoft.com/office/drawing/2014/main" id="{25EAF478-79FA-4BF4-868F-506F193EA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848"/>
              <a:ext cx="24" cy="35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1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7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8" name="Freeform 1640">
              <a:extLst>
                <a:ext uri="{FF2B5EF4-FFF2-40B4-BE49-F238E27FC236}">
                  <a16:creationId xmlns:a16="http://schemas.microsoft.com/office/drawing/2014/main" id="{FA224925-364A-492F-93A1-317E98F9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32"/>
              <a:ext cx="27" cy="62"/>
            </a:xfrm>
            <a:custGeom>
              <a:avLst/>
              <a:gdLst>
                <a:gd name="T0" fmla="*/ 1 w 47"/>
                <a:gd name="T1" fmla="*/ 1 h 107"/>
                <a:gd name="T2" fmla="*/ 8 w 47"/>
                <a:gd name="T3" fmla="*/ 6 h 107"/>
                <a:gd name="T4" fmla="*/ 9 w 47"/>
                <a:gd name="T5" fmla="*/ 12 h 107"/>
                <a:gd name="T6" fmla="*/ 8 w 47"/>
                <a:gd name="T7" fmla="*/ 21 h 107"/>
                <a:gd name="T8" fmla="*/ 7 w 47"/>
                <a:gd name="T9" fmla="*/ 12 h 107"/>
                <a:gd name="T10" fmla="*/ 5 w 47"/>
                <a:gd name="T11" fmla="*/ 5 h 107"/>
                <a:gd name="T12" fmla="*/ 0 w 47"/>
                <a:gd name="T13" fmla="*/ 1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7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39"/>
                    <a:pt x="45" y="49"/>
                    <a:pt x="45" y="60"/>
                  </a:cubicBezTo>
                  <a:cubicBezTo>
                    <a:pt x="45" y="76"/>
                    <a:pt x="47" y="92"/>
                    <a:pt x="43" y="107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8"/>
                    <a:pt x="26" y="28"/>
                  </a:cubicBezTo>
                  <a:cubicBezTo>
                    <a:pt x="21" y="20"/>
                    <a:pt x="9" y="4"/>
                    <a:pt x="0" y="3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9" name="Freeform 1641">
              <a:extLst>
                <a:ext uri="{FF2B5EF4-FFF2-40B4-BE49-F238E27FC236}">
                  <a16:creationId xmlns:a16="http://schemas.microsoft.com/office/drawing/2014/main" id="{28149BE6-9725-4DC0-AC4C-684ECAD74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734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1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8"/>
                    <a:pt x="30" y="37"/>
                    <a:pt x="22" y="22"/>
                  </a:cubicBezTo>
                  <a:cubicBezTo>
                    <a:pt x="18" y="15"/>
                    <a:pt x="8" y="2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0" name="Freeform 1642">
              <a:extLst>
                <a:ext uri="{FF2B5EF4-FFF2-40B4-BE49-F238E27FC236}">
                  <a16:creationId xmlns:a16="http://schemas.microsoft.com/office/drawing/2014/main" id="{3BC4C0D7-47DF-4FCB-8FA9-52689D01C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82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2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2"/>
                    <a:pt x="22" y="85"/>
                  </a:cubicBezTo>
                  <a:cubicBezTo>
                    <a:pt x="29" y="76"/>
                    <a:pt x="31" y="64"/>
                    <a:pt x="33" y="53"/>
                  </a:cubicBezTo>
                  <a:cubicBezTo>
                    <a:pt x="34" y="47"/>
                    <a:pt x="42" y="0"/>
                    <a:pt x="55" y="11"/>
                  </a:cubicBezTo>
                  <a:cubicBezTo>
                    <a:pt x="55" y="12"/>
                    <a:pt x="55" y="13"/>
                    <a:pt x="55" y="14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1" name="Freeform 1643">
              <a:extLst>
                <a:ext uri="{FF2B5EF4-FFF2-40B4-BE49-F238E27FC236}">
                  <a16:creationId xmlns:a16="http://schemas.microsoft.com/office/drawing/2014/main" id="{C8BDF411-2FFF-4AAA-B97D-6D66CD858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719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2" name="Freeform 1644">
              <a:extLst>
                <a:ext uri="{FF2B5EF4-FFF2-40B4-BE49-F238E27FC236}">
                  <a16:creationId xmlns:a16="http://schemas.microsoft.com/office/drawing/2014/main" id="{7A596B5E-15F7-4F84-B9B0-BD42216EB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720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3" name="Oval 1645">
              <a:extLst>
                <a:ext uri="{FF2B5EF4-FFF2-40B4-BE49-F238E27FC236}">
                  <a16:creationId xmlns:a16="http://schemas.microsoft.com/office/drawing/2014/main" id="{F136AB56-EE33-46C7-B2F2-509088BAA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75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34" name="Oval 1646">
              <a:extLst>
                <a:ext uri="{FF2B5EF4-FFF2-40B4-BE49-F238E27FC236}">
                  <a16:creationId xmlns:a16="http://schemas.microsoft.com/office/drawing/2014/main" id="{F947DCE9-8F05-4D0F-A93A-A413AFB8D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76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35" name="Freeform 1647">
              <a:extLst>
                <a:ext uri="{FF2B5EF4-FFF2-40B4-BE49-F238E27FC236}">
                  <a16:creationId xmlns:a16="http://schemas.microsoft.com/office/drawing/2014/main" id="{8C11536E-E1A1-45A1-B27A-8C4031074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73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6" name="Freeform 1648">
              <a:extLst>
                <a:ext uri="{FF2B5EF4-FFF2-40B4-BE49-F238E27FC236}">
                  <a16:creationId xmlns:a16="http://schemas.microsoft.com/office/drawing/2014/main" id="{F435FD11-55A9-42C4-993E-6F3005573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720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7" name="Freeform 1649">
              <a:extLst>
                <a:ext uri="{FF2B5EF4-FFF2-40B4-BE49-F238E27FC236}">
                  <a16:creationId xmlns:a16="http://schemas.microsoft.com/office/drawing/2014/main" id="{4C74C9F0-B56A-4732-B252-FB2617B97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719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20"/>
                    <a:pt x="18" y="20"/>
                  </a:cubicBezTo>
                  <a:cubicBezTo>
                    <a:pt x="15" y="20"/>
                    <a:pt x="13" y="21"/>
                    <a:pt x="11" y="22"/>
                  </a:cubicBezTo>
                  <a:cubicBezTo>
                    <a:pt x="7" y="22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8" name="Freeform 1650">
              <a:extLst>
                <a:ext uri="{FF2B5EF4-FFF2-40B4-BE49-F238E27FC236}">
                  <a16:creationId xmlns:a16="http://schemas.microsoft.com/office/drawing/2014/main" id="{D9A1A245-4899-4F68-91D2-4971DF96B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9" name="Freeform 1651">
              <a:extLst>
                <a:ext uri="{FF2B5EF4-FFF2-40B4-BE49-F238E27FC236}">
                  <a16:creationId xmlns:a16="http://schemas.microsoft.com/office/drawing/2014/main" id="{3810D0BA-762E-48F5-982C-20B111278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919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0" name="Freeform 1652">
              <a:extLst>
                <a:ext uri="{FF2B5EF4-FFF2-40B4-BE49-F238E27FC236}">
                  <a16:creationId xmlns:a16="http://schemas.microsoft.com/office/drawing/2014/main" id="{55011BF4-9E9C-4035-B4D6-E2203A55A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1" name="Oval 1653">
              <a:extLst>
                <a:ext uri="{FF2B5EF4-FFF2-40B4-BE49-F238E27FC236}">
                  <a16:creationId xmlns:a16="http://schemas.microsoft.com/office/drawing/2014/main" id="{57D05337-BAC3-4132-BD79-D5ADBD701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080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42" name="Freeform 1654">
              <a:extLst>
                <a:ext uri="{FF2B5EF4-FFF2-40B4-BE49-F238E27FC236}">
                  <a16:creationId xmlns:a16="http://schemas.microsoft.com/office/drawing/2014/main" id="{4FF1B8E3-517E-4208-9A30-31733F1A9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073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8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3" name="Freeform 1655">
              <a:extLst>
                <a:ext uri="{FF2B5EF4-FFF2-40B4-BE49-F238E27FC236}">
                  <a16:creationId xmlns:a16="http://schemas.microsoft.com/office/drawing/2014/main" id="{B6732CAD-5175-422C-B2EE-98B52AA63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079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4" name="Freeform 1656">
              <a:extLst>
                <a:ext uri="{FF2B5EF4-FFF2-40B4-BE49-F238E27FC236}">
                  <a16:creationId xmlns:a16="http://schemas.microsoft.com/office/drawing/2014/main" id="{26856A2D-4D3B-44BA-A0F0-C059F81BF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997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5" name="Freeform 1657">
              <a:extLst>
                <a:ext uri="{FF2B5EF4-FFF2-40B4-BE49-F238E27FC236}">
                  <a16:creationId xmlns:a16="http://schemas.microsoft.com/office/drawing/2014/main" id="{7E6A9AE5-DC57-4847-9C6B-6EA603C2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032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6" name="Freeform 1658">
              <a:extLst>
                <a:ext uri="{FF2B5EF4-FFF2-40B4-BE49-F238E27FC236}">
                  <a16:creationId xmlns:a16="http://schemas.microsoft.com/office/drawing/2014/main" id="{1678E8CD-3A72-43D5-A1E4-4A4B07775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91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9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7" name="Freeform 1659">
              <a:extLst>
                <a:ext uri="{FF2B5EF4-FFF2-40B4-BE49-F238E27FC236}">
                  <a16:creationId xmlns:a16="http://schemas.microsoft.com/office/drawing/2014/main" id="{D0FAFE61-A687-44BF-8429-44068701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919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8"/>
                  </a:cubicBezTo>
                  <a:cubicBezTo>
                    <a:pt x="29" y="36"/>
                    <a:pt x="29" y="42"/>
                    <a:pt x="30" y="51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6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8" name="Freeform 1660">
              <a:extLst>
                <a:ext uri="{FF2B5EF4-FFF2-40B4-BE49-F238E27FC236}">
                  <a16:creationId xmlns:a16="http://schemas.microsoft.com/office/drawing/2014/main" id="{5FF63266-BDD7-4336-8EF8-085C22418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014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9" name="Freeform 1661">
              <a:extLst>
                <a:ext uri="{FF2B5EF4-FFF2-40B4-BE49-F238E27FC236}">
                  <a16:creationId xmlns:a16="http://schemas.microsoft.com/office/drawing/2014/main" id="{39EE6100-B9FE-434C-80BE-91EA2432B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903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0" name="Freeform 1662">
              <a:extLst>
                <a:ext uri="{FF2B5EF4-FFF2-40B4-BE49-F238E27FC236}">
                  <a16:creationId xmlns:a16="http://schemas.microsoft.com/office/drawing/2014/main" id="{AAEF1E8D-59B2-4AEE-8846-EDE7DAAF5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905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1" name="Oval 1663">
              <a:extLst>
                <a:ext uri="{FF2B5EF4-FFF2-40B4-BE49-F238E27FC236}">
                  <a16:creationId xmlns:a16="http://schemas.microsoft.com/office/drawing/2014/main" id="{0CC9D796-060E-4496-B298-100EA8A09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935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52" name="Oval 1664">
              <a:extLst>
                <a:ext uri="{FF2B5EF4-FFF2-40B4-BE49-F238E27FC236}">
                  <a16:creationId xmlns:a16="http://schemas.microsoft.com/office/drawing/2014/main" id="{9D39A95A-B249-46FD-BFCC-41BBFAFE3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953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53" name="Freeform 1665">
              <a:extLst>
                <a:ext uri="{FF2B5EF4-FFF2-40B4-BE49-F238E27FC236}">
                  <a16:creationId xmlns:a16="http://schemas.microsoft.com/office/drawing/2014/main" id="{9451EBA9-1052-427A-9BEC-2DC16A3EF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916"/>
              <a:ext cx="34" cy="109"/>
            </a:xfrm>
            <a:custGeom>
              <a:avLst/>
              <a:gdLst>
                <a:gd name="T0" fmla="*/ 12 w 59"/>
                <a:gd name="T1" fmla="*/ 0 h 190"/>
                <a:gd name="T2" fmla="*/ 5 w 59"/>
                <a:gd name="T3" fmla="*/ 36 h 190"/>
                <a:gd name="T4" fmla="*/ 12 w 59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90">
                  <a:moveTo>
                    <a:pt x="59" y="0"/>
                  </a:moveTo>
                  <a:cubicBezTo>
                    <a:pt x="59" y="0"/>
                    <a:pt x="16" y="13"/>
                    <a:pt x="27" y="190"/>
                  </a:cubicBezTo>
                  <a:cubicBezTo>
                    <a:pt x="27" y="190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4" name="Freeform 1666">
              <a:extLst>
                <a:ext uri="{FF2B5EF4-FFF2-40B4-BE49-F238E27FC236}">
                  <a16:creationId xmlns:a16="http://schemas.microsoft.com/office/drawing/2014/main" id="{ABA036C3-ECDE-4703-82A8-9797D80E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905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5" name="Freeform 1667">
              <a:extLst>
                <a:ext uri="{FF2B5EF4-FFF2-40B4-BE49-F238E27FC236}">
                  <a16:creationId xmlns:a16="http://schemas.microsoft.com/office/drawing/2014/main" id="{DA1AEFFE-1F7C-4B64-BBA0-294B5AA39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904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3"/>
                    <a:pt x="31" y="9"/>
                    <a:pt x="30" y="14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9"/>
                    <a:pt x="3" y="6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6" name="Freeform 1668">
              <a:extLst>
                <a:ext uri="{FF2B5EF4-FFF2-40B4-BE49-F238E27FC236}">
                  <a16:creationId xmlns:a16="http://schemas.microsoft.com/office/drawing/2014/main" id="{15A5A0B4-41E5-4803-AB5A-AC04010A3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7" name="Freeform 1669">
              <a:extLst>
                <a:ext uri="{FF2B5EF4-FFF2-40B4-BE49-F238E27FC236}">
                  <a16:creationId xmlns:a16="http://schemas.microsoft.com/office/drawing/2014/main" id="{1BF6F3A6-B7E3-4C34-9014-398EA5864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104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8" name="Freeform 1670">
              <a:extLst>
                <a:ext uri="{FF2B5EF4-FFF2-40B4-BE49-F238E27FC236}">
                  <a16:creationId xmlns:a16="http://schemas.microsoft.com/office/drawing/2014/main" id="{293318F3-AFAF-4E95-87BC-6B85E000D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9" name="Oval 1671">
              <a:extLst>
                <a:ext uri="{FF2B5EF4-FFF2-40B4-BE49-F238E27FC236}">
                  <a16:creationId xmlns:a16="http://schemas.microsoft.com/office/drawing/2014/main" id="{C6281B16-8F99-45D5-80BF-BC0E1E0CE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265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60" name="Freeform 1672">
              <a:extLst>
                <a:ext uri="{FF2B5EF4-FFF2-40B4-BE49-F238E27FC236}">
                  <a16:creationId xmlns:a16="http://schemas.microsoft.com/office/drawing/2014/main" id="{1A8DC1A0-63F4-4C57-BD81-75006BC38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57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1" name="Freeform 1673">
              <a:extLst>
                <a:ext uri="{FF2B5EF4-FFF2-40B4-BE49-F238E27FC236}">
                  <a16:creationId xmlns:a16="http://schemas.microsoft.com/office/drawing/2014/main" id="{887A612F-059F-4F16-9309-9C071D719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263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2" name="Freeform 1674">
              <a:extLst>
                <a:ext uri="{FF2B5EF4-FFF2-40B4-BE49-F238E27FC236}">
                  <a16:creationId xmlns:a16="http://schemas.microsoft.com/office/drawing/2014/main" id="{DCDD648A-8C5E-4B58-8D2C-811A4723F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182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3" name="Freeform 1675">
              <a:extLst>
                <a:ext uri="{FF2B5EF4-FFF2-40B4-BE49-F238E27FC236}">
                  <a16:creationId xmlns:a16="http://schemas.microsoft.com/office/drawing/2014/main" id="{2F58A7D2-EAEA-459F-8643-D6908D118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217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4" name="Freeform 1676">
              <a:extLst>
                <a:ext uri="{FF2B5EF4-FFF2-40B4-BE49-F238E27FC236}">
                  <a16:creationId xmlns:a16="http://schemas.microsoft.com/office/drawing/2014/main" id="{F999BF25-1AAD-4FCB-8621-E9EF2D494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10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5" name="Freeform 1677">
              <a:extLst>
                <a:ext uri="{FF2B5EF4-FFF2-40B4-BE49-F238E27FC236}">
                  <a16:creationId xmlns:a16="http://schemas.microsoft.com/office/drawing/2014/main" id="{C574C979-EF35-4236-8A9C-EFEEB2C9E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104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6" name="Freeform 1678">
              <a:extLst>
                <a:ext uri="{FF2B5EF4-FFF2-40B4-BE49-F238E27FC236}">
                  <a16:creationId xmlns:a16="http://schemas.microsoft.com/office/drawing/2014/main" id="{B62CFEA9-E6A7-40B0-A139-84557197D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19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7" name="Freeform 1679">
              <a:extLst>
                <a:ext uri="{FF2B5EF4-FFF2-40B4-BE49-F238E27FC236}">
                  <a16:creationId xmlns:a16="http://schemas.microsoft.com/office/drawing/2014/main" id="{DD0114E1-70DC-441C-86A1-7C71D9D2D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088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8" name="Freeform 1680">
              <a:extLst>
                <a:ext uri="{FF2B5EF4-FFF2-40B4-BE49-F238E27FC236}">
                  <a16:creationId xmlns:a16="http://schemas.microsoft.com/office/drawing/2014/main" id="{B54C27F4-777E-414F-807B-0A1620A79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089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9" name="Oval 1681">
              <a:extLst>
                <a:ext uri="{FF2B5EF4-FFF2-40B4-BE49-F238E27FC236}">
                  <a16:creationId xmlns:a16="http://schemas.microsoft.com/office/drawing/2014/main" id="{98682C00-271F-414B-8866-BDAA075E5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12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0" name="Oval 1682">
              <a:extLst>
                <a:ext uri="{FF2B5EF4-FFF2-40B4-BE49-F238E27FC236}">
                  <a16:creationId xmlns:a16="http://schemas.microsoft.com/office/drawing/2014/main" id="{5F7F5D46-802E-4FA5-8E14-DF5AD8DBB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137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1" name="Freeform 1683">
              <a:extLst>
                <a:ext uri="{FF2B5EF4-FFF2-40B4-BE49-F238E27FC236}">
                  <a16:creationId xmlns:a16="http://schemas.microsoft.com/office/drawing/2014/main" id="{67B219F1-816C-4E86-A73C-5E001E8BD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10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2" name="Freeform 1684">
              <a:extLst>
                <a:ext uri="{FF2B5EF4-FFF2-40B4-BE49-F238E27FC236}">
                  <a16:creationId xmlns:a16="http://schemas.microsoft.com/office/drawing/2014/main" id="{B9F34761-5759-47CC-A6B0-1AB231A6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089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3" name="Freeform 1685">
              <a:extLst>
                <a:ext uri="{FF2B5EF4-FFF2-40B4-BE49-F238E27FC236}">
                  <a16:creationId xmlns:a16="http://schemas.microsoft.com/office/drawing/2014/main" id="{FAEFC260-EF61-4AC1-B860-B00B0B714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089"/>
              <a:ext cx="18" cy="12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2 h 22"/>
                <a:gd name="T4" fmla="*/ 3 w 31"/>
                <a:gd name="T5" fmla="*/ 3 h 22"/>
                <a:gd name="T6" fmla="*/ 2 w 31"/>
                <a:gd name="T7" fmla="*/ 4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4" name="Freeform 1686">
              <a:extLst>
                <a:ext uri="{FF2B5EF4-FFF2-40B4-BE49-F238E27FC236}">
                  <a16:creationId xmlns:a16="http://schemas.microsoft.com/office/drawing/2014/main" id="{6FFDB406-F48C-4B35-9196-CA41631F9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5" name="Freeform 1687">
              <a:extLst>
                <a:ext uri="{FF2B5EF4-FFF2-40B4-BE49-F238E27FC236}">
                  <a16:creationId xmlns:a16="http://schemas.microsoft.com/office/drawing/2014/main" id="{00989C03-BD42-4EB6-8512-55575646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288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6" name="Freeform 1688">
              <a:extLst>
                <a:ext uri="{FF2B5EF4-FFF2-40B4-BE49-F238E27FC236}">
                  <a16:creationId xmlns:a16="http://schemas.microsoft.com/office/drawing/2014/main" id="{23D4B6A5-7D72-4452-A42A-D4FF2E2D5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5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7" name="Oval 1689">
              <a:extLst>
                <a:ext uri="{FF2B5EF4-FFF2-40B4-BE49-F238E27FC236}">
                  <a16:creationId xmlns:a16="http://schemas.microsoft.com/office/drawing/2014/main" id="{4D5614CF-98D6-4520-8004-883136B96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449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8" name="Freeform 1690">
              <a:extLst>
                <a:ext uri="{FF2B5EF4-FFF2-40B4-BE49-F238E27FC236}">
                  <a16:creationId xmlns:a16="http://schemas.microsoft.com/office/drawing/2014/main" id="{56B329E9-DEC9-4EF7-9C5C-D9D698139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42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9" name="Freeform 1691">
              <a:extLst>
                <a:ext uri="{FF2B5EF4-FFF2-40B4-BE49-F238E27FC236}">
                  <a16:creationId xmlns:a16="http://schemas.microsoft.com/office/drawing/2014/main" id="{C38FAA6A-CDA7-4E50-BDBC-B7331BF58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447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0" name="Freeform 1692">
              <a:extLst>
                <a:ext uri="{FF2B5EF4-FFF2-40B4-BE49-F238E27FC236}">
                  <a16:creationId xmlns:a16="http://schemas.microsoft.com/office/drawing/2014/main" id="{C7A23798-87D1-4F91-86E7-20B7206D3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367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1" name="Freeform 1693">
              <a:extLst>
                <a:ext uri="{FF2B5EF4-FFF2-40B4-BE49-F238E27FC236}">
                  <a16:creationId xmlns:a16="http://schemas.microsoft.com/office/drawing/2014/main" id="{0BBF1525-A6A4-44E7-B462-8AB9B0836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401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2" name="Freeform 1694">
              <a:extLst>
                <a:ext uri="{FF2B5EF4-FFF2-40B4-BE49-F238E27FC236}">
                  <a16:creationId xmlns:a16="http://schemas.microsoft.com/office/drawing/2014/main" id="{F9F2119F-99E1-46A0-AF9D-37363AF6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8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3" name="Freeform 1695">
              <a:extLst>
                <a:ext uri="{FF2B5EF4-FFF2-40B4-BE49-F238E27FC236}">
                  <a16:creationId xmlns:a16="http://schemas.microsoft.com/office/drawing/2014/main" id="{81FE4B60-764B-4EC0-A23D-D29946B7C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288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4" name="Freeform 1696">
              <a:extLst>
                <a:ext uri="{FF2B5EF4-FFF2-40B4-BE49-F238E27FC236}">
                  <a16:creationId xmlns:a16="http://schemas.microsoft.com/office/drawing/2014/main" id="{15F0CD61-0468-47A3-B233-5F5D96DB0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384"/>
              <a:ext cx="34" cy="70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2 h 123"/>
                <a:gd name="T4" fmla="*/ 0 w 60"/>
                <a:gd name="T5" fmla="*/ 18 h 123"/>
                <a:gd name="T6" fmla="*/ 4 w 60"/>
                <a:gd name="T7" fmla="*/ 15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2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5" name="Freeform 1697">
              <a:extLst>
                <a:ext uri="{FF2B5EF4-FFF2-40B4-BE49-F238E27FC236}">
                  <a16:creationId xmlns:a16="http://schemas.microsoft.com/office/drawing/2014/main" id="{CA66900F-6623-44B0-A4D9-040CC80B9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272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6" name="Freeform 1698">
              <a:extLst>
                <a:ext uri="{FF2B5EF4-FFF2-40B4-BE49-F238E27FC236}">
                  <a16:creationId xmlns:a16="http://schemas.microsoft.com/office/drawing/2014/main" id="{21F499F4-D4C2-4457-8FF7-79C57A914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273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7" name="Oval 1699">
              <a:extLst>
                <a:ext uri="{FF2B5EF4-FFF2-40B4-BE49-F238E27FC236}">
                  <a16:creationId xmlns:a16="http://schemas.microsoft.com/office/drawing/2014/main" id="{62C92900-73BF-4FAE-84F1-23C5B043B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304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88" name="Oval 1700">
              <a:extLst>
                <a:ext uri="{FF2B5EF4-FFF2-40B4-BE49-F238E27FC236}">
                  <a16:creationId xmlns:a16="http://schemas.microsoft.com/office/drawing/2014/main" id="{BA647355-0B39-464A-B2B1-29681EC12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322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89" name="Freeform 1701">
              <a:extLst>
                <a:ext uri="{FF2B5EF4-FFF2-40B4-BE49-F238E27FC236}">
                  <a16:creationId xmlns:a16="http://schemas.microsoft.com/office/drawing/2014/main" id="{37C15B30-AB44-4356-AD35-F6281081C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285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0" name="Freeform 1702">
              <a:extLst>
                <a:ext uri="{FF2B5EF4-FFF2-40B4-BE49-F238E27FC236}">
                  <a16:creationId xmlns:a16="http://schemas.microsoft.com/office/drawing/2014/main" id="{7157937C-102D-4722-AA5A-135518DD5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273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1" name="Freeform 1703">
              <a:extLst>
                <a:ext uri="{FF2B5EF4-FFF2-40B4-BE49-F238E27FC236}">
                  <a16:creationId xmlns:a16="http://schemas.microsoft.com/office/drawing/2014/main" id="{147E5E32-548F-44E0-B448-65E04C5EE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273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2" name="Freeform 1704">
              <a:extLst>
                <a:ext uri="{FF2B5EF4-FFF2-40B4-BE49-F238E27FC236}">
                  <a16:creationId xmlns:a16="http://schemas.microsoft.com/office/drawing/2014/main" id="{F2ECBF28-DB1C-44A8-94FC-A749606B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70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3" name="Freeform 1705">
              <a:extLst>
                <a:ext uri="{FF2B5EF4-FFF2-40B4-BE49-F238E27FC236}">
                  <a16:creationId xmlns:a16="http://schemas.microsoft.com/office/drawing/2014/main" id="{950175EA-954E-4D6C-ABAA-855BA6076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472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4" name="Freeform 1706">
              <a:extLst>
                <a:ext uri="{FF2B5EF4-FFF2-40B4-BE49-F238E27FC236}">
                  <a16:creationId xmlns:a16="http://schemas.microsoft.com/office/drawing/2014/main" id="{FB80199E-B96D-41BF-9CF3-59E0EC7AC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69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5" name="Oval 1707">
              <a:extLst>
                <a:ext uri="{FF2B5EF4-FFF2-40B4-BE49-F238E27FC236}">
                  <a16:creationId xmlns:a16="http://schemas.microsoft.com/office/drawing/2014/main" id="{A2CF3D4B-33D9-4626-A5CA-E8116EE0E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634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96" name="Freeform 1708">
              <a:extLst>
                <a:ext uri="{FF2B5EF4-FFF2-40B4-BE49-F238E27FC236}">
                  <a16:creationId xmlns:a16="http://schemas.microsoft.com/office/drawing/2014/main" id="{704A0BAC-E580-4368-A5DF-D88047285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626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7" name="Freeform 1709">
              <a:extLst>
                <a:ext uri="{FF2B5EF4-FFF2-40B4-BE49-F238E27FC236}">
                  <a16:creationId xmlns:a16="http://schemas.microsoft.com/office/drawing/2014/main" id="{04002677-CA2E-4BCA-A177-6BFC70331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632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8" name="Freeform 1710">
              <a:extLst>
                <a:ext uri="{FF2B5EF4-FFF2-40B4-BE49-F238E27FC236}">
                  <a16:creationId xmlns:a16="http://schemas.microsoft.com/office/drawing/2014/main" id="{BE0D758C-04EA-4A32-8271-10665FC9F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551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9" name="Freeform 1711">
              <a:extLst>
                <a:ext uri="{FF2B5EF4-FFF2-40B4-BE49-F238E27FC236}">
                  <a16:creationId xmlns:a16="http://schemas.microsoft.com/office/drawing/2014/main" id="{15F9FEAD-5D65-4A7B-9A90-A68E55A36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586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0" name="Freeform 1712">
              <a:extLst>
                <a:ext uri="{FF2B5EF4-FFF2-40B4-BE49-F238E27FC236}">
                  <a16:creationId xmlns:a16="http://schemas.microsoft.com/office/drawing/2014/main" id="{4973F590-6722-434D-A69E-0BB44B3C4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70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1" name="Freeform 1713">
              <a:extLst>
                <a:ext uri="{FF2B5EF4-FFF2-40B4-BE49-F238E27FC236}">
                  <a16:creationId xmlns:a16="http://schemas.microsoft.com/office/drawing/2014/main" id="{E44A1FAF-9A20-43B5-9D63-2E7426478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472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2" name="Freeform 1714">
              <a:extLst>
                <a:ext uri="{FF2B5EF4-FFF2-40B4-BE49-F238E27FC236}">
                  <a16:creationId xmlns:a16="http://schemas.microsoft.com/office/drawing/2014/main" id="{6B7ACBE4-D83A-48A9-A7A6-977C5E0C6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56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3" name="Freeform 1715">
              <a:extLst>
                <a:ext uri="{FF2B5EF4-FFF2-40B4-BE49-F238E27FC236}">
                  <a16:creationId xmlns:a16="http://schemas.microsoft.com/office/drawing/2014/main" id="{CE39E785-8F40-4F67-8EE4-4783BA898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457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4" name="Freeform 1716">
              <a:extLst>
                <a:ext uri="{FF2B5EF4-FFF2-40B4-BE49-F238E27FC236}">
                  <a16:creationId xmlns:a16="http://schemas.microsoft.com/office/drawing/2014/main" id="{328B51C9-4FA0-4AAD-857F-C995F7693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458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5" name="Oval 1717">
              <a:extLst>
                <a:ext uri="{FF2B5EF4-FFF2-40B4-BE49-F238E27FC236}">
                  <a16:creationId xmlns:a16="http://schemas.microsoft.com/office/drawing/2014/main" id="{597EFAD2-3847-48BA-9AAC-A1C0069C5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488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06" name="Oval 1718">
              <a:extLst>
                <a:ext uri="{FF2B5EF4-FFF2-40B4-BE49-F238E27FC236}">
                  <a16:creationId xmlns:a16="http://schemas.microsoft.com/office/drawing/2014/main" id="{CA4892F1-B57B-44F0-A8D3-9E85BBA1E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506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07" name="Freeform 1719">
              <a:extLst>
                <a:ext uri="{FF2B5EF4-FFF2-40B4-BE49-F238E27FC236}">
                  <a16:creationId xmlns:a16="http://schemas.microsoft.com/office/drawing/2014/main" id="{186A3514-2FB8-46AC-90AF-B4F10872D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469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8" name="Freeform 1720">
              <a:extLst>
                <a:ext uri="{FF2B5EF4-FFF2-40B4-BE49-F238E27FC236}">
                  <a16:creationId xmlns:a16="http://schemas.microsoft.com/office/drawing/2014/main" id="{9B6A8AA3-1240-4823-B85A-36DDBDA30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458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9" name="Freeform 1721">
              <a:extLst>
                <a:ext uri="{FF2B5EF4-FFF2-40B4-BE49-F238E27FC236}">
                  <a16:creationId xmlns:a16="http://schemas.microsoft.com/office/drawing/2014/main" id="{4898838A-5894-4110-AD1A-916B62920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457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0" name="Oval 1722">
              <a:extLst>
                <a:ext uri="{FF2B5EF4-FFF2-40B4-BE49-F238E27FC236}">
                  <a16:creationId xmlns:a16="http://schemas.microsoft.com/office/drawing/2014/main" id="{4F45C7CE-E5E4-42E8-A706-F39683698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641"/>
              <a:ext cx="47" cy="18"/>
            </a:xfrm>
            <a:prstGeom prst="ellipse">
              <a:avLst/>
            </a:pr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1" name="Freeform 1723">
              <a:extLst>
                <a:ext uri="{FF2B5EF4-FFF2-40B4-BE49-F238E27FC236}">
                  <a16:creationId xmlns:a16="http://schemas.microsoft.com/office/drawing/2014/main" id="{B664FE3E-EA03-4270-A0E2-A0C7C0F15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3644"/>
              <a:ext cx="46" cy="32"/>
            </a:xfrm>
            <a:custGeom>
              <a:avLst/>
              <a:gdLst>
                <a:gd name="T0" fmla="*/ 15 w 80"/>
                <a:gd name="T1" fmla="*/ 5 h 55"/>
                <a:gd name="T2" fmla="*/ 8 w 80"/>
                <a:gd name="T3" fmla="*/ 0 h 55"/>
                <a:gd name="T4" fmla="*/ 0 w 80"/>
                <a:gd name="T5" fmla="*/ 5 h 55"/>
                <a:gd name="T6" fmla="*/ 15 w 80"/>
                <a:gd name="T7" fmla="*/ 5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55">
                  <a:moveTo>
                    <a:pt x="80" y="25"/>
                  </a:moveTo>
                  <a:cubicBezTo>
                    <a:pt x="80" y="25"/>
                    <a:pt x="77" y="0"/>
                    <a:pt x="41" y="0"/>
                  </a:cubicBezTo>
                  <a:cubicBezTo>
                    <a:pt x="5" y="0"/>
                    <a:pt x="0" y="25"/>
                    <a:pt x="0" y="25"/>
                  </a:cubicBezTo>
                  <a:cubicBezTo>
                    <a:pt x="0" y="25"/>
                    <a:pt x="40" y="55"/>
                    <a:pt x="80" y="25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2" name="Freeform 1724">
              <a:extLst>
                <a:ext uri="{FF2B5EF4-FFF2-40B4-BE49-F238E27FC236}">
                  <a16:creationId xmlns:a16="http://schemas.microsoft.com/office/drawing/2014/main" id="{60A8D0DC-FD0F-4962-9B34-FA1ADB798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3642"/>
              <a:ext cx="33" cy="12"/>
            </a:xfrm>
            <a:custGeom>
              <a:avLst/>
              <a:gdLst>
                <a:gd name="T0" fmla="*/ 8 w 57"/>
                <a:gd name="T1" fmla="*/ 4 h 22"/>
                <a:gd name="T2" fmla="*/ 0 w 57"/>
                <a:gd name="T3" fmla="*/ 1 h 22"/>
                <a:gd name="T4" fmla="*/ 8 w 57"/>
                <a:gd name="T5" fmla="*/ 2 h 22"/>
                <a:gd name="T6" fmla="*/ 8 w 57"/>
                <a:gd name="T7" fmla="*/ 4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22">
                  <a:moveTo>
                    <a:pt x="43" y="22"/>
                  </a:moveTo>
                  <a:cubicBezTo>
                    <a:pt x="43" y="22"/>
                    <a:pt x="45" y="5"/>
                    <a:pt x="0" y="1"/>
                  </a:cubicBezTo>
                  <a:cubicBezTo>
                    <a:pt x="0" y="1"/>
                    <a:pt x="21" y="0"/>
                    <a:pt x="43" y="10"/>
                  </a:cubicBezTo>
                  <a:cubicBezTo>
                    <a:pt x="57" y="17"/>
                    <a:pt x="49" y="21"/>
                    <a:pt x="43" y="22"/>
                  </a:cubicBezTo>
                  <a:close/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3" name="Freeform 1725">
              <a:extLst>
                <a:ext uri="{FF2B5EF4-FFF2-40B4-BE49-F238E27FC236}">
                  <a16:creationId xmlns:a16="http://schemas.microsoft.com/office/drawing/2014/main" id="{E3890927-F701-4132-9170-15EF4351B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3645"/>
              <a:ext cx="13" cy="13"/>
            </a:xfrm>
            <a:custGeom>
              <a:avLst/>
              <a:gdLst>
                <a:gd name="T0" fmla="*/ 4 w 24"/>
                <a:gd name="T1" fmla="*/ 0 h 22"/>
                <a:gd name="T2" fmla="*/ 2 w 24"/>
                <a:gd name="T3" fmla="*/ 2 h 22"/>
                <a:gd name="T4" fmla="*/ 1 w 24"/>
                <a:gd name="T5" fmla="*/ 3 h 22"/>
                <a:gd name="T6" fmla="*/ 4 w 24"/>
                <a:gd name="T7" fmla="*/ 1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2">
                  <a:moveTo>
                    <a:pt x="24" y="0"/>
                  </a:moveTo>
                  <a:cubicBezTo>
                    <a:pt x="19" y="1"/>
                    <a:pt x="15" y="6"/>
                    <a:pt x="12" y="10"/>
                  </a:cubicBezTo>
                  <a:cubicBezTo>
                    <a:pt x="11" y="13"/>
                    <a:pt x="10" y="22"/>
                    <a:pt x="5" y="16"/>
                  </a:cubicBezTo>
                  <a:cubicBezTo>
                    <a:pt x="0" y="9"/>
                    <a:pt x="19" y="2"/>
                    <a:pt x="23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4" name="Freeform 1726">
              <a:extLst>
                <a:ext uri="{FF2B5EF4-FFF2-40B4-BE49-F238E27FC236}">
                  <a16:creationId xmlns:a16="http://schemas.microsoft.com/office/drawing/2014/main" id="{40696865-ADB1-4856-8AC1-F568BE5FB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" y="3644"/>
              <a:ext cx="29" cy="21"/>
            </a:xfrm>
            <a:custGeom>
              <a:avLst/>
              <a:gdLst>
                <a:gd name="T0" fmla="*/ 10 w 50"/>
                <a:gd name="T1" fmla="*/ 7 h 35"/>
                <a:gd name="T2" fmla="*/ 6 w 50"/>
                <a:gd name="T3" fmla="*/ 1 h 35"/>
                <a:gd name="T4" fmla="*/ 0 w 50"/>
                <a:gd name="T5" fmla="*/ 1 h 35"/>
                <a:gd name="T6" fmla="*/ 6 w 50"/>
                <a:gd name="T7" fmla="*/ 4 h 35"/>
                <a:gd name="T8" fmla="*/ 8 w 50"/>
                <a:gd name="T9" fmla="*/ 5 h 35"/>
                <a:gd name="T10" fmla="*/ 10 w 50"/>
                <a:gd name="T11" fmla="*/ 7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5">
                  <a:moveTo>
                    <a:pt x="50" y="32"/>
                  </a:moveTo>
                  <a:cubicBezTo>
                    <a:pt x="49" y="20"/>
                    <a:pt x="43" y="11"/>
                    <a:pt x="31" y="6"/>
                  </a:cubicBezTo>
                  <a:cubicBezTo>
                    <a:pt x="24" y="4"/>
                    <a:pt x="6" y="0"/>
                    <a:pt x="0" y="7"/>
                  </a:cubicBezTo>
                  <a:cubicBezTo>
                    <a:pt x="9" y="15"/>
                    <a:pt x="22" y="14"/>
                    <a:pt x="32" y="18"/>
                  </a:cubicBezTo>
                  <a:cubicBezTo>
                    <a:pt x="36" y="20"/>
                    <a:pt x="40" y="22"/>
                    <a:pt x="43" y="25"/>
                  </a:cubicBezTo>
                  <a:cubicBezTo>
                    <a:pt x="46" y="28"/>
                    <a:pt x="47" y="35"/>
                    <a:pt x="50" y="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5" name="Oval 1727">
              <a:extLst>
                <a:ext uri="{FF2B5EF4-FFF2-40B4-BE49-F238E27FC236}">
                  <a16:creationId xmlns:a16="http://schemas.microsoft.com/office/drawing/2014/main" id="{03478B38-2A18-40FC-A7A6-475A6549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42"/>
              <a:ext cx="5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6" name="Oval 1728">
              <a:extLst>
                <a:ext uri="{FF2B5EF4-FFF2-40B4-BE49-F238E27FC236}">
                  <a16:creationId xmlns:a16="http://schemas.microsoft.com/office/drawing/2014/main" id="{C292724B-3635-4091-82A1-B84CE91F5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38"/>
              <a:ext cx="4" cy="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7" name="Freeform 1729">
              <a:extLst>
                <a:ext uri="{FF2B5EF4-FFF2-40B4-BE49-F238E27FC236}">
                  <a16:creationId xmlns:a16="http://schemas.microsoft.com/office/drawing/2014/main" id="{F4193756-9241-417D-A68B-69B3EE768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1"/>
              <a:ext cx="135" cy="1478"/>
            </a:xfrm>
            <a:custGeom>
              <a:avLst/>
              <a:gdLst>
                <a:gd name="T0" fmla="*/ 30 w 234"/>
                <a:gd name="T1" fmla="*/ 490 h 2566"/>
                <a:gd name="T2" fmla="*/ 45 w 234"/>
                <a:gd name="T3" fmla="*/ 474 h 2566"/>
                <a:gd name="T4" fmla="*/ 45 w 234"/>
                <a:gd name="T5" fmla="*/ 446 h 2566"/>
                <a:gd name="T6" fmla="*/ 32 w 234"/>
                <a:gd name="T7" fmla="*/ 429 h 2566"/>
                <a:gd name="T8" fmla="*/ 45 w 234"/>
                <a:gd name="T9" fmla="*/ 413 h 2566"/>
                <a:gd name="T10" fmla="*/ 45 w 234"/>
                <a:gd name="T11" fmla="*/ 385 h 2566"/>
                <a:gd name="T12" fmla="*/ 32 w 234"/>
                <a:gd name="T13" fmla="*/ 367 h 2566"/>
                <a:gd name="T14" fmla="*/ 45 w 234"/>
                <a:gd name="T15" fmla="*/ 352 h 2566"/>
                <a:gd name="T16" fmla="*/ 45 w 234"/>
                <a:gd name="T17" fmla="*/ 324 h 2566"/>
                <a:gd name="T18" fmla="*/ 32 w 234"/>
                <a:gd name="T19" fmla="*/ 306 h 2566"/>
                <a:gd name="T20" fmla="*/ 45 w 234"/>
                <a:gd name="T21" fmla="*/ 291 h 2566"/>
                <a:gd name="T22" fmla="*/ 45 w 234"/>
                <a:gd name="T23" fmla="*/ 263 h 2566"/>
                <a:gd name="T24" fmla="*/ 32 w 234"/>
                <a:gd name="T25" fmla="*/ 245 h 2566"/>
                <a:gd name="T26" fmla="*/ 45 w 234"/>
                <a:gd name="T27" fmla="*/ 229 h 2566"/>
                <a:gd name="T28" fmla="*/ 45 w 234"/>
                <a:gd name="T29" fmla="*/ 202 h 2566"/>
                <a:gd name="T30" fmla="*/ 33 w 234"/>
                <a:gd name="T31" fmla="*/ 184 h 2566"/>
                <a:gd name="T32" fmla="*/ 45 w 234"/>
                <a:gd name="T33" fmla="*/ 168 h 2566"/>
                <a:gd name="T34" fmla="*/ 45 w 234"/>
                <a:gd name="T35" fmla="*/ 141 h 2566"/>
                <a:gd name="T36" fmla="*/ 32 w 234"/>
                <a:gd name="T37" fmla="*/ 123 h 2566"/>
                <a:gd name="T38" fmla="*/ 44 w 234"/>
                <a:gd name="T39" fmla="*/ 107 h 2566"/>
                <a:gd name="T40" fmla="*/ 44 w 234"/>
                <a:gd name="T41" fmla="*/ 79 h 2566"/>
                <a:gd name="T42" fmla="*/ 33 w 234"/>
                <a:gd name="T43" fmla="*/ 62 h 2566"/>
                <a:gd name="T44" fmla="*/ 44 w 234"/>
                <a:gd name="T45" fmla="*/ 47 h 2566"/>
                <a:gd name="T46" fmla="*/ 44 w 234"/>
                <a:gd name="T47" fmla="*/ 19 h 2566"/>
                <a:gd name="T48" fmla="*/ 26 w 234"/>
                <a:gd name="T49" fmla="*/ 0 h 2566"/>
                <a:gd name="T50" fmla="*/ 19 w 234"/>
                <a:gd name="T51" fmla="*/ 0 h 2566"/>
                <a:gd name="T52" fmla="*/ 0 w 234"/>
                <a:gd name="T53" fmla="*/ 19 h 2566"/>
                <a:gd name="T54" fmla="*/ 0 w 234"/>
                <a:gd name="T55" fmla="*/ 47 h 2566"/>
                <a:gd name="T56" fmla="*/ 12 w 234"/>
                <a:gd name="T57" fmla="*/ 62 h 2566"/>
                <a:gd name="T58" fmla="*/ 0 w 234"/>
                <a:gd name="T59" fmla="*/ 79 h 2566"/>
                <a:gd name="T60" fmla="*/ 0 w 234"/>
                <a:gd name="T61" fmla="*/ 107 h 2566"/>
                <a:gd name="T62" fmla="*/ 13 w 234"/>
                <a:gd name="T63" fmla="*/ 123 h 2566"/>
                <a:gd name="T64" fmla="*/ 0 w 234"/>
                <a:gd name="T65" fmla="*/ 141 h 2566"/>
                <a:gd name="T66" fmla="*/ 0 w 234"/>
                <a:gd name="T67" fmla="*/ 168 h 2566"/>
                <a:gd name="T68" fmla="*/ 12 w 234"/>
                <a:gd name="T69" fmla="*/ 184 h 2566"/>
                <a:gd name="T70" fmla="*/ 0 w 234"/>
                <a:gd name="T71" fmla="*/ 202 h 2566"/>
                <a:gd name="T72" fmla="*/ 0 w 234"/>
                <a:gd name="T73" fmla="*/ 229 h 2566"/>
                <a:gd name="T74" fmla="*/ 13 w 234"/>
                <a:gd name="T75" fmla="*/ 245 h 2566"/>
                <a:gd name="T76" fmla="*/ 0 w 234"/>
                <a:gd name="T77" fmla="*/ 263 h 2566"/>
                <a:gd name="T78" fmla="*/ 0 w 234"/>
                <a:gd name="T79" fmla="*/ 291 h 2566"/>
                <a:gd name="T80" fmla="*/ 13 w 234"/>
                <a:gd name="T81" fmla="*/ 306 h 2566"/>
                <a:gd name="T82" fmla="*/ 0 w 234"/>
                <a:gd name="T83" fmla="*/ 324 h 2566"/>
                <a:gd name="T84" fmla="*/ 0 w 234"/>
                <a:gd name="T85" fmla="*/ 352 h 2566"/>
                <a:gd name="T86" fmla="*/ 13 w 234"/>
                <a:gd name="T87" fmla="*/ 367 h 2566"/>
                <a:gd name="T88" fmla="*/ 0 w 234"/>
                <a:gd name="T89" fmla="*/ 385 h 2566"/>
                <a:gd name="T90" fmla="*/ 0 w 234"/>
                <a:gd name="T91" fmla="*/ 413 h 2566"/>
                <a:gd name="T92" fmla="*/ 13 w 234"/>
                <a:gd name="T93" fmla="*/ 429 h 2566"/>
                <a:gd name="T94" fmla="*/ 0 w 234"/>
                <a:gd name="T95" fmla="*/ 446 h 2566"/>
                <a:gd name="T96" fmla="*/ 0 w 234"/>
                <a:gd name="T97" fmla="*/ 474 h 2566"/>
                <a:gd name="T98" fmla="*/ 14 w 234"/>
                <a:gd name="T99" fmla="*/ 490 h 256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34" h="2566">
                  <a:moveTo>
                    <a:pt x="157" y="2566"/>
                  </a:moveTo>
                  <a:cubicBezTo>
                    <a:pt x="201" y="2559"/>
                    <a:pt x="234" y="2528"/>
                    <a:pt x="234" y="2481"/>
                  </a:cubicBezTo>
                  <a:cubicBezTo>
                    <a:pt x="234" y="2337"/>
                    <a:pt x="234" y="2337"/>
                    <a:pt x="234" y="2337"/>
                  </a:cubicBezTo>
                  <a:cubicBezTo>
                    <a:pt x="234" y="2294"/>
                    <a:pt x="206" y="2257"/>
                    <a:pt x="168" y="2244"/>
                  </a:cubicBezTo>
                  <a:cubicBezTo>
                    <a:pt x="206" y="2233"/>
                    <a:pt x="234" y="2204"/>
                    <a:pt x="234" y="2161"/>
                  </a:cubicBezTo>
                  <a:cubicBezTo>
                    <a:pt x="234" y="2017"/>
                    <a:pt x="234" y="2017"/>
                    <a:pt x="234" y="2017"/>
                  </a:cubicBezTo>
                  <a:cubicBezTo>
                    <a:pt x="234" y="1974"/>
                    <a:pt x="206" y="1937"/>
                    <a:pt x="168" y="1924"/>
                  </a:cubicBezTo>
                  <a:cubicBezTo>
                    <a:pt x="206" y="1913"/>
                    <a:pt x="234" y="1884"/>
                    <a:pt x="234" y="1841"/>
                  </a:cubicBezTo>
                  <a:cubicBezTo>
                    <a:pt x="234" y="1697"/>
                    <a:pt x="234" y="1697"/>
                    <a:pt x="234" y="1697"/>
                  </a:cubicBezTo>
                  <a:cubicBezTo>
                    <a:pt x="234" y="1653"/>
                    <a:pt x="206" y="1616"/>
                    <a:pt x="167" y="1603"/>
                  </a:cubicBezTo>
                  <a:cubicBezTo>
                    <a:pt x="206" y="1593"/>
                    <a:pt x="234" y="1564"/>
                    <a:pt x="234" y="1520"/>
                  </a:cubicBezTo>
                  <a:cubicBezTo>
                    <a:pt x="234" y="1376"/>
                    <a:pt x="234" y="1376"/>
                    <a:pt x="234" y="1376"/>
                  </a:cubicBezTo>
                  <a:cubicBezTo>
                    <a:pt x="234" y="1333"/>
                    <a:pt x="206" y="1296"/>
                    <a:pt x="167" y="1282"/>
                  </a:cubicBezTo>
                  <a:cubicBezTo>
                    <a:pt x="206" y="1272"/>
                    <a:pt x="234" y="1243"/>
                    <a:pt x="234" y="1199"/>
                  </a:cubicBezTo>
                  <a:cubicBezTo>
                    <a:pt x="234" y="1056"/>
                    <a:pt x="234" y="1056"/>
                    <a:pt x="234" y="1056"/>
                  </a:cubicBezTo>
                  <a:cubicBezTo>
                    <a:pt x="234" y="1014"/>
                    <a:pt x="207" y="978"/>
                    <a:pt x="171" y="963"/>
                  </a:cubicBezTo>
                  <a:cubicBezTo>
                    <a:pt x="207" y="952"/>
                    <a:pt x="234" y="923"/>
                    <a:pt x="234" y="881"/>
                  </a:cubicBezTo>
                  <a:cubicBezTo>
                    <a:pt x="234" y="738"/>
                    <a:pt x="234" y="738"/>
                    <a:pt x="234" y="738"/>
                  </a:cubicBezTo>
                  <a:cubicBezTo>
                    <a:pt x="234" y="694"/>
                    <a:pt x="206" y="657"/>
                    <a:pt x="168" y="644"/>
                  </a:cubicBezTo>
                  <a:cubicBezTo>
                    <a:pt x="206" y="633"/>
                    <a:pt x="233" y="604"/>
                    <a:pt x="233" y="561"/>
                  </a:cubicBezTo>
                  <a:cubicBezTo>
                    <a:pt x="233" y="417"/>
                    <a:pt x="233" y="417"/>
                    <a:pt x="233" y="417"/>
                  </a:cubicBezTo>
                  <a:cubicBezTo>
                    <a:pt x="233" y="375"/>
                    <a:pt x="208" y="339"/>
                    <a:pt x="171" y="325"/>
                  </a:cubicBezTo>
                  <a:cubicBezTo>
                    <a:pt x="208" y="314"/>
                    <a:pt x="233" y="285"/>
                    <a:pt x="233" y="243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45"/>
                    <a:pt x="190" y="0"/>
                    <a:pt x="136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44" y="0"/>
                    <a:pt x="0" y="45"/>
                    <a:pt x="0" y="99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85"/>
                    <a:pt x="26" y="314"/>
                    <a:pt x="62" y="325"/>
                  </a:cubicBezTo>
                  <a:cubicBezTo>
                    <a:pt x="26" y="339"/>
                    <a:pt x="0" y="375"/>
                    <a:pt x="0" y="417"/>
                  </a:cubicBezTo>
                  <a:cubicBezTo>
                    <a:pt x="0" y="561"/>
                    <a:pt x="0" y="561"/>
                    <a:pt x="0" y="561"/>
                  </a:cubicBezTo>
                  <a:cubicBezTo>
                    <a:pt x="0" y="604"/>
                    <a:pt x="27" y="633"/>
                    <a:pt x="65" y="644"/>
                  </a:cubicBezTo>
                  <a:cubicBezTo>
                    <a:pt x="27" y="657"/>
                    <a:pt x="0" y="694"/>
                    <a:pt x="0" y="738"/>
                  </a:cubicBezTo>
                  <a:cubicBezTo>
                    <a:pt x="0" y="881"/>
                    <a:pt x="0" y="881"/>
                    <a:pt x="0" y="881"/>
                  </a:cubicBezTo>
                  <a:cubicBezTo>
                    <a:pt x="0" y="923"/>
                    <a:pt x="26" y="952"/>
                    <a:pt x="63" y="963"/>
                  </a:cubicBezTo>
                  <a:cubicBezTo>
                    <a:pt x="26" y="978"/>
                    <a:pt x="0" y="1014"/>
                    <a:pt x="0" y="1056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1243"/>
                    <a:pt x="27" y="1272"/>
                    <a:pt x="66" y="1282"/>
                  </a:cubicBezTo>
                  <a:cubicBezTo>
                    <a:pt x="27" y="1296"/>
                    <a:pt x="0" y="1333"/>
                    <a:pt x="0" y="1376"/>
                  </a:cubicBezTo>
                  <a:cubicBezTo>
                    <a:pt x="0" y="1520"/>
                    <a:pt x="0" y="1520"/>
                    <a:pt x="0" y="1520"/>
                  </a:cubicBezTo>
                  <a:cubicBezTo>
                    <a:pt x="0" y="1564"/>
                    <a:pt x="28" y="1593"/>
                    <a:pt x="66" y="1603"/>
                  </a:cubicBezTo>
                  <a:cubicBezTo>
                    <a:pt x="28" y="1616"/>
                    <a:pt x="0" y="1653"/>
                    <a:pt x="0" y="1697"/>
                  </a:cubicBezTo>
                  <a:cubicBezTo>
                    <a:pt x="0" y="1841"/>
                    <a:pt x="0" y="1841"/>
                    <a:pt x="0" y="1841"/>
                  </a:cubicBezTo>
                  <a:cubicBezTo>
                    <a:pt x="0" y="1884"/>
                    <a:pt x="27" y="1913"/>
                    <a:pt x="65" y="1924"/>
                  </a:cubicBezTo>
                  <a:cubicBezTo>
                    <a:pt x="27" y="1937"/>
                    <a:pt x="0" y="1974"/>
                    <a:pt x="0" y="2017"/>
                  </a:cubicBezTo>
                  <a:cubicBezTo>
                    <a:pt x="0" y="2161"/>
                    <a:pt x="0" y="2161"/>
                    <a:pt x="0" y="2161"/>
                  </a:cubicBezTo>
                  <a:cubicBezTo>
                    <a:pt x="0" y="2204"/>
                    <a:pt x="27" y="2233"/>
                    <a:pt x="65" y="2244"/>
                  </a:cubicBezTo>
                  <a:cubicBezTo>
                    <a:pt x="27" y="2257"/>
                    <a:pt x="0" y="2294"/>
                    <a:pt x="0" y="2337"/>
                  </a:cubicBezTo>
                  <a:cubicBezTo>
                    <a:pt x="0" y="2481"/>
                    <a:pt x="0" y="2481"/>
                    <a:pt x="0" y="2481"/>
                  </a:cubicBezTo>
                  <a:cubicBezTo>
                    <a:pt x="0" y="2528"/>
                    <a:pt x="33" y="2559"/>
                    <a:pt x="76" y="2566"/>
                  </a:cubicBezTo>
                </a:path>
              </a:pathLst>
            </a:custGeom>
            <a:noFill/>
            <a:ln w="3175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8" name="Freeform 1730">
              <a:extLst>
                <a:ext uri="{FF2B5EF4-FFF2-40B4-BE49-F238E27FC236}">
                  <a16:creationId xmlns:a16="http://schemas.microsoft.com/office/drawing/2014/main" id="{70A67D67-5FCA-4915-B809-D5A2F7F24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9" name="Freeform 1731">
              <a:extLst>
                <a:ext uri="{FF2B5EF4-FFF2-40B4-BE49-F238E27FC236}">
                  <a16:creationId xmlns:a16="http://schemas.microsoft.com/office/drawing/2014/main" id="{F89FE631-368A-4BC3-859A-3D5978F13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0" name="Freeform 1732">
              <a:extLst>
                <a:ext uri="{FF2B5EF4-FFF2-40B4-BE49-F238E27FC236}">
                  <a16:creationId xmlns:a16="http://schemas.microsoft.com/office/drawing/2014/main" id="{F771D05A-30C9-4C6A-9EFC-9F420EA99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1" name="Freeform 1733">
              <a:extLst>
                <a:ext uri="{FF2B5EF4-FFF2-40B4-BE49-F238E27FC236}">
                  <a16:creationId xmlns:a16="http://schemas.microsoft.com/office/drawing/2014/main" id="{87A8A3DC-4592-4647-B618-CD4F9BEEF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2" name="Freeform 1734">
              <a:extLst>
                <a:ext uri="{FF2B5EF4-FFF2-40B4-BE49-F238E27FC236}">
                  <a16:creationId xmlns:a16="http://schemas.microsoft.com/office/drawing/2014/main" id="{D5483CAA-9A4B-4DEA-BBF0-161AE0FEC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3" name="Freeform 1735">
              <a:extLst>
                <a:ext uri="{FF2B5EF4-FFF2-40B4-BE49-F238E27FC236}">
                  <a16:creationId xmlns:a16="http://schemas.microsoft.com/office/drawing/2014/main" id="{D0329EA8-ED05-4612-BB2B-5F5700967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4" name="Freeform 1736">
              <a:extLst>
                <a:ext uri="{FF2B5EF4-FFF2-40B4-BE49-F238E27FC236}">
                  <a16:creationId xmlns:a16="http://schemas.microsoft.com/office/drawing/2014/main" id="{467D7994-0108-4637-B82F-F27F1F412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5" name="Freeform 1737">
              <a:extLst>
                <a:ext uri="{FF2B5EF4-FFF2-40B4-BE49-F238E27FC236}">
                  <a16:creationId xmlns:a16="http://schemas.microsoft.com/office/drawing/2014/main" id="{3BCAF5CF-A088-4592-A078-0A57717EB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6" name="Freeform 1738">
              <a:extLst>
                <a:ext uri="{FF2B5EF4-FFF2-40B4-BE49-F238E27FC236}">
                  <a16:creationId xmlns:a16="http://schemas.microsoft.com/office/drawing/2014/main" id="{873F690D-CD88-4FFB-AAD8-D868BED2F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7" name="Freeform 1739">
              <a:extLst>
                <a:ext uri="{FF2B5EF4-FFF2-40B4-BE49-F238E27FC236}">
                  <a16:creationId xmlns:a16="http://schemas.microsoft.com/office/drawing/2014/main" id="{C04BA184-8D83-4171-94C2-0A97B5B03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8" name="Freeform 1740">
              <a:extLst>
                <a:ext uri="{FF2B5EF4-FFF2-40B4-BE49-F238E27FC236}">
                  <a16:creationId xmlns:a16="http://schemas.microsoft.com/office/drawing/2014/main" id="{E18ACAB1-FC9E-407C-88A6-951473D09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9" name="Freeform 1741">
              <a:extLst>
                <a:ext uri="{FF2B5EF4-FFF2-40B4-BE49-F238E27FC236}">
                  <a16:creationId xmlns:a16="http://schemas.microsoft.com/office/drawing/2014/main" id="{FCEFA03C-5C61-4C35-B4E0-1718B293C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0" name="Freeform 1742">
              <a:extLst>
                <a:ext uri="{FF2B5EF4-FFF2-40B4-BE49-F238E27FC236}">
                  <a16:creationId xmlns:a16="http://schemas.microsoft.com/office/drawing/2014/main" id="{C95FC4C5-85BB-40F8-9D44-4B3BF28F9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1" name="Freeform 1743">
              <a:extLst>
                <a:ext uri="{FF2B5EF4-FFF2-40B4-BE49-F238E27FC236}">
                  <a16:creationId xmlns:a16="http://schemas.microsoft.com/office/drawing/2014/main" id="{5807F626-8501-45AD-B35D-97232377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2" name="Freeform 1744">
              <a:extLst>
                <a:ext uri="{FF2B5EF4-FFF2-40B4-BE49-F238E27FC236}">
                  <a16:creationId xmlns:a16="http://schemas.microsoft.com/office/drawing/2014/main" id="{16FEC565-0FEA-45D1-9C3F-0A52F9C9E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3" name="Freeform 1745">
              <a:extLst>
                <a:ext uri="{FF2B5EF4-FFF2-40B4-BE49-F238E27FC236}">
                  <a16:creationId xmlns:a16="http://schemas.microsoft.com/office/drawing/2014/main" id="{29CFC2C8-0CC1-4A02-9527-DB173EBF0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4" name="Freeform 1746">
              <a:extLst>
                <a:ext uri="{FF2B5EF4-FFF2-40B4-BE49-F238E27FC236}">
                  <a16:creationId xmlns:a16="http://schemas.microsoft.com/office/drawing/2014/main" id="{D20EDF31-1E67-4D99-B142-EF57D721D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5" name="Freeform 1747">
              <a:extLst>
                <a:ext uri="{FF2B5EF4-FFF2-40B4-BE49-F238E27FC236}">
                  <a16:creationId xmlns:a16="http://schemas.microsoft.com/office/drawing/2014/main" id="{DB3ED8EF-3453-41B2-868A-12C934FC1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6" name="Freeform 1748">
              <a:extLst>
                <a:ext uri="{FF2B5EF4-FFF2-40B4-BE49-F238E27FC236}">
                  <a16:creationId xmlns:a16="http://schemas.microsoft.com/office/drawing/2014/main" id="{537E1B4B-7646-480B-9191-4467BF5CD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7" name="Freeform 1749">
              <a:extLst>
                <a:ext uri="{FF2B5EF4-FFF2-40B4-BE49-F238E27FC236}">
                  <a16:creationId xmlns:a16="http://schemas.microsoft.com/office/drawing/2014/main" id="{9F52C007-1D1C-4C38-8F69-EA41AC09D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8" name="Freeform 1750">
              <a:extLst>
                <a:ext uri="{FF2B5EF4-FFF2-40B4-BE49-F238E27FC236}">
                  <a16:creationId xmlns:a16="http://schemas.microsoft.com/office/drawing/2014/main" id="{76AF9914-D5FC-4E25-8F16-8B17E9BD6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9" name="Freeform 1751">
              <a:extLst>
                <a:ext uri="{FF2B5EF4-FFF2-40B4-BE49-F238E27FC236}">
                  <a16:creationId xmlns:a16="http://schemas.microsoft.com/office/drawing/2014/main" id="{4BC0886E-6028-496F-956A-A579739A2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0" name="Freeform 1752">
              <a:extLst>
                <a:ext uri="{FF2B5EF4-FFF2-40B4-BE49-F238E27FC236}">
                  <a16:creationId xmlns:a16="http://schemas.microsoft.com/office/drawing/2014/main" id="{7DCD4A13-EE68-48EE-B7A5-2E4D68176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1" name="Freeform 1753">
              <a:extLst>
                <a:ext uri="{FF2B5EF4-FFF2-40B4-BE49-F238E27FC236}">
                  <a16:creationId xmlns:a16="http://schemas.microsoft.com/office/drawing/2014/main" id="{B07EC4A6-22F9-4B3B-B98A-812A670AA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2" name="Freeform 1754">
              <a:extLst>
                <a:ext uri="{FF2B5EF4-FFF2-40B4-BE49-F238E27FC236}">
                  <a16:creationId xmlns:a16="http://schemas.microsoft.com/office/drawing/2014/main" id="{8197C9A2-5AB7-49BC-8B10-750E4F745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3" name="Freeform 1755">
              <a:extLst>
                <a:ext uri="{FF2B5EF4-FFF2-40B4-BE49-F238E27FC236}">
                  <a16:creationId xmlns:a16="http://schemas.microsoft.com/office/drawing/2014/main" id="{C74CCCEB-BFCD-4DDE-8443-DEC38EBE9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4" name="Freeform 1756">
              <a:extLst>
                <a:ext uri="{FF2B5EF4-FFF2-40B4-BE49-F238E27FC236}">
                  <a16:creationId xmlns:a16="http://schemas.microsoft.com/office/drawing/2014/main" id="{760F2C55-25C5-482D-B5AC-C5808A58A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5" name="Freeform 1757">
              <a:extLst>
                <a:ext uri="{FF2B5EF4-FFF2-40B4-BE49-F238E27FC236}">
                  <a16:creationId xmlns:a16="http://schemas.microsoft.com/office/drawing/2014/main" id="{5069F3BE-49D0-40F9-97A2-202DE6081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6" name="Freeform 1758">
              <a:extLst>
                <a:ext uri="{FF2B5EF4-FFF2-40B4-BE49-F238E27FC236}">
                  <a16:creationId xmlns:a16="http://schemas.microsoft.com/office/drawing/2014/main" id="{B0ACD734-E6E8-4757-AEE6-824219ABB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7" name="Freeform 1759">
              <a:extLst>
                <a:ext uri="{FF2B5EF4-FFF2-40B4-BE49-F238E27FC236}">
                  <a16:creationId xmlns:a16="http://schemas.microsoft.com/office/drawing/2014/main" id="{D5E04395-158F-4B40-ACCD-2A159A913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8" name="Freeform 1760">
              <a:extLst>
                <a:ext uri="{FF2B5EF4-FFF2-40B4-BE49-F238E27FC236}">
                  <a16:creationId xmlns:a16="http://schemas.microsoft.com/office/drawing/2014/main" id="{58F9E834-1F8F-4536-96C1-F7412904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9" name="Freeform 1761">
              <a:extLst>
                <a:ext uri="{FF2B5EF4-FFF2-40B4-BE49-F238E27FC236}">
                  <a16:creationId xmlns:a16="http://schemas.microsoft.com/office/drawing/2014/main" id="{222FBDAB-9C60-43C1-AD12-4B084DA4B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0" name="Freeform 1762">
              <a:extLst>
                <a:ext uri="{FF2B5EF4-FFF2-40B4-BE49-F238E27FC236}">
                  <a16:creationId xmlns:a16="http://schemas.microsoft.com/office/drawing/2014/main" id="{C412D857-31EC-4954-B6AD-55996CA31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1" name="Freeform 1763">
              <a:extLst>
                <a:ext uri="{FF2B5EF4-FFF2-40B4-BE49-F238E27FC236}">
                  <a16:creationId xmlns:a16="http://schemas.microsoft.com/office/drawing/2014/main" id="{4B42EDB9-CC85-488A-944A-9EAA5BD6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2" name="Freeform 1764">
              <a:extLst>
                <a:ext uri="{FF2B5EF4-FFF2-40B4-BE49-F238E27FC236}">
                  <a16:creationId xmlns:a16="http://schemas.microsoft.com/office/drawing/2014/main" id="{26A703D9-3291-4714-B6D9-B33A4CFB6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3" name="Freeform 1765">
              <a:extLst>
                <a:ext uri="{FF2B5EF4-FFF2-40B4-BE49-F238E27FC236}">
                  <a16:creationId xmlns:a16="http://schemas.microsoft.com/office/drawing/2014/main" id="{D18EC64C-84DA-4C53-A316-95F102989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4" name="Freeform 1766">
              <a:extLst>
                <a:ext uri="{FF2B5EF4-FFF2-40B4-BE49-F238E27FC236}">
                  <a16:creationId xmlns:a16="http://schemas.microsoft.com/office/drawing/2014/main" id="{2716D8A7-411E-45FD-9137-E6BFCFE45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5" name="Freeform 1767">
              <a:extLst>
                <a:ext uri="{FF2B5EF4-FFF2-40B4-BE49-F238E27FC236}">
                  <a16:creationId xmlns:a16="http://schemas.microsoft.com/office/drawing/2014/main" id="{24481D90-931F-494F-B29A-99B4D7D19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6" name="Freeform 1768">
              <a:extLst>
                <a:ext uri="{FF2B5EF4-FFF2-40B4-BE49-F238E27FC236}">
                  <a16:creationId xmlns:a16="http://schemas.microsoft.com/office/drawing/2014/main" id="{A3945E6A-6BD2-40C3-98D9-37FB7F691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7" name="Freeform 1769">
              <a:extLst>
                <a:ext uri="{FF2B5EF4-FFF2-40B4-BE49-F238E27FC236}">
                  <a16:creationId xmlns:a16="http://schemas.microsoft.com/office/drawing/2014/main" id="{0D2E7CE9-38A7-467E-9B9F-E5AF7D302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8" name="Freeform 1770">
              <a:extLst>
                <a:ext uri="{FF2B5EF4-FFF2-40B4-BE49-F238E27FC236}">
                  <a16:creationId xmlns:a16="http://schemas.microsoft.com/office/drawing/2014/main" id="{94729286-88A7-4DA2-849B-CF1EEAED5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9" name="Oval 1771">
              <a:extLst>
                <a:ext uri="{FF2B5EF4-FFF2-40B4-BE49-F238E27FC236}">
                  <a16:creationId xmlns:a16="http://schemas.microsoft.com/office/drawing/2014/main" id="{0F29D124-501C-465E-BB25-203269D78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60" name="Freeform 1772">
              <a:extLst>
                <a:ext uri="{FF2B5EF4-FFF2-40B4-BE49-F238E27FC236}">
                  <a16:creationId xmlns:a16="http://schemas.microsoft.com/office/drawing/2014/main" id="{577495C5-47B4-4F35-9640-E3C95FD7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1" name="Freeform 1773">
              <a:extLst>
                <a:ext uri="{FF2B5EF4-FFF2-40B4-BE49-F238E27FC236}">
                  <a16:creationId xmlns:a16="http://schemas.microsoft.com/office/drawing/2014/main" id="{0ABC234C-65CA-4857-8DF0-0FDF4627F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2" name="Freeform 1774">
              <a:extLst>
                <a:ext uri="{FF2B5EF4-FFF2-40B4-BE49-F238E27FC236}">
                  <a16:creationId xmlns:a16="http://schemas.microsoft.com/office/drawing/2014/main" id="{EB731960-DA92-4F41-8E73-D796E229B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3" name="Freeform 1775">
              <a:extLst>
                <a:ext uri="{FF2B5EF4-FFF2-40B4-BE49-F238E27FC236}">
                  <a16:creationId xmlns:a16="http://schemas.microsoft.com/office/drawing/2014/main" id="{81D0F7D0-4AFF-4347-838C-3717232A5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4" name="Oval 1776">
              <a:extLst>
                <a:ext uri="{FF2B5EF4-FFF2-40B4-BE49-F238E27FC236}">
                  <a16:creationId xmlns:a16="http://schemas.microsoft.com/office/drawing/2014/main" id="{E0D11825-F645-4AB7-A84A-FA401377F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65" name="Freeform 1777">
              <a:extLst>
                <a:ext uri="{FF2B5EF4-FFF2-40B4-BE49-F238E27FC236}">
                  <a16:creationId xmlns:a16="http://schemas.microsoft.com/office/drawing/2014/main" id="{66C70ED6-BC34-45B1-8CC3-B27EEDDAD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6" name="Freeform 1778">
              <a:extLst>
                <a:ext uri="{FF2B5EF4-FFF2-40B4-BE49-F238E27FC236}">
                  <a16:creationId xmlns:a16="http://schemas.microsoft.com/office/drawing/2014/main" id="{8A7018B0-CC30-4C3B-A19D-87276C0D1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7" name="Freeform 1779">
              <a:extLst>
                <a:ext uri="{FF2B5EF4-FFF2-40B4-BE49-F238E27FC236}">
                  <a16:creationId xmlns:a16="http://schemas.microsoft.com/office/drawing/2014/main" id="{FB15A43E-8C57-489B-B2AB-46468F9DE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8" name="Freeform 1780">
              <a:extLst>
                <a:ext uri="{FF2B5EF4-FFF2-40B4-BE49-F238E27FC236}">
                  <a16:creationId xmlns:a16="http://schemas.microsoft.com/office/drawing/2014/main" id="{3BC37137-B848-4AB5-B76F-BFE8D28A6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9" name="Freeform 1781">
              <a:extLst>
                <a:ext uri="{FF2B5EF4-FFF2-40B4-BE49-F238E27FC236}">
                  <a16:creationId xmlns:a16="http://schemas.microsoft.com/office/drawing/2014/main" id="{50CB5EA4-5F22-42AB-A13B-19B7A6A58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0" name="Freeform 1782">
              <a:extLst>
                <a:ext uri="{FF2B5EF4-FFF2-40B4-BE49-F238E27FC236}">
                  <a16:creationId xmlns:a16="http://schemas.microsoft.com/office/drawing/2014/main" id="{A3076D6A-7D4E-47A8-BD28-E38034863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1" name="Freeform 1783">
              <a:extLst>
                <a:ext uri="{FF2B5EF4-FFF2-40B4-BE49-F238E27FC236}">
                  <a16:creationId xmlns:a16="http://schemas.microsoft.com/office/drawing/2014/main" id="{17619104-9CC3-4BF5-B131-6F9DE5674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2" name="Freeform 1784">
              <a:extLst>
                <a:ext uri="{FF2B5EF4-FFF2-40B4-BE49-F238E27FC236}">
                  <a16:creationId xmlns:a16="http://schemas.microsoft.com/office/drawing/2014/main" id="{0FD0A28C-673A-4242-AB64-A3558F56C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3" name="Freeform 1785">
              <a:extLst>
                <a:ext uri="{FF2B5EF4-FFF2-40B4-BE49-F238E27FC236}">
                  <a16:creationId xmlns:a16="http://schemas.microsoft.com/office/drawing/2014/main" id="{ECC71FF7-3FBB-4D94-9C9E-0840E3812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4" name="Freeform 1786">
              <a:extLst>
                <a:ext uri="{FF2B5EF4-FFF2-40B4-BE49-F238E27FC236}">
                  <a16:creationId xmlns:a16="http://schemas.microsoft.com/office/drawing/2014/main" id="{9557C419-35E6-4B10-957F-998E78634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5" name="Freeform 1787">
              <a:extLst>
                <a:ext uri="{FF2B5EF4-FFF2-40B4-BE49-F238E27FC236}">
                  <a16:creationId xmlns:a16="http://schemas.microsoft.com/office/drawing/2014/main" id="{D7935BEF-90BF-4165-BA61-8A4D91CE8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6" name="Freeform 1788">
              <a:extLst>
                <a:ext uri="{FF2B5EF4-FFF2-40B4-BE49-F238E27FC236}">
                  <a16:creationId xmlns:a16="http://schemas.microsoft.com/office/drawing/2014/main" id="{C047DD15-362A-4F0C-8A8E-666FC97B2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7" name="Freeform 1789">
              <a:extLst>
                <a:ext uri="{FF2B5EF4-FFF2-40B4-BE49-F238E27FC236}">
                  <a16:creationId xmlns:a16="http://schemas.microsoft.com/office/drawing/2014/main" id="{2B1AF64F-9204-4758-91FF-19D2DFD06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8" name="Freeform 1790">
              <a:extLst>
                <a:ext uri="{FF2B5EF4-FFF2-40B4-BE49-F238E27FC236}">
                  <a16:creationId xmlns:a16="http://schemas.microsoft.com/office/drawing/2014/main" id="{6F5D6A48-2C38-4028-8F8B-C6FDD93C8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9" name="Freeform 1791">
              <a:extLst>
                <a:ext uri="{FF2B5EF4-FFF2-40B4-BE49-F238E27FC236}">
                  <a16:creationId xmlns:a16="http://schemas.microsoft.com/office/drawing/2014/main" id="{5FCB5B72-8045-4DE5-9D9B-C6A196B8C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0" name="Freeform 1792">
              <a:extLst>
                <a:ext uri="{FF2B5EF4-FFF2-40B4-BE49-F238E27FC236}">
                  <a16:creationId xmlns:a16="http://schemas.microsoft.com/office/drawing/2014/main" id="{7B4305B9-B4C8-4481-9F06-62C69AA19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1" name="Freeform 1793">
              <a:extLst>
                <a:ext uri="{FF2B5EF4-FFF2-40B4-BE49-F238E27FC236}">
                  <a16:creationId xmlns:a16="http://schemas.microsoft.com/office/drawing/2014/main" id="{9024C37C-66A1-47CC-8030-6C09944A3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2" name="Freeform 1794">
              <a:extLst>
                <a:ext uri="{FF2B5EF4-FFF2-40B4-BE49-F238E27FC236}">
                  <a16:creationId xmlns:a16="http://schemas.microsoft.com/office/drawing/2014/main" id="{7546F71B-7C7C-4C4D-AE47-44259BD55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3" name="Freeform 1795">
              <a:extLst>
                <a:ext uri="{FF2B5EF4-FFF2-40B4-BE49-F238E27FC236}">
                  <a16:creationId xmlns:a16="http://schemas.microsoft.com/office/drawing/2014/main" id="{9650B5F5-AE71-415B-B3D5-3EE7BD67C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4" name="Freeform 1796">
              <a:extLst>
                <a:ext uri="{FF2B5EF4-FFF2-40B4-BE49-F238E27FC236}">
                  <a16:creationId xmlns:a16="http://schemas.microsoft.com/office/drawing/2014/main" id="{C8E68E1C-4C3C-4F34-896A-8A9F53946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5" name="Freeform 1797">
              <a:extLst>
                <a:ext uri="{FF2B5EF4-FFF2-40B4-BE49-F238E27FC236}">
                  <a16:creationId xmlns:a16="http://schemas.microsoft.com/office/drawing/2014/main" id="{247DC260-E7E5-442E-989B-56BA9BA03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6" name="Freeform 1798">
              <a:extLst>
                <a:ext uri="{FF2B5EF4-FFF2-40B4-BE49-F238E27FC236}">
                  <a16:creationId xmlns:a16="http://schemas.microsoft.com/office/drawing/2014/main" id="{6DB62934-2A6E-471A-96B7-3EFB1217F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7" name="Freeform 1799">
              <a:extLst>
                <a:ext uri="{FF2B5EF4-FFF2-40B4-BE49-F238E27FC236}">
                  <a16:creationId xmlns:a16="http://schemas.microsoft.com/office/drawing/2014/main" id="{849838FD-6304-41AD-B041-A7C089C5D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8" name="Freeform 1800">
              <a:extLst>
                <a:ext uri="{FF2B5EF4-FFF2-40B4-BE49-F238E27FC236}">
                  <a16:creationId xmlns:a16="http://schemas.microsoft.com/office/drawing/2014/main" id="{2A3C49E5-89D0-4CCB-989A-216001206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9" name="Freeform 1801">
              <a:extLst>
                <a:ext uri="{FF2B5EF4-FFF2-40B4-BE49-F238E27FC236}">
                  <a16:creationId xmlns:a16="http://schemas.microsoft.com/office/drawing/2014/main" id="{3C401083-D253-49FC-B4D3-B3B7434CA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0" name="Freeform 1802">
              <a:extLst>
                <a:ext uri="{FF2B5EF4-FFF2-40B4-BE49-F238E27FC236}">
                  <a16:creationId xmlns:a16="http://schemas.microsoft.com/office/drawing/2014/main" id="{0A15E12A-AABA-4B12-A7A9-8BA40A7CF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1" name="Freeform 1803">
              <a:extLst>
                <a:ext uri="{FF2B5EF4-FFF2-40B4-BE49-F238E27FC236}">
                  <a16:creationId xmlns:a16="http://schemas.microsoft.com/office/drawing/2014/main" id="{F9532D3D-A367-44EE-A091-3D05AFF14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2" name="Freeform 1804">
              <a:extLst>
                <a:ext uri="{FF2B5EF4-FFF2-40B4-BE49-F238E27FC236}">
                  <a16:creationId xmlns:a16="http://schemas.microsoft.com/office/drawing/2014/main" id="{29FEECF7-5CDA-4C9F-A2F1-5326C0D00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3" name="Freeform 1805">
              <a:extLst>
                <a:ext uri="{FF2B5EF4-FFF2-40B4-BE49-F238E27FC236}">
                  <a16:creationId xmlns:a16="http://schemas.microsoft.com/office/drawing/2014/main" id="{0FFF2FF0-0405-4D1F-B889-AFCA3D03B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4" name="Freeform 1806">
              <a:extLst>
                <a:ext uri="{FF2B5EF4-FFF2-40B4-BE49-F238E27FC236}">
                  <a16:creationId xmlns:a16="http://schemas.microsoft.com/office/drawing/2014/main" id="{6E361C16-743A-4C5B-AC81-237E3E829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5" name="Freeform 1807">
              <a:extLst>
                <a:ext uri="{FF2B5EF4-FFF2-40B4-BE49-F238E27FC236}">
                  <a16:creationId xmlns:a16="http://schemas.microsoft.com/office/drawing/2014/main" id="{682F309E-C5EB-4D40-95B2-F857F5F65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6" name="Freeform 1808">
              <a:extLst>
                <a:ext uri="{FF2B5EF4-FFF2-40B4-BE49-F238E27FC236}">
                  <a16:creationId xmlns:a16="http://schemas.microsoft.com/office/drawing/2014/main" id="{DB73A640-2EA2-4B61-A442-EBD30719B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7" name="Freeform 1809">
              <a:extLst>
                <a:ext uri="{FF2B5EF4-FFF2-40B4-BE49-F238E27FC236}">
                  <a16:creationId xmlns:a16="http://schemas.microsoft.com/office/drawing/2014/main" id="{D88F5345-FED8-4DBE-8F51-056C2DD13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8" name="Freeform 1810">
              <a:extLst>
                <a:ext uri="{FF2B5EF4-FFF2-40B4-BE49-F238E27FC236}">
                  <a16:creationId xmlns:a16="http://schemas.microsoft.com/office/drawing/2014/main" id="{F63BD4F1-539E-4839-B98F-18506F9AA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9" name="Freeform 1811">
              <a:extLst>
                <a:ext uri="{FF2B5EF4-FFF2-40B4-BE49-F238E27FC236}">
                  <a16:creationId xmlns:a16="http://schemas.microsoft.com/office/drawing/2014/main" id="{707FE111-25D8-48DE-A27C-1EE9782E7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0" name="Freeform 1812">
              <a:extLst>
                <a:ext uri="{FF2B5EF4-FFF2-40B4-BE49-F238E27FC236}">
                  <a16:creationId xmlns:a16="http://schemas.microsoft.com/office/drawing/2014/main" id="{EF7F5358-7C75-45B1-88B0-6D04923B4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1" name="Freeform 1813">
              <a:extLst>
                <a:ext uri="{FF2B5EF4-FFF2-40B4-BE49-F238E27FC236}">
                  <a16:creationId xmlns:a16="http://schemas.microsoft.com/office/drawing/2014/main" id="{91634C53-BDBD-4A3E-853A-62E845010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2" name="Freeform 1814">
              <a:extLst>
                <a:ext uri="{FF2B5EF4-FFF2-40B4-BE49-F238E27FC236}">
                  <a16:creationId xmlns:a16="http://schemas.microsoft.com/office/drawing/2014/main" id="{40BE25DC-E7BC-4594-B40B-F28E980E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3" name="Freeform 1815">
              <a:extLst>
                <a:ext uri="{FF2B5EF4-FFF2-40B4-BE49-F238E27FC236}">
                  <a16:creationId xmlns:a16="http://schemas.microsoft.com/office/drawing/2014/main" id="{8AAE7E0F-F419-4585-8A7E-F376D2806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4" name="Freeform 1816">
              <a:extLst>
                <a:ext uri="{FF2B5EF4-FFF2-40B4-BE49-F238E27FC236}">
                  <a16:creationId xmlns:a16="http://schemas.microsoft.com/office/drawing/2014/main" id="{95BAD116-0B42-4F08-AA64-A7780C615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5" name="Freeform 1817">
              <a:extLst>
                <a:ext uri="{FF2B5EF4-FFF2-40B4-BE49-F238E27FC236}">
                  <a16:creationId xmlns:a16="http://schemas.microsoft.com/office/drawing/2014/main" id="{6EDF357F-BD75-4CE4-9AC9-E0A51B572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6" name="Freeform 1818">
              <a:extLst>
                <a:ext uri="{FF2B5EF4-FFF2-40B4-BE49-F238E27FC236}">
                  <a16:creationId xmlns:a16="http://schemas.microsoft.com/office/drawing/2014/main" id="{2EA98528-8C87-4937-A889-9311CBBDD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7" name="Freeform 1819">
              <a:extLst>
                <a:ext uri="{FF2B5EF4-FFF2-40B4-BE49-F238E27FC236}">
                  <a16:creationId xmlns:a16="http://schemas.microsoft.com/office/drawing/2014/main" id="{D3FC7077-B34E-4ECD-87C7-9CCFB2B9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8" name="Freeform 1820">
              <a:extLst>
                <a:ext uri="{FF2B5EF4-FFF2-40B4-BE49-F238E27FC236}">
                  <a16:creationId xmlns:a16="http://schemas.microsoft.com/office/drawing/2014/main" id="{78B0789E-C4A8-447E-9AC7-CA872F9A2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9" name="Freeform 1821">
              <a:extLst>
                <a:ext uri="{FF2B5EF4-FFF2-40B4-BE49-F238E27FC236}">
                  <a16:creationId xmlns:a16="http://schemas.microsoft.com/office/drawing/2014/main" id="{F1D23153-CE11-40D0-85CF-8B645C3C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0" name="Freeform 1822">
              <a:extLst>
                <a:ext uri="{FF2B5EF4-FFF2-40B4-BE49-F238E27FC236}">
                  <a16:creationId xmlns:a16="http://schemas.microsoft.com/office/drawing/2014/main" id="{EBCF0992-0391-4E54-B391-857D71F53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1" name="Freeform 1823">
              <a:extLst>
                <a:ext uri="{FF2B5EF4-FFF2-40B4-BE49-F238E27FC236}">
                  <a16:creationId xmlns:a16="http://schemas.microsoft.com/office/drawing/2014/main" id="{5F471A90-D11C-46B7-A887-01E3977F6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2" name="Freeform 1824">
              <a:extLst>
                <a:ext uri="{FF2B5EF4-FFF2-40B4-BE49-F238E27FC236}">
                  <a16:creationId xmlns:a16="http://schemas.microsoft.com/office/drawing/2014/main" id="{19A10046-712A-4B12-8326-CCE7EA936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3" name="Freeform 1825">
              <a:extLst>
                <a:ext uri="{FF2B5EF4-FFF2-40B4-BE49-F238E27FC236}">
                  <a16:creationId xmlns:a16="http://schemas.microsoft.com/office/drawing/2014/main" id="{511E4F71-8E43-40A4-98AA-3031F0141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4" name="Freeform 1826">
              <a:extLst>
                <a:ext uri="{FF2B5EF4-FFF2-40B4-BE49-F238E27FC236}">
                  <a16:creationId xmlns:a16="http://schemas.microsoft.com/office/drawing/2014/main" id="{AC96DC78-C7F9-42B5-A553-56DBB866A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5" name="Freeform 1827">
              <a:extLst>
                <a:ext uri="{FF2B5EF4-FFF2-40B4-BE49-F238E27FC236}">
                  <a16:creationId xmlns:a16="http://schemas.microsoft.com/office/drawing/2014/main" id="{57DF5995-0985-4328-8B72-5076EF04D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6" name="Freeform 1828">
              <a:extLst>
                <a:ext uri="{FF2B5EF4-FFF2-40B4-BE49-F238E27FC236}">
                  <a16:creationId xmlns:a16="http://schemas.microsoft.com/office/drawing/2014/main" id="{1797BD0F-A300-4C4E-AE93-511BD850A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7" name="Freeform 1829">
              <a:extLst>
                <a:ext uri="{FF2B5EF4-FFF2-40B4-BE49-F238E27FC236}">
                  <a16:creationId xmlns:a16="http://schemas.microsoft.com/office/drawing/2014/main" id="{D3E89C2C-69D4-4B0A-9ADE-EE0DD186B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8" name="Freeform 1830">
              <a:extLst>
                <a:ext uri="{FF2B5EF4-FFF2-40B4-BE49-F238E27FC236}">
                  <a16:creationId xmlns:a16="http://schemas.microsoft.com/office/drawing/2014/main" id="{0D3684C8-68BE-4488-A905-A4F26C908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9" name="Freeform 1831">
              <a:extLst>
                <a:ext uri="{FF2B5EF4-FFF2-40B4-BE49-F238E27FC236}">
                  <a16:creationId xmlns:a16="http://schemas.microsoft.com/office/drawing/2014/main" id="{0F0F2F65-11C1-4B94-8A73-51A5BBDF9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0" name="Freeform 1832">
              <a:extLst>
                <a:ext uri="{FF2B5EF4-FFF2-40B4-BE49-F238E27FC236}">
                  <a16:creationId xmlns:a16="http://schemas.microsoft.com/office/drawing/2014/main" id="{195ABE04-6626-4666-AC6D-CBAC37584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1" name="Freeform 1833">
              <a:extLst>
                <a:ext uri="{FF2B5EF4-FFF2-40B4-BE49-F238E27FC236}">
                  <a16:creationId xmlns:a16="http://schemas.microsoft.com/office/drawing/2014/main" id="{1EAAFE38-F24F-462A-8E0E-87F2FA8AC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2" name="Freeform 1834">
              <a:extLst>
                <a:ext uri="{FF2B5EF4-FFF2-40B4-BE49-F238E27FC236}">
                  <a16:creationId xmlns:a16="http://schemas.microsoft.com/office/drawing/2014/main" id="{7DD6506E-7BCC-460D-99AF-3C231C798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3" name="Freeform 1835">
              <a:extLst>
                <a:ext uri="{FF2B5EF4-FFF2-40B4-BE49-F238E27FC236}">
                  <a16:creationId xmlns:a16="http://schemas.microsoft.com/office/drawing/2014/main" id="{8494BB6A-305E-4AC4-AAB4-80287E7FB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4" name="Freeform 1836">
              <a:extLst>
                <a:ext uri="{FF2B5EF4-FFF2-40B4-BE49-F238E27FC236}">
                  <a16:creationId xmlns:a16="http://schemas.microsoft.com/office/drawing/2014/main" id="{4A519683-1934-48BC-949E-FDAB940D9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5" name="Freeform 1837">
              <a:extLst>
                <a:ext uri="{FF2B5EF4-FFF2-40B4-BE49-F238E27FC236}">
                  <a16:creationId xmlns:a16="http://schemas.microsoft.com/office/drawing/2014/main" id="{6849C819-0087-464E-A3D0-C816C167C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6" name="Freeform 1838">
              <a:extLst>
                <a:ext uri="{FF2B5EF4-FFF2-40B4-BE49-F238E27FC236}">
                  <a16:creationId xmlns:a16="http://schemas.microsoft.com/office/drawing/2014/main" id="{2E1E2BF9-D054-40BC-8F67-D7ECEC080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7" name="Freeform 1839">
              <a:extLst>
                <a:ext uri="{FF2B5EF4-FFF2-40B4-BE49-F238E27FC236}">
                  <a16:creationId xmlns:a16="http://schemas.microsoft.com/office/drawing/2014/main" id="{92E8FB79-10DB-4CCB-9F97-1056F8E0A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8" name="Freeform 1840">
              <a:extLst>
                <a:ext uri="{FF2B5EF4-FFF2-40B4-BE49-F238E27FC236}">
                  <a16:creationId xmlns:a16="http://schemas.microsoft.com/office/drawing/2014/main" id="{64202F64-D2DA-4A85-B2FF-1C2F9D75A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9" name="Freeform 1841">
              <a:extLst>
                <a:ext uri="{FF2B5EF4-FFF2-40B4-BE49-F238E27FC236}">
                  <a16:creationId xmlns:a16="http://schemas.microsoft.com/office/drawing/2014/main" id="{3AC18C8B-9623-435C-87C4-698936789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0" name="Freeform 1842">
              <a:extLst>
                <a:ext uri="{FF2B5EF4-FFF2-40B4-BE49-F238E27FC236}">
                  <a16:creationId xmlns:a16="http://schemas.microsoft.com/office/drawing/2014/main" id="{F680FEB7-7345-45A7-8836-19FA90887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1" name="Freeform 1843">
              <a:extLst>
                <a:ext uri="{FF2B5EF4-FFF2-40B4-BE49-F238E27FC236}">
                  <a16:creationId xmlns:a16="http://schemas.microsoft.com/office/drawing/2014/main" id="{9D5A8A5C-2FDF-488F-91B5-29D80B06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2" name="Freeform 1844">
              <a:extLst>
                <a:ext uri="{FF2B5EF4-FFF2-40B4-BE49-F238E27FC236}">
                  <a16:creationId xmlns:a16="http://schemas.microsoft.com/office/drawing/2014/main" id="{475BCD93-C07F-4E9F-8AB2-F763AA2A8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3" name="Freeform 1845">
              <a:extLst>
                <a:ext uri="{FF2B5EF4-FFF2-40B4-BE49-F238E27FC236}">
                  <a16:creationId xmlns:a16="http://schemas.microsoft.com/office/drawing/2014/main" id="{1F526CD9-0A54-4F7A-9969-25219F67B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4" name="Freeform 1846">
              <a:extLst>
                <a:ext uri="{FF2B5EF4-FFF2-40B4-BE49-F238E27FC236}">
                  <a16:creationId xmlns:a16="http://schemas.microsoft.com/office/drawing/2014/main" id="{3E8AC7C0-7E7B-45AB-A61C-D722DB361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5" name="Freeform 1847">
              <a:extLst>
                <a:ext uri="{FF2B5EF4-FFF2-40B4-BE49-F238E27FC236}">
                  <a16:creationId xmlns:a16="http://schemas.microsoft.com/office/drawing/2014/main" id="{1FFC3062-59CB-4589-915A-A9248A44F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6" name="Freeform 1848">
              <a:extLst>
                <a:ext uri="{FF2B5EF4-FFF2-40B4-BE49-F238E27FC236}">
                  <a16:creationId xmlns:a16="http://schemas.microsoft.com/office/drawing/2014/main" id="{55A7EB59-3C6F-44E4-8CD8-5CABAEDB6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7" name="Freeform 1849">
              <a:extLst>
                <a:ext uri="{FF2B5EF4-FFF2-40B4-BE49-F238E27FC236}">
                  <a16:creationId xmlns:a16="http://schemas.microsoft.com/office/drawing/2014/main" id="{7EDE08A4-162F-4223-B033-5A85E7CEE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8" name="Freeform 1850">
              <a:extLst>
                <a:ext uri="{FF2B5EF4-FFF2-40B4-BE49-F238E27FC236}">
                  <a16:creationId xmlns:a16="http://schemas.microsoft.com/office/drawing/2014/main" id="{5F53BC24-241F-4468-A8A1-56EC1C2C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9" name="Freeform 1851">
              <a:extLst>
                <a:ext uri="{FF2B5EF4-FFF2-40B4-BE49-F238E27FC236}">
                  <a16:creationId xmlns:a16="http://schemas.microsoft.com/office/drawing/2014/main" id="{0F26D176-CFE3-422B-B547-B3B3AF262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0" name="Freeform 1852">
              <a:extLst>
                <a:ext uri="{FF2B5EF4-FFF2-40B4-BE49-F238E27FC236}">
                  <a16:creationId xmlns:a16="http://schemas.microsoft.com/office/drawing/2014/main" id="{BCB069A2-7941-4C50-A557-7DDB759F0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1" name="Freeform 1853">
              <a:extLst>
                <a:ext uri="{FF2B5EF4-FFF2-40B4-BE49-F238E27FC236}">
                  <a16:creationId xmlns:a16="http://schemas.microsoft.com/office/drawing/2014/main" id="{E1083D0D-32E3-477D-A8D7-9331B7FBD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2" name="Freeform 1854">
              <a:extLst>
                <a:ext uri="{FF2B5EF4-FFF2-40B4-BE49-F238E27FC236}">
                  <a16:creationId xmlns:a16="http://schemas.microsoft.com/office/drawing/2014/main" id="{0689F43A-57FF-4532-9D3C-EB1BB340E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3" name="Freeform 1855">
              <a:extLst>
                <a:ext uri="{FF2B5EF4-FFF2-40B4-BE49-F238E27FC236}">
                  <a16:creationId xmlns:a16="http://schemas.microsoft.com/office/drawing/2014/main" id="{A4A41A91-9CA3-4E76-B8BD-F85E011AC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4" name="Freeform 1856">
              <a:extLst>
                <a:ext uri="{FF2B5EF4-FFF2-40B4-BE49-F238E27FC236}">
                  <a16:creationId xmlns:a16="http://schemas.microsoft.com/office/drawing/2014/main" id="{842EB7AA-5166-4495-A492-84892818D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5" name="Freeform 1857">
              <a:extLst>
                <a:ext uri="{FF2B5EF4-FFF2-40B4-BE49-F238E27FC236}">
                  <a16:creationId xmlns:a16="http://schemas.microsoft.com/office/drawing/2014/main" id="{C43582CE-C9F3-4D43-865C-B358878B1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6" name="Freeform 1858">
              <a:extLst>
                <a:ext uri="{FF2B5EF4-FFF2-40B4-BE49-F238E27FC236}">
                  <a16:creationId xmlns:a16="http://schemas.microsoft.com/office/drawing/2014/main" id="{7D784781-52AD-4E8F-9AF0-76CAF732C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7" name="Freeform 1859">
              <a:extLst>
                <a:ext uri="{FF2B5EF4-FFF2-40B4-BE49-F238E27FC236}">
                  <a16:creationId xmlns:a16="http://schemas.microsoft.com/office/drawing/2014/main" id="{68E0BABF-15AB-458B-A801-2076019B1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8" name="Freeform 1860">
              <a:extLst>
                <a:ext uri="{FF2B5EF4-FFF2-40B4-BE49-F238E27FC236}">
                  <a16:creationId xmlns:a16="http://schemas.microsoft.com/office/drawing/2014/main" id="{6E28C87A-5312-45EC-9585-5807166D0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9" name="Freeform 1861">
              <a:extLst>
                <a:ext uri="{FF2B5EF4-FFF2-40B4-BE49-F238E27FC236}">
                  <a16:creationId xmlns:a16="http://schemas.microsoft.com/office/drawing/2014/main" id="{B2F026EF-7A7B-4514-BFDD-FA6FE16F9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0" name="Freeform 1862">
              <a:extLst>
                <a:ext uri="{FF2B5EF4-FFF2-40B4-BE49-F238E27FC236}">
                  <a16:creationId xmlns:a16="http://schemas.microsoft.com/office/drawing/2014/main" id="{D4F0754C-27FE-4156-8971-844E2C769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1" name="Freeform 1863">
              <a:extLst>
                <a:ext uri="{FF2B5EF4-FFF2-40B4-BE49-F238E27FC236}">
                  <a16:creationId xmlns:a16="http://schemas.microsoft.com/office/drawing/2014/main" id="{BD5AF676-B5D6-472A-AC21-D6606BA2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2" name="Freeform 1864">
              <a:extLst>
                <a:ext uri="{FF2B5EF4-FFF2-40B4-BE49-F238E27FC236}">
                  <a16:creationId xmlns:a16="http://schemas.microsoft.com/office/drawing/2014/main" id="{F6DA0A7F-9682-40D7-BA52-943C19765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3" name="Freeform 1865">
              <a:extLst>
                <a:ext uri="{FF2B5EF4-FFF2-40B4-BE49-F238E27FC236}">
                  <a16:creationId xmlns:a16="http://schemas.microsoft.com/office/drawing/2014/main" id="{477C846F-FEC1-44EB-9968-E24F724A1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4" name="Freeform 1866">
              <a:extLst>
                <a:ext uri="{FF2B5EF4-FFF2-40B4-BE49-F238E27FC236}">
                  <a16:creationId xmlns:a16="http://schemas.microsoft.com/office/drawing/2014/main" id="{08B4A6ED-89AA-429F-A41F-B7882A9FC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5" name="Freeform 1867">
              <a:extLst>
                <a:ext uri="{FF2B5EF4-FFF2-40B4-BE49-F238E27FC236}">
                  <a16:creationId xmlns:a16="http://schemas.microsoft.com/office/drawing/2014/main" id="{CFA18EB6-0E73-4BCD-9A8F-3C9A3D30C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6" name="Freeform 1868">
              <a:extLst>
                <a:ext uri="{FF2B5EF4-FFF2-40B4-BE49-F238E27FC236}">
                  <a16:creationId xmlns:a16="http://schemas.microsoft.com/office/drawing/2014/main" id="{5826E40D-5117-4F60-B78E-AFB3F0F03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7" name="Freeform 1869">
              <a:extLst>
                <a:ext uri="{FF2B5EF4-FFF2-40B4-BE49-F238E27FC236}">
                  <a16:creationId xmlns:a16="http://schemas.microsoft.com/office/drawing/2014/main" id="{DE2C0FDF-9CBE-4CEA-A831-AF9CD9C92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8" name="Freeform 1870">
              <a:extLst>
                <a:ext uri="{FF2B5EF4-FFF2-40B4-BE49-F238E27FC236}">
                  <a16:creationId xmlns:a16="http://schemas.microsoft.com/office/drawing/2014/main" id="{4D23E305-C1B1-424E-ABA3-4BFB6713D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9" name="Freeform 1871">
              <a:extLst>
                <a:ext uri="{FF2B5EF4-FFF2-40B4-BE49-F238E27FC236}">
                  <a16:creationId xmlns:a16="http://schemas.microsoft.com/office/drawing/2014/main" id="{0D8FC271-6A38-4B83-9439-E9847E86A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0" name="Freeform 1872">
              <a:extLst>
                <a:ext uri="{FF2B5EF4-FFF2-40B4-BE49-F238E27FC236}">
                  <a16:creationId xmlns:a16="http://schemas.microsoft.com/office/drawing/2014/main" id="{7BE660DC-1900-491F-AFF1-93CEDE77C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1" name="Oval 1873">
              <a:extLst>
                <a:ext uri="{FF2B5EF4-FFF2-40B4-BE49-F238E27FC236}">
                  <a16:creationId xmlns:a16="http://schemas.microsoft.com/office/drawing/2014/main" id="{13D3B838-7C65-4CB1-BC40-15C81C739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662" name="Freeform 1874">
              <a:extLst>
                <a:ext uri="{FF2B5EF4-FFF2-40B4-BE49-F238E27FC236}">
                  <a16:creationId xmlns:a16="http://schemas.microsoft.com/office/drawing/2014/main" id="{9B6E9824-C582-4611-B815-27F9F43C7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3" name="Freeform 1875">
              <a:extLst>
                <a:ext uri="{FF2B5EF4-FFF2-40B4-BE49-F238E27FC236}">
                  <a16:creationId xmlns:a16="http://schemas.microsoft.com/office/drawing/2014/main" id="{9FC0332E-295F-4813-B133-A206659B8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4" name="Freeform 1876">
              <a:extLst>
                <a:ext uri="{FF2B5EF4-FFF2-40B4-BE49-F238E27FC236}">
                  <a16:creationId xmlns:a16="http://schemas.microsoft.com/office/drawing/2014/main" id="{971D5FBC-1E99-4E22-9A68-010911414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5" name="Freeform 1877">
              <a:extLst>
                <a:ext uri="{FF2B5EF4-FFF2-40B4-BE49-F238E27FC236}">
                  <a16:creationId xmlns:a16="http://schemas.microsoft.com/office/drawing/2014/main" id="{BBB4C15C-382E-4CFB-BC89-5AA84DFF3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6" name="Oval 1878">
              <a:extLst>
                <a:ext uri="{FF2B5EF4-FFF2-40B4-BE49-F238E27FC236}">
                  <a16:creationId xmlns:a16="http://schemas.microsoft.com/office/drawing/2014/main" id="{DF59167B-7D6A-47ED-9D13-86312223B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667" name="Freeform 1879">
              <a:extLst>
                <a:ext uri="{FF2B5EF4-FFF2-40B4-BE49-F238E27FC236}">
                  <a16:creationId xmlns:a16="http://schemas.microsoft.com/office/drawing/2014/main" id="{0B72D517-DB5C-44ED-B41C-A5B050D61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8" name="Freeform 1880">
              <a:extLst>
                <a:ext uri="{FF2B5EF4-FFF2-40B4-BE49-F238E27FC236}">
                  <a16:creationId xmlns:a16="http://schemas.microsoft.com/office/drawing/2014/main" id="{7C3712FC-F796-43E9-A2AE-8F7CBF329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9" name="Freeform 1881">
              <a:extLst>
                <a:ext uri="{FF2B5EF4-FFF2-40B4-BE49-F238E27FC236}">
                  <a16:creationId xmlns:a16="http://schemas.microsoft.com/office/drawing/2014/main" id="{4967564A-ED46-4A8C-BF3F-DF4027BE8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0" name="Freeform 1882">
              <a:extLst>
                <a:ext uri="{FF2B5EF4-FFF2-40B4-BE49-F238E27FC236}">
                  <a16:creationId xmlns:a16="http://schemas.microsoft.com/office/drawing/2014/main" id="{32FF9593-35C7-44FA-8BE6-B295C93D0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1" name="Freeform 1883">
              <a:extLst>
                <a:ext uri="{FF2B5EF4-FFF2-40B4-BE49-F238E27FC236}">
                  <a16:creationId xmlns:a16="http://schemas.microsoft.com/office/drawing/2014/main" id="{22C99C33-15AF-439C-A931-D8D3ED83E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2" name="Freeform 1884">
              <a:extLst>
                <a:ext uri="{FF2B5EF4-FFF2-40B4-BE49-F238E27FC236}">
                  <a16:creationId xmlns:a16="http://schemas.microsoft.com/office/drawing/2014/main" id="{7DB0084E-37BE-457C-9CAF-AA6252B85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3" name="Freeform 1885">
              <a:extLst>
                <a:ext uri="{FF2B5EF4-FFF2-40B4-BE49-F238E27FC236}">
                  <a16:creationId xmlns:a16="http://schemas.microsoft.com/office/drawing/2014/main" id="{559FC044-01A0-4F90-8ABD-B044EC007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4" name="Freeform 1886">
              <a:extLst>
                <a:ext uri="{FF2B5EF4-FFF2-40B4-BE49-F238E27FC236}">
                  <a16:creationId xmlns:a16="http://schemas.microsoft.com/office/drawing/2014/main" id="{645EF98F-AFEB-4EA1-B940-23F375099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5" name="Freeform 1887">
              <a:extLst>
                <a:ext uri="{FF2B5EF4-FFF2-40B4-BE49-F238E27FC236}">
                  <a16:creationId xmlns:a16="http://schemas.microsoft.com/office/drawing/2014/main" id="{62B88C3D-0970-461A-8C92-CE89BBEB6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6" name="Freeform 1888">
              <a:extLst>
                <a:ext uri="{FF2B5EF4-FFF2-40B4-BE49-F238E27FC236}">
                  <a16:creationId xmlns:a16="http://schemas.microsoft.com/office/drawing/2014/main" id="{6B83D7C1-6E93-41C0-B3CE-6F4E5BD51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7" name="Freeform 1889">
              <a:extLst>
                <a:ext uri="{FF2B5EF4-FFF2-40B4-BE49-F238E27FC236}">
                  <a16:creationId xmlns:a16="http://schemas.microsoft.com/office/drawing/2014/main" id="{6ED8A4A2-09D2-424E-847E-DD4AE55E9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8" name="Freeform 1890">
              <a:extLst>
                <a:ext uri="{FF2B5EF4-FFF2-40B4-BE49-F238E27FC236}">
                  <a16:creationId xmlns:a16="http://schemas.microsoft.com/office/drawing/2014/main" id="{89A4AE57-EB08-4D50-98F2-9E96D359C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9" name="Freeform 1891">
              <a:extLst>
                <a:ext uri="{FF2B5EF4-FFF2-40B4-BE49-F238E27FC236}">
                  <a16:creationId xmlns:a16="http://schemas.microsoft.com/office/drawing/2014/main" id="{AF3608A3-6B9F-4676-A039-825DA71A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0" name="Freeform 1892">
              <a:extLst>
                <a:ext uri="{FF2B5EF4-FFF2-40B4-BE49-F238E27FC236}">
                  <a16:creationId xmlns:a16="http://schemas.microsoft.com/office/drawing/2014/main" id="{B80C0578-60D2-4F5B-984F-433AB57A9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1" name="Freeform 1893">
              <a:extLst>
                <a:ext uri="{FF2B5EF4-FFF2-40B4-BE49-F238E27FC236}">
                  <a16:creationId xmlns:a16="http://schemas.microsoft.com/office/drawing/2014/main" id="{9888040D-8B8F-4112-9C34-7DC6B2865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2" name="Freeform 1894">
              <a:extLst>
                <a:ext uri="{FF2B5EF4-FFF2-40B4-BE49-F238E27FC236}">
                  <a16:creationId xmlns:a16="http://schemas.microsoft.com/office/drawing/2014/main" id="{B31CBFB1-B595-4ABE-B671-D64FAF9D1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3" name="Freeform 1895">
              <a:extLst>
                <a:ext uri="{FF2B5EF4-FFF2-40B4-BE49-F238E27FC236}">
                  <a16:creationId xmlns:a16="http://schemas.microsoft.com/office/drawing/2014/main" id="{2D7DBFE1-5630-4EA6-B7A3-AD09715E0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4" name="Freeform 1896">
              <a:extLst>
                <a:ext uri="{FF2B5EF4-FFF2-40B4-BE49-F238E27FC236}">
                  <a16:creationId xmlns:a16="http://schemas.microsoft.com/office/drawing/2014/main" id="{308335E2-2DDB-4A8F-8E30-14D8F8BFB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5" name="Freeform 1897">
              <a:extLst>
                <a:ext uri="{FF2B5EF4-FFF2-40B4-BE49-F238E27FC236}">
                  <a16:creationId xmlns:a16="http://schemas.microsoft.com/office/drawing/2014/main" id="{779E5ECE-B4EC-4D7B-8816-7BD9B1E50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6" name="Freeform 1898">
              <a:extLst>
                <a:ext uri="{FF2B5EF4-FFF2-40B4-BE49-F238E27FC236}">
                  <a16:creationId xmlns:a16="http://schemas.microsoft.com/office/drawing/2014/main" id="{A2395C6C-8565-4A62-A059-B427E5374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7" name="Freeform 1899">
              <a:extLst>
                <a:ext uri="{FF2B5EF4-FFF2-40B4-BE49-F238E27FC236}">
                  <a16:creationId xmlns:a16="http://schemas.microsoft.com/office/drawing/2014/main" id="{E18B40B4-1ED9-4BD5-AE92-CF8866891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8" name="Freeform 1900">
              <a:extLst>
                <a:ext uri="{FF2B5EF4-FFF2-40B4-BE49-F238E27FC236}">
                  <a16:creationId xmlns:a16="http://schemas.microsoft.com/office/drawing/2014/main" id="{5A28C999-A358-4D46-AE29-450AB96B4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9" name="Freeform 1901">
              <a:extLst>
                <a:ext uri="{FF2B5EF4-FFF2-40B4-BE49-F238E27FC236}">
                  <a16:creationId xmlns:a16="http://schemas.microsoft.com/office/drawing/2014/main" id="{69F42245-E0C1-4F6F-8FE4-A2720562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0" name="Freeform 1902">
              <a:extLst>
                <a:ext uri="{FF2B5EF4-FFF2-40B4-BE49-F238E27FC236}">
                  <a16:creationId xmlns:a16="http://schemas.microsoft.com/office/drawing/2014/main" id="{2576AD41-4EA4-446B-B4A8-3E9AC24F5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1" name="Freeform 1903">
              <a:extLst>
                <a:ext uri="{FF2B5EF4-FFF2-40B4-BE49-F238E27FC236}">
                  <a16:creationId xmlns:a16="http://schemas.microsoft.com/office/drawing/2014/main" id="{98F0F4C0-7AA8-4DFE-A782-893AA3121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2" name="Freeform 1904">
              <a:extLst>
                <a:ext uri="{FF2B5EF4-FFF2-40B4-BE49-F238E27FC236}">
                  <a16:creationId xmlns:a16="http://schemas.microsoft.com/office/drawing/2014/main" id="{0B637961-3A64-43F1-ADC9-757D647DD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3" name="Freeform 1905">
              <a:extLst>
                <a:ext uri="{FF2B5EF4-FFF2-40B4-BE49-F238E27FC236}">
                  <a16:creationId xmlns:a16="http://schemas.microsoft.com/office/drawing/2014/main" id="{E42FD8D0-1691-45A6-A4A0-6505363D0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4" name="Freeform 1906">
              <a:extLst>
                <a:ext uri="{FF2B5EF4-FFF2-40B4-BE49-F238E27FC236}">
                  <a16:creationId xmlns:a16="http://schemas.microsoft.com/office/drawing/2014/main" id="{7451EBC7-C77D-4948-B5B5-55A620272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5" name="Freeform 1907">
              <a:extLst>
                <a:ext uri="{FF2B5EF4-FFF2-40B4-BE49-F238E27FC236}">
                  <a16:creationId xmlns:a16="http://schemas.microsoft.com/office/drawing/2014/main" id="{59E1B394-E69D-4AD9-967E-444B70032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6" name="Freeform 1908">
              <a:extLst>
                <a:ext uri="{FF2B5EF4-FFF2-40B4-BE49-F238E27FC236}">
                  <a16:creationId xmlns:a16="http://schemas.microsoft.com/office/drawing/2014/main" id="{ECD538F9-FD98-499F-A20A-5383D1D22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7" name="Freeform 1909">
              <a:extLst>
                <a:ext uri="{FF2B5EF4-FFF2-40B4-BE49-F238E27FC236}">
                  <a16:creationId xmlns:a16="http://schemas.microsoft.com/office/drawing/2014/main" id="{237DF19F-A6E9-4583-AEDF-517152732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8" name="Freeform 1910">
              <a:extLst>
                <a:ext uri="{FF2B5EF4-FFF2-40B4-BE49-F238E27FC236}">
                  <a16:creationId xmlns:a16="http://schemas.microsoft.com/office/drawing/2014/main" id="{A13E8E17-1344-4478-9E03-3F9989167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9" name="Freeform 1911">
              <a:extLst>
                <a:ext uri="{FF2B5EF4-FFF2-40B4-BE49-F238E27FC236}">
                  <a16:creationId xmlns:a16="http://schemas.microsoft.com/office/drawing/2014/main" id="{D7611E03-9840-477E-8916-07424703E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0" name="Freeform 1912">
              <a:extLst>
                <a:ext uri="{FF2B5EF4-FFF2-40B4-BE49-F238E27FC236}">
                  <a16:creationId xmlns:a16="http://schemas.microsoft.com/office/drawing/2014/main" id="{730F1B59-2CDE-42F3-9008-2A01CB99A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1" name="Freeform 1913">
              <a:extLst>
                <a:ext uri="{FF2B5EF4-FFF2-40B4-BE49-F238E27FC236}">
                  <a16:creationId xmlns:a16="http://schemas.microsoft.com/office/drawing/2014/main" id="{FE57B65E-F1F5-4499-94D6-410F6F382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2" name="Freeform 1914">
              <a:extLst>
                <a:ext uri="{FF2B5EF4-FFF2-40B4-BE49-F238E27FC236}">
                  <a16:creationId xmlns:a16="http://schemas.microsoft.com/office/drawing/2014/main" id="{4761643D-B229-4208-B798-1BA3C291E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3" name="Freeform 1915">
              <a:extLst>
                <a:ext uri="{FF2B5EF4-FFF2-40B4-BE49-F238E27FC236}">
                  <a16:creationId xmlns:a16="http://schemas.microsoft.com/office/drawing/2014/main" id="{85FA3FB9-9FE2-443C-8089-B42884040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4" name="Freeform 1916">
              <a:extLst>
                <a:ext uri="{FF2B5EF4-FFF2-40B4-BE49-F238E27FC236}">
                  <a16:creationId xmlns:a16="http://schemas.microsoft.com/office/drawing/2014/main" id="{D539C850-0D2D-4FA1-A937-C6A6E6AFA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5" name="Freeform 1917">
              <a:extLst>
                <a:ext uri="{FF2B5EF4-FFF2-40B4-BE49-F238E27FC236}">
                  <a16:creationId xmlns:a16="http://schemas.microsoft.com/office/drawing/2014/main" id="{925F88C4-4429-4984-A3CD-E1A96D2BB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6" name="Freeform 1918">
              <a:extLst>
                <a:ext uri="{FF2B5EF4-FFF2-40B4-BE49-F238E27FC236}">
                  <a16:creationId xmlns:a16="http://schemas.microsoft.com/office/drawing/2014/main" id="{FDA78193-5F46-4DA2-BEC0-D2B3FAC37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7" name="Freeform 1919">
              <a:extLst>
                <a:ext uri="{FF2B5EF4-FFF2-40B4-BE49-F238E27FC236}">
                  <a16:creationId xmlns:a16="http://schemas.microsoft.com/office/drawing/2014/main" id="{85A8D29A-1CE7-4E68-A9C7-3A322475E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8" name="Freeform 1920">
              <a:extLst>
                <a:ext uri="{FF2B5EF4-FFF2-40B4-BE49-F238E27FC236}">
                  <a16:creationId xmlns:a16="http://schemas.microsoft.com/office/drawing/2014/main" id="{F5262A4E-ADD3-4E8E-A7B6-640D532A1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9" name="Freeform 1921">
              <a:extLst>
                <a:ext uri="{FF2B5EF4-FFF2-40B4-BE49-F238E27FC236}">
                  <a16:creationId xmlns:a16="http://schemas.microsoft.com/office/drawing/2014/main" id="{319704A1-CD8A-45D3-A830-73D3AEBF2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0" name="Freeform 1922">
              <a:extLst>
                <a:ext uri="{FF2B5EF4-FFF2-40B4-BE49-F238E27FC236}">
                  <a16:creationId xmlns:a16="http://schemas.microsoft.com/office/drawing/2014/main" id="{DE3B184C-31A3-4436-BEDF-67C7F226E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1" name="Freeform 1923">
              <a:extLst>
                <a:ext uri="{FF2B5EF4-FFF2-40B4-BE49-F238E27FC236}">
                  <a16:creationId xmlns:a16="http://schemas.microsoft.com/office/drawing/2014/main" id="{F31B3717-E894-4732-A18B-B76CF84E9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2" name="Freeform 1924">
              <a:extLst>
                <a:ext uri="{FF2B5EF4-FFF2-40B4-BE49-F238E27FC236}">
                  <a16:creationId xmlns:a16="http://schemas.microsoft.com/office/drawing/2014/main" id="{1518435D-C991-4032-B25E-7D31F8391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3" name="Freeform 1925">
              <a:extLst>
                <a:ext uri="{FF2B5EF4-FFF2-40B4-BE49-F238E27FC236}">
                  <a16:creationId xmlns:a16="http://schemas.microsoft.com/office/drawing/2014/main" id="{B5306C2C-CD3D-4737-9800-543D224B9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4" name="Freeform 1926">
              <a:extLst>
                <a:ext uri="{FF2B5EF4-FFF2-40B4-BE49-F238E27FC236}">
                  <a16:creationId xmlns:a16="http://schemas.microsoft.com/office/drawing/2014/main" id="{22349B3D-4162-44BD-B6C6-366026F52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5" name="Freeform 1927">
              <a:extLst>
                <a:ext uri="{FF2B5EF4-FFF2-40B4-BE49-F238E27FC236}">
                  <a16:creationId xmlns:a16="http://schemas.microsoft.com/office/drawing/2014/main" id="{086F7473-9AF9-424A-9A5B-D7E9B6F6F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6" name="Freeform 1928">
              <a:extLst>
                <a:ext uri="{FF2B5EF4-FFF2-40B4-BE49-F238E27FC236}">
                  <a16:creationId xmlns:a16="http://schemas.microsoft.com/office/drawing/2014/main" id="{5449C543-F9DF-43BD-85E6-C8811A5CE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7" name="Freeform 1929">
              <a:extLst>
                <a:ext uri="{FF2B5EF4-FFF2-40B4-BE49-F238E27FC236}">
                  <a16:creationId xmlns:a16="http://schemas.microsoft.com/office/drawing/2014/main" id="{B4E431A7-9342-4B1D-9ADE-C13C60011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8" name="Freeform 1930">
              <a:extLst>
                <a:ext uri="{FF2B5EF4-FFF2-40B4-BE49-F238E27FC236}">
                  <a16:creationId xmlns:a16="http://schemas.microsoft.com/office/drawing/2014/main" id="{1039342F-4D9F-46B4-A1C1-C8AA34B00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9" name="Freeform 1931">
              <a:extLst>
                <a:ext uri="{FF2B5EF4-FFF2-40B4-BE49-F238E27FC236}">
                  <a16:creationId xmlns:a16="http://schemas.microsoft.com/office/drawing/2014/main" id="{9FFFEC84-B502-4525-B67C-6FECF9C9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0" name="Freeform 1932">
              <a:extLst>
                <a:ext uri="{FF2B5EF4-FFF2-40B4-BE49-F238E27FC236}">
                  <a16:creationId xmlns:a16="http://schemas.microsoft.com/office/drawing/2014/main" id="{46F4E3D6-F4A3-42BB-9A3B-C62AF98EC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1" name="Freeform 1933">
              <a:extLst>
                <a:ext uri="{FF2B5EF4-FFF2-40B4-BE49-F238E27FC236}">
                  <a16:creationId xmlns:a16="http://schemas.microsoft.com/office/drawing/2014/main" id="{1045CC9F-7A2D-4819-BB9A-4D03D4862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771" name="Google Shape;942;p56">
            <a:extLst>
              <a:ext uri="{FF2B5EF4-FFF2-40B4-BE49-F238E27FC236}">
                <a16:creationId xmlns:a16="http://schemas.microsoft.com/office/drawing/2014/main" id="{A6EA018E-5052-4B83-89AC-AA1A47717CC8}"/>
              </a:ext>
            </a:extLst>
          </p:cNvPr>
          <p:cNvSpPr txBox="1">
            <a:spLocks/>
          </p:cNvSpPr>
          <p:nvPr/>
        </p:nvSpPr>
        <p:spPr>
          <a:xfrm flipH="1">
            <a:off x="1116449" y="739057"/>
            <a:ext cx="1319634" cy="378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/>
              <a:t>Sustancia negra</a:t>
            </a:r>
            <a:endParaRPr lang="es-CO" dirty="0"/>
          </a:p>
        </p:txBody>
      </p:sp>
      <p:grpSp>
        <p:nvGrpSpPr>
          <p:cNvPr id="1484" name="Group 1135">
            <a:extLst>
              <a:ext uri="{FF2B5EF4-FFF2-40B4-BE49-F238E27FC236}">
                <a16:creationId xmlns:a16="http://schemas.microsoft.com/office/drawing/2014/main" id="{39C3D02E-CBAB-46F1-8A47-207FE279C37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1009" y="1343781"/>
            <a:ext cx="3070393" cy="2960452"/>
            <a:chOff x="2978" y="1273"/>
            <a:chExt cx="2398" cy="2322"/>
          </a:xfrm>
        </p:grpSpPr>
        <p:grpSp>
          <p:nvGrpSpPr>
            <p:cNvPr id="1485" name="Group 911">
              <a:extLst>
                <a:ext uri="{FF2B5EF4-FFF2-40B4-BE49-F238E27FC236}">
                  <a16:creationId xmlns:a16="http://schemas.microsoft.com/office/drawing/2014/main" id="{6AE424D8-3E79-43C0-BFB8-651F010DAD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8" y="1273"/>
              <a:ext cx="2398" cy="2322"/>
              <a:chOff x="2978" y="1273"/>
              <a:chExt cx="2398" cy="2322"/>
            </a:xfrm>
          </p:grpSpPr>
          <p:sp>
            <p:nvSpPr>
              <p:cNvPr id="1709" name="Freeform 711">
                <a:extLst>
                  <a:ext uri="{FF2B5EF4-FFF2-40B4-BE49-F238E27FC236}">
                    <a16:creationId xmlns:a16="http://schemas.microsoft.com/office/drawing/2014/main" id="{AA006FA3-025E-41E8-8301-E0F2CC7EB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988"/>
                <a:ext cx="802" cy="376"/>
              </a:xfrm>
              <a:custGeom>
                <a:avLst/>
                <a:gdLst>
                  <a:gd name="T0" fmla="*/ 2951 w 346"/>
                  <a:gd name="T1" fmla="*/ 2301 h 152"/>
                  <a:gd name="T2" fmla="*/ 3352 w 346"/>
                  <a:gd name="T3" fmla="*/ 2001 h 152"/>
                  <a:gd name="T4" fmla="*/ 3910 w 346"/>
                  <a:gd name="T5" fmla="*/ 1786 h 152"/>
                  <a:gd name="T6" fmla="*/ 3138 w 346"/>
                  <a:gd name="T7" fmla="*/ 378 h 152"/>
                  <a:gd name="T8" fmla="*/ 0 w 346"/>
                  <a:gd name="T9" fmla="*/ 1727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152">
                    <a:moveTo>
                      <a:pt x="237" y="152"/>
                    </a:moveTo>
                    <a:cubicBezTo>
                      <a:pt x="245" y="141"/>
                      <a:pt x="254" y="135"/>
                      <a:pt x="269" y="132"/>
                    </a:cubicBezTo>
                    <a:cubicBezTo>
                      <a:pt x="284" y="132"/>
                      <a:pt x="298" y="129"/>
                      <a:pt x="314" y="118"/>
                    </a:cubicBezTo>
                    <a:cubicBezTo>
                      <a:pt x="346" y="94"/>
                      <a:pt x="346" y="50"/>
                      <a:pt x="252" y="25"/>
                    </a:cubicBezTo>
                    <a:cubicBezTo>
                      <a:pt x="159" y="0"/>
                      <a:pt x="33" y="71"/>
                      <a:pt x="0" y="114"/>
                    </a:cubicBezTo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0" name="Freeform 712">
                <a:extLst>
                  <a:ext uri="{FF2B5EF4-FFF2-40B4-BE49-F238E27FC236}">
                    <a16:creationId xmlns:a16="http://schemas.microsoft.com/office/drawing/2014/main" id="{2781E00F-80DB-405D-95C6-931897FED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1273"/>
                <a:ext cx="2398" cy="1642"/>
              </a:xfrm>
              <a:custGeom>
                <a:avLst/>
                <a:gdLst>
                  <a:gd name="T0" fmla="*/ 8235 w 1034"/>
                  <a:gd name="T1" fmla="*/ 8225 h 664"/>
                  <a:gd name="T2" fmla="*/ 9353 w 1034"/>
                  <a:gd name="T3" fmla="*/ 8482 h 664"/>
                  <a:gd name="T4" fmla="*/ 10552 w 1034"/>
                  <a:gd name="T5" fmla="*/ 8470 h 664"/>
                  <a:gd name="T6" fmla="*/ 11440 w 1034"/>
                  <a:gd name="T7" fmla="*/ 8255 h 664"/>
                  <a:gd name="T8" fmla="*/ 12725 w 1034"/>
                  <a:gd name="T9" fmla="*/ 7033 h 664"/>
                  <a:gd name="T10" fmla="*/ 12897 w 1034"/>
                  <a:gd name="T11" fmla="*/ 6036 h 664"/>
                  <a:gd name="T12" fmla="*/ 12811 w 1034"/>
                  <a:gd name="T13" fmla="*/ 5730 h 664"/>
                  <a:gd name="T14" fmla="*/ 12832 w 1034"/>
                  <a:gd name="T15" fmla="*/ 4990 h 664"/>
                  <a:gd name="T16" fmla="*/ 12558 w 1034"/>
                  <a:gd name="T17" fmla="*/ 3915 h 664"/>
                  <a:gd name="T18" fmla="*/ 12199 w 1034"/>
                  <a:gd name="T19" fmla="*/ 3081 h 664"/>
                  <a:gd name="T20" fmla="*/ 11600 w 1034"/>
                  <a:gd name="T21" fmla="*/ 2329 h 664"/>
                  <a:gd name="T22" fmla="*/ 10951 w 1034"/>
                  <a:gd name="T23" fmla="*/ 1511 h 664"/>
                  <a:gd name="T24" fmla="*/ 10251 w 1034"/>
                  <a:gd name="T25" fmla="*/ 1345 h 664"/>
                  <a:gd name="T26" fmla="*/ 9643 w 1034"/>
                  <a:gd name="T27" fmla="*/ 801 h 664"/>
                  <a:gd name="T28" fmla="*/ 8493 w 1034"/>
                  <a:gd name="T29" fmla="*/ 453 h 664"/>
                  <a:gd name="T30" fmla="*/ 7869 w 1034"/>
                  <a:gd name="T31" fmla="*/ 183 h 664"/>
                  <a:gd name="T32" fmla="*/ 7271 w 1034"/>
                  <a:gd name="T33" fmla="*/ 257 h 664"/>
                  <a:gd name="T34" fmla="*/ 7271 w 1034"/>
                  <a:gd name="T35" fmla="*/ 257 h 664"/>
                  <a:gd name="T36" fmla="*/ 6552 w 1034"/>
                  <a:gd name="T37" fmla="*/ 74 h 664"/>
                  <a:gd name="T38" fmla="*/ 5777 w 1034"/>
                  <a:gd name="T39" fmla="*/ 215 h 664"/>
                  <a:gd name="T40" fmla="*/ 5162 w 1034"/>
                  <a:gd name="T41" fmla="*/ 257 h 664"/>
                  <a:gd name="T42" fmla="*/ 4701 w 1034"/>
                  <a:gd name="T43" fmla="*/ 532 h 664"/>
                  <a:gd name="T44" fmla="*/ 4142 w 1034"/>
                  <a:gd name="T45" fmla="*/ 574 h 664"/>
                  <a:gd name="T46" fmla="*/ 3878 w 1034"/>
                  <a:gd name="T47" fmla="*/ 955 h 664"/>
                  <a:gd name="T48" fmla="*/ 3017 w 1034"/>
                  <a:gd name="T49" fmla="*/ 1088 h 664"/>
                  <a:gd name="T50" fmla="*/ 2136 w 1034"/>
                  <a:gd name="T51" fmla="*/ 1951 h 664"/>
                  <a:gd name="T52" fmla="*/ 1607 w 1034"/>
                  <a:gd name="T53" fmla="*/ 2433 h 664"/>
                  <a:gd name="T54" fmla="*/ 925 w 1034"/>
                  <a:gd name="T55" fmla="*/ 3571 h 664"/>
                  <a:gd name="T56" fmla="*/ 652 w 1034"/>
                  <a:gd name="T57" fmla="*/ 3915 h 664"/>
                  <a:gd name="T58" fmla="*/ 264 w 1034"/>
                  <a:gd name="T59" fmla="*/ 4825 h 664"/>
                  <a:gd name="T60" fmla="*/ 339 w 1034"/>
                  <a:gd name="T61" fmla="*/ 5020 h 664"/>
                  <a:gd name="T62" fmla="*/ 209 w 1034"/>
                  <a:gd name="T63" fmla="*/ 5156 h 664"/>
                  <a:gd name="T64" fmla="*/ 123 w 1034"/>
                  <a:gd name="T65" fmla="*/ 5700 h 664"/>
                  <a:gd name="T66" fmla="*/ 139 w 1034"/>
                  <a:gd name="T67" fmla="*/ 6017 h 664"/>
                  <a:gd name="T68" fmla="*/ 12 w 1034"/>
                  <a:gd name="T69" fmla="*/ 6642 h 664"/>
                  <a:gd name="T70" fmla="*/ 49 w 1034"/>
                  <a:gd name="T71" fmla="*/ 7485 h 664"/>
                  <a:gd name="T72" fmla="*/ 415 w 1034"/>
                  <a:gd name="T73" fmla="*/ 8470 h 664"/>
                  <a:gd name="T74" fmla="*/ 559 w 1034"/>
                  <a:gd name="T75" fmla="*/ 9221 h 664"/>
                  <a:gd name="T76" fmla="*/ 1758 w 1034"/>
                  <a:gd name="T77" fmla="*/ 9968 h 664"/>
                  <a:gd name="T78" fmla="*/ 2630 w 1034"/>
                  <a:gd name="T79" fmla="*/ 9798 h 664"/>
                  <a:gd name="T80" fmla="*/ 2781 w 1034"/>
                  <a:gd name="T81" fmla="*/ 9723 h 664"/>
                  <a:gd name="T82" fmla="*/ 3006 w 1034"/>
                  <a:gd name="T83" fmla="*/ 9815 h 664"/>
                  <a:gd name="T84" fmla="*/ 5190 w 1034"/>
                  <a:gd name="T85" fmla="*/ 9857 h 6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034" h="664">
                    <a:moveTo>
                      <a:pt x="660" y="544"/>
                    </a:moveTo>
                    <a:cubicBezTo>
                      <a:pt x="683" y="557"/>
                      <a:pt x="716" y="561"/>
                      <a:pt x="750" y="561"/>
                    </a:cubicBezTo>
                    <a:cubicBezTo>
                      <a:pt x="780" y="561"/>
                      <a:pt x="814" y="562"/>
                      <a:pt x="846" y="560"/>
                    </a:cubicBezTo>
                    <a:cubicBezTo>
                      <a:pt x="873" y="558"/>
                      <a:pt x="893" y="553"/>
                      <a:pt x="917" y="546"/>
                    </a:cubicBezTo>
                    <a:cubicBezTo>
                      <a:pt x="952" y="537"/>
                      <a:pt x="1011" y="502"/>
                      <a:pt x="1020" y="465"/>
                    </a:cubicBezTo>
                    <a:cubicBezTo>
                      <a:pt x="1029" y="428"/>
                      <a:pt x="1033" y="436"/>
                      <a:pt x="1034" y="399"/>
                    </a:cubicBezTo>
                    <a:cubicBezTo>
                      <a:pt x="1034" y="388"/>
                      <a:pt x="1033" y="380"/>
                      <a:pt x="1027" y="379"/>
                    </a:cubicBezTo>
                    <a:cubicBezTo>
                      <a:pt x="1033" y="374"/>
                      <a:pt x="1033" y="360"/>
                      <a:pt x="1029" y="330"/>
                    </a:cubicBezTo>
                    <a:cubicBezTo>
                      <a:pt x="1026" y="300"/>
                      <a:pt x="1019" y="259"/>
                      <a:pt x="1007" y="259"/>
                    </a:cubicBezTo>
                    <a:cubicBezTo>
                      <a:pt x="1012" y="249"/>
                      <a:pt x="997" y="225"/>
                      <a:pt x="978" y="204"/>
                    </a:cubicBezTo>
                    <a:cubicBezTo>
                      <a:pt x="963" y="188"/>
                      <a:pt x="948" y="144"/>
                      <a:pt x="930" y="154"/>
                    </a:cubicBezTo>
                    <a:cubicBezTo>
                      <a:pt x="942" y="135"/>
                      <a:pt x="894" y="109"/>
                      <a:pt x="878" y="100"/>
                    </a:cubicBezTo>
                    <a:cubicBezTo>
                      <a:pt x="861" y="91"/>
                      <a:pt x="836" y="73"/>
                      <a:pt x="822" y="89"/>
                    </a:cubicBezTo>
                    <a:cubicBezTo>
                      <a:pt x="845" y="69"/>
                      <a:pt x="786" y="58"/>
                      <a:pt x="773" y="53"/>
                    </a:cubicBezTo>
                    <a:cubicBezTo>
                      <a:pt x="752" y="45"/>
                      <a:pt x="699" y="5"/>
                      <a:pt x="681" y="30"/>
                    </a:cubicBezTo>
                    <a:cubicBezTo>
                      <a:pt x="686" y="16"/>
                      <a:pt x="656" y="16"/>
                      <a:pt x="631" y="12"/>
                    </a:cubicBezTo>
                    <a:cubicBezTo>
                      <a:pt x="605" y="9"/>
                      <a:pt x="583" y="4"/>
                      <a:pt x="583" y="17"/>
                    </a:cubicBezTo>
                    <a:cubicBezTo>
                      <a:pt x="583" y="17"/>
                      <a:pt x="583" y="17"/>
                      <a:pt x="583" y="17"/>
                    </a:cubicBezTo>
                    <a:cubicBezTo>
                      <a:pt x="582" y="5"/>
                      <a:pt x="554" y="1"/>
                      <a:pt x="525" y="5"/>
                    </a:cubicBezTo>
                    <a:cubicBezTo>
                      <a:pt x="500" y="9"/>
                      <a:pt x="464" y="0"/>
                      <a:pt x="463" y="14"/>
                    </a:cubicBezTo>
                    <a:cubicBezTo>
                      <a:pt x="461" y="3"/>
                      <a:pt x="438" y="11"/>
                      <a:pt x="414" y="17"/>
                    </a:cubicBezTo>
                    <a:cubicBezTo>
                      <a:pt x="394" y="23"/>
                      <a:pt x="378" y="24"/>
                      <a:pt x="377" y="35"/>
                    </a:cubicBezTo>
                    <a:cubicBezTo>
                      <a:pt x="374" y="24"/>
                      <a:pt x="348" y="33"/>
                      <a:pt x="332" y="38"/>
                    </a:cubicBezTo>
                    <a:cubicBezTo>
                      <a:pt x="318" y="42"/>
                      <a:pt x="309" y="52"/>
                      <a:pt x="311" y="63"/>
                    </a:cubicBezTo>
                    <a:cubicBezTo>
                      <a:pt x="299" y="47"/>
                      <a:pt x="264" y="63"/>
                      <a:pt x="242" y="72"/>
                    </a:cubicBezTo>
                    <a:cubicBezTo>
                      <a:pt x="217" y="82"/>
                      <a:pt x="171" y="108"/>
                      <a:pt x="171" y="129"/>
                    </a:cubicBezTo>
                    <a:cubicBezTo>
                      <a:pt x="159" y="117"/>
                      <a:pt x="121" y="147"/>
                      <a:pt x="129" y="161"/>
                    </a:cubicBezTo>
                    <a:cubicBezTo>
                      <a:pt x="115" y="151"/>
                      <a:pt x="56" y="217"/>
                      <a:pt x="74" y="236"/>
                    </a:cubicBezTo>
                    <a:cubicBezTo>
                      <a:pt x="68" y="236"/>
                      <a:pt x="65" y="235"/>
                      <a:pt x="52" y="259"/>
                    </a:cubicBezTo>
                    <a:cubicBezTo>
                      <a:pt x="39" y="283"/>
                      <a:pt x="22" y="312"/>
                      <a:pt x="21" y="319"/>
                    </a:cubicBezTo>
                    <a:cubicBezTo>
                      <a:pt x="19" y="326"/>
                      <a:pt x="27" y="332"/>
                      <a:pt x="27" y="332"/>
                    </a:cubicBezTo>
                    <a:cubicBezTo>
                      <a:pt x="27" y="332"/>
                      <a:pt x="22" y="331"/>
                      <a:pt x="17" y="341"/>
                    </a:cubicBezTo>
                    <a:cubicBezTo>
                      <a:pt x="12" y="353"/>
                      <a:pt x="11" y="364"/>
                      <a:pt x="10" y="377"/>
                    </a:cubicBezTo>
                    <a:cubicBezTo>
                      <a:pt x="10" y="384"/>
                      <a:pt x="12" y="392"/>
                      <a:pt x="11" y="398"/>
                    </a:cubicBezTo>
                    <a:cubicBezTo>
                      <a:pt x="10" y="412"/>
                      <a:pt x="2" y="424"/>
                      <a:pt x="1" y="439"/>
                    </a:cubicBezTo>
                    <a:cubicBezTo>
                      <a:pt x="0" y="458"/>
                      <a:pt x="2" y="477"/>
                      <a:pt x="4" y="495"/>
                    </a:cubicBezTo>
                    <a:cubicBezTo>
                      <a:pt x="6" y="515"/>
                      <a:pt x="10" y="554"/>
                      <a:pt x="33" y="560"/>
                    </a:cubicBezTo>
                    <a:cubicBezTo>
                      <a:pt x="26" y="582"/>
                      <a:pt x="29" y="592"/>
                      <a:pt x="45" y="610"/>
                    </a:cubicBezTo>
                    <a:cubicBezTo>
                      <a:pt x="64" y="627"/>
                      <a:pt x="101" y="664"/>
                      <a:pt x="141" y="659"/>
                    </a:cubicBezTo>
                    <a:cubicBezTo>
                      <a:pt x="146" y="659"/>
                      <a:pt x="169" y="648"/>
                      <a:pt x="211" y="648"/>
                    </a:cubicBezTo>
                    <a:cubicBezTo>
                      <a:pt x="215" y="649"/>
                      <a:pt x="219" y="643"/>
                      <a:pt x="223" y="643"/>
                    </a:cubicBezTo>
                    <a:cubicBezTo>
                      <a:pt x="229" y="643"/>
                      <a:pt x="235" y="649"/>
                      <a:pt x="241" y="649"/>
                    </a:cubicBezTo>
                    <a:cubicBezTo>
                      <a:pt x="321" y="650"/>
                      <a:pt x="416" y="652"/>
                      <a:pt x="416" y="652"/>
                    </a:cubicBezTo>
                  </a:path>
                </a:pathLst>
              </a:custGeom>
              <a:solidFill>
                <a:srgbClr val="ED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1" name="Freeform 713">
                <a:extLst>
                  <a:ext uri="{FF2B5EF4-FFF2-40B4-BE49-F238E27FC236}">
                    <a16:creationId xmlns:a16="http://schemas.microsoft.com/office/drawing/2014/main" id="{13FE336D-944C-429D-B966-9DB276F31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2238"/>
                <a:ext cx="205" cy="247"/>
              </a:xfrm>
              <a:custGeom>
                <a:avLst/>
                <a:gdLst>
                  <a:gd name="T0" fmla="*/ 352 w 88"/>
                  <a:gd name="T1" fmla="*/ 0 h 100"/>
                  <a:gd name="T2" fmla="*/ 303 w 88"/>
                  <a:gd name="T3" fmla="*/ 709 h 100"/>
                  <a:gd name="T4" fmla="*/ 0 w 88"/>
                  <a:gd name="T5" fmla="*/ 1282 h 100"/>
                  <a:gd name="T6" fmla="*/ 466 w 88"/>
                  <a:gd name="T7" fmla="*/ 1433 h 100"/>
                  <a:gd name="T8" fmla="*/ 874 w 88"/>
                  <a:gd name="T9" fmla="*/ 1341 h 100"/>
                  <a:gd name="T10" fmla="*/ 1114 w 88"/>
                  <a:gd name="T11" fmla="*/ 1250 h 100"/>
                  <a:gd name="T12" fmla="*/ 950 w 88"/>
                  <a:gd name="T13" fmla="*/ 1129 h 100"/>
                  <a:gd name="T14" fmla="*/ 559 w 88"/>
                  <a:gd name="T15" fmla="*/ 872 h 100"/>
                  <a:gd name="T16" fmla="*/ 352 w 88"/>
                  <a:gd name="T17" fmla="*/ 615 h 100"/>
                  <a:gd name="T18" fmla="*/ 352 w 88"/>
                  <a:gd name="T19" fmla="*/ 245 h 1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" h="100">
                    <a:moveTo>
                      <a:pt x="28" y="0"/>
                    </a:moveTo>
                    <a:cubicBezTo>
                      <a:pt x="20" y="16"/>
                      <a:pt x="25" y="30"/>
                      <a:pt x="24" y="47"/>
                    </a:cubicBezTo>
                    <a:cubicBezTo>
                      <a:pt x="24" y="63"/>
                      <a:pt x="9" y="73"/>
                      <a:pt x="0" y="85"/>
                    </a:cubicBezTo>
                    <a:cubicBezTo>
                      <a:pt x="13" y="82"/>
                      <a:pt x="30" y="82"/>
                      <a:pt x="37" y="95"/>
                    </a:cubicBezTo>
                    <a:cubicBezTo>
                      <a:pt x="43" y="88"/>
                      <a:pt x="60" y="86"/>
                      <a:pt x="69" y="89"/>
                    </a:cubicBezTo>
                    <a:cubicBezTo>
                      <a:pt x="77" y="91"/>
                      <a:pt x="86" y="100"/>
                      <a:pt x="88" y="83"/>
                    </a:cubicBezTo>
                    <a:cubicBezTo>
                      <a:pt x="82" y="82"/>
                      <a:pt x="80" y="78"/>
                      <a:pt x="75" y="75"/>
                    </a:cubicBezTo>
                    <a:cubicBezTo>
                      <a:pt x="66" y="69"/>
                      <a:pt x="54" y="64"/>
                      <a:pt x="44" y="58"/>
                    </a:cubicBezTo>
                    <a:cubicBezTo>
                      <a:pt x="38" y="54"/>
                      <a:pt x="30" y="49"/>
                      <a:pt x="28" y="41"/>
                    </a:cubicBezTo>
                    <a:cubicBezTo>
                      <a:pt x="25" y="33"/>
                      <a:pt x="30" y="25"/>
                      <a:pt x="28" y="1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2" name="Freeform 714">
                <a:extLst>
                  <a:ext uri="{FF2B5EF4-FFF2-40B4-BE49-F238E27FC236}">
                    <a16:creationId xmlns:a16="http://schemas.microsoft.com/office/drawing/2014/main" id="{D94BB814-452C-4F9D-A77F-5EED5DBF1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1" y="1948"/>
                <a:ext cx="961" cy="1457"/>
              </a:xfrm>
              <a:custGeom>
                <a:avLst/>
                <a:gdLst>
                  <a:gd name="T0" fmla="*/ 4865 w 414"/>
                  <a:gd name="T1" fmla="*/ 1108 h 589"/>
                  <a:gd name="T2" fmla="*/ 2149 w 414"/>
                  <a:gd name="T3" fmla="*/ 319 h 589"/>
                  <a:gd name="T4" fmla="*/ 710 w 414"/>
                  <a:gd name="T5" fmla="*/ 1274 h 589"/>
                  <a:gd name="T6" fmla="*/ 0 w 414"/>
                  <a:gd name="T7" fmla="*/ 1818 h 589"/>
                  <a:gd name="T8" fmla="*/ 225 w 414"/>
                  <a:gd name="T9" fmla="*/ 2075 h 589"/>
                  <a:gd name="T10" fmla="*/ 436 w 414"/>
                  <a:gd name="T11" fmla="*/ 2343 h 589"/>
                  <a:gd name="T12" fmla="*/ 490 w 414"/>
                  <a:gd name="T13" fmla="*/ 2496 h 589"/>
                  <a:gd name="T14" fmla="*/ 453 w 414"/>
                  <a:gd name="T15" fmla="*/ 2753 h 589"/>
                  <a:gd name="T16" fmla="*/ 652 w 414"/>
                  <a:gd name="T17" fmla="*/ 2815 h 589"/>
                  <a:gd name="T18" fmla="*/ 587 w 414"/>
                  <a:gd name="T19" fmla="*/ 3438 h 589"/>
                  <a:gd name="T20" fmla="*/ 490 w 414"/>
                  <a:gd name="T21" fmla="*/ 4252 h 589"/>
                  <a:gd name="T22" fmla="*/ 490 w 414"/>
                  <a:gd name="T23" fmla="*/ 4829 h 589"/>
                  <a:gd name="T24" fmla="*/ 399 w 414"/>
                  <a:gd name="T25" fmla="*/ 5586 h 589"/>
                  <a:gd name="T26" fmla="*/ 162 w 414"/>
                  <a:gd name="T27" fmla="*/ 5905 h 589"/>
                  <a:gd name="T28" fmla="*/ 522 w 414"/>
                  <a:gd name="T29" fmla="*/ 6768 h 589"/>
                  <a:gd name="T30" fmla="*/ 701 w 414"/>
                  <a:gd name="T31" fmla="*/ 7992 h 589"/>
                  <a:gd name="T32" fmla="*/ 1260 w 414"/>
                  <a:gd name="T33" fmla="*/ 8554 h 589"/>
                  <a:gd name="T34" fmla="*/ 1363 w 414"/>
                  <a:gd name="T35" fmla="*/ 6993 h 589"/>
                  <a:gd name="T36" fmla="*/ 1553 w 414"/>
                  <a:gd name="T37" fmla="*/ 5133 h 589"/>
                  <a:gd name="T38" fmla="*/ 1876 w 414"/>
                  <a:gd name="T39" fmla="*/ 4190 h 589"/>
                  <a:gd name="T40" fmla="*/ 2700 w 414"/>
                  <a:gd name="T41" fmla="*/ 3812 h 589"/>
                  <a:gd name="T42" fmla="*/ 2839 w 414"/>
                  <a:gd name="T43" fmla="*/ 3812 h 589"/>
                  <a:gd name="T44" fmla="*/ 3141 w 414"/>
                  <a:gd name="T45" fmla="*/ 3995 h 589"/>
                  <a:gd name="T46" fmla="*/ 3377 w 414"/>
                  <a:gd name="T47" fmla="*/ 4435 h 589"/>
                  <a:gd name="T48" fmla="*/ 3454 w 414"/>
                  <a:gd name="T49" fmla="*/ 4344 h 589"/>
                  <a:gd name="T50" fmla="*/ 3589 w 414"/>
                  <a:gd name="T51" fmla="*/ 3617 h 589"/>
                  <a:gd name="T52" fmla="*/ 3540 w 414"/>
                  <a:gd name="T53" fmla="*/ 3330 h 589"/>
                  <a:gd name="T54" fmla="*/ 3691 w 414"/>
                  <a:gd name="T55" fmla="*/ 2516 h 589"/>
                  <a:gd name="T56" fmla="*/ 4580 w 414"/>
                  <a:gd name="T57" fmla="*/ 2288 h 589"/>
                  <a:gd name="T58" fmla="*/ 5151 w 414"/>
                  <a:gd name="T59" fmla="*/ 1652 h 589"/>
                  <a:gd name="T60" fmla="*/ 4865 w 414"/>
                  <a:gd name="T61" fmla="*/ 1108 h 58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14" h="589">
                    <a:moveTo>
                      <a:pt x="389" y="73"/>
                    </a:moveTo>
                    <a:cubicBezTo>
                      <a:pt x="342" y="3"/>
                      <a:pt x="249" y="0"/>
                      <a:pt x="172" y="21"/>
                    </a:cubicBezTo>
                    <a:cubicBezTo>
                      <a:pt x="125" y="34"/>
                      <a:pt x="90" y="50"/>
                      <a:pt x="57" y="84"/>
                    </a:cubicBezTo>
                    <a:cubicBezTo>
                      <a:pt x="37" y="92"/>
                      <a:pt x="18" y="105"/>
                      <a:pt x="0" y="120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35" y="155"/>
                      <a:pt x="35" y="155"/>
                      <a:pt x="35" y="15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36" y="182"/>
                      <a:pt x="36" y="182"/>
                      <a:pt x="36" y="182"/>
                    </a:cubicBezTo>
                    <a:cubicBezTo>
                      <a:pt x="52" y="186"/>
                      <a:pt x="52" y="186"/>
                      <a:pt x="52" y="186"/>
                    </a:cubicBezTo>
                    <a:cubicBezTo>
                      <a:pt x="48" y="193"/>
                      <a:pt x="61" y="216"/>
                      <a:pt x="47" y="227"/>
                    </a:cubicBezTo>
                    <a:cubicBezTo>
                      <a:pt x="37" y="234"/>
                      <a:pt x="16" y="255"/>
                      <a:pt x="39" y="281"/>
                    </a:cubicBezTo>
                    <a:cubicBezTo>
                      <a:pt x="46" y="289"/>
                      <a:pt x="36" y="309"/>
                      <a:pt x="39" y="319"/>
                    </a:cubicBezTo>
                    <a:cubicBezTo>
                      <a:pt x="42" y="328"/>
                      <a:pt x="40" y="352"/>
                      <a:pt x="32" y="369"/>
                    </a:cubicBezTo>
                    <a:cubicBezTo>
                      <a:pt x="26" y="380"/>
                      <a:pt x="12" y="387"/>
                      <a:pt x="13" y="390"/>
                    </a:cubicBezTo>
                    <a:cubicBezTo>
                      <a:pt x="24" y="409"/>
                      <a:pt x="35" y="428"/>
                      <a:pt x="42" y="447"/>
                    </a:cubicBezTo>
                    <a:cubicBezTo>
                      <a:pt x="55" y="483"/>
                      <a:pt x="52" y="525"/>
                      <a:pt x="56" y="528"/>
                    </a:cubicBezTo>
                    <a:cubicBezTo>
                      <a:pt x="70" y="540"/>
                      <a:pt x="76" y="589"/>
                      <a:pt x="101" y="565"/>
                    </a:cubicBezTo>
                    <a:cubicBezTo>
                      <a:pt x="122" y="546"/>
                      <a:pt x="111" y="486"/>
                      <a:pt x="109" y="462"/>
                    </a:cubicBezTo>
                    <a:cubicBezTo>
                      <a:pt x="106" y="417"/>
                      <a:pt x="114" y="382"/>
                      <a:pt x="124" y="339"/>
                    </a:cubicBezTo>
                    <a:cubicBezTo>
                      <a:pt x="129" y="317"/>
                      <a:pt x="126" y="289"/>
                      <a:pt x="150" y="277"/>
                    </a:cubicBezTo>
                    <a:cubicBezTo>
                      <a:pt x="170" y="267"/>
                      <a:pt x="195" y="263"/>
                      <a:pt x="216" y="252"/>
                    </a:cubicBezTo>
                    <a:cubicBezTo>
                      <a:pt x="217" y="252"/>
                      <a:pt x="225" y="252"/>
                      <a:pt x="227" y="252"/>
                    </a:cubicBezTo>
                    <a:cubicBezTo>
                      <a:pt x="230" y="265"/>
                      <a:pt x="243" y="259"/>
                      <a:pt x="251" y="264"/>
                    </a:cubicBezTo>
                    <a:cubicBezTo>
                      <a:pt x="255" y="267"/>
                      <a:pt x="266" y="289"/>
                      <a:pt x="270" y="293"/>
                    </a:cubicBezTo>
                    <a:cubicBezTo>
                      <a:pt x="274" y="297"/>
                      <a:pt x="272" y="284"/>
                      <a:pt x="276" y="287"/>
                    </a:cubicBezTo>
                    <a:cubicBezTo>
                      <a:pt x="294" y="269"/>
                      <a:pt x="292" y="256"/>
                      <a:pt x="287" y="239"/>
                    </a:cubicBezTo>
                    <a:cubicBezTo>
                      <a:pt x="285" y="234"/>
                      <a:pt x="285" y="226"/>
                      <a:pt x="283" y="220"/>
                    </a:cubicBezTo>
                    <a:cubicBezTo>
                      <a:pt x="275" y="196"/>
                      <a:pt x="271" y="182"/>
                      <a:pt x="295" y="166"/>
                    </a:cubicBezTo>
                    <a:cubicBezTo>
                      <a:pt x="317" y="151"/>
                      <a:pt x="343" y="160"/>
                      <a:pt x="366" y="151"/>
                    </a:cubicBezTo>
                    <a:cubicBezTo>
                      <a:pt x="382" y="145"/>
                      <a:pt x="411" y="127"/>
                      <a:pt x="412" y="109"/>
                    </a:cubicBezTo>
                    <a:cubicBezTo>
                      <a:pt x="414" y="95"/>
                      <a:pt x="396" y="83"/>
                      <a:pt x="389" y="73"/>
                    </a:cubicBezTo>
                    <a:close/>
                  </a:path>
                </a:pathLst>
              </a:custGeom>
              <a:solidFill>
                <a:srgbClr val="FBC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3" name="Freeform 715">
                <a:extLst>
                  <a:ext uri="{FF2B5EF4-FFF2-40B4-BE49-F238E27FC236}">
                    <a16:creationId xmlns:a16="http://schemas.microsoft.com/office/drawing/2014/main" id="{7B20E2BE-0407-4B60-8195-EB6F96366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2" y="2388"/>
                <a:ext cx="111" cy="391"/>
              </a:xfrm>
              <a:custGeom>
                <a:avLst/>
                <a:gdLst>
                  <a:gd name="T0" fmla="*/ 423 w 48"/>
                  <a:gd name="T1" fmla="*/ 0 h 158"/>
                  <a:gd name="T2" fmla="*/ 567 w 48"/>
                  <a:gd name="T3" fmla="*/ 379 h 158"/>
                  <a:gd name="T4" fmla="*/ 432 w 48"/>
                  <a:gd name="T5" fmla="*/ 864 h 158"/>
                  <a:gd name="T6" fmla="*/ 310 w 48"/>
                  <a:gd name="T7" fmla="*/ 1378 h 158"/>
                  <a:gd name="T8" fmla="*/ 160 w 48"/>
                  <a:gd name="T9" fmla="*/ 2210 h 158"/>
                  <a:gd name="T10" fmla="*/ 0 w 48"/>
                  <a:gd name="T11" fmla="*/ 2395 h 158"/>
                  <a:gd name="T12" fmla="*/ 65 w 48"/>
                  <a:gd name="T13" fmla="*/ 1408 h 1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158">
                    <a:moveTo>
                      <a:pt x="34" y="0"/>
                    </a:moveTo>
                    <a:cubicBezTo>
                      <a:pt x="44" y="0"/>
                      <a:pt x="48" y="12"/>
                      <a:pt x="46" y="25"/>
                    </a:cubicBezTo>
                    <a:cubicBezTo>
                      <a:pt x="44" y="38"/>
                      <a:pt x="38" y="43"/>
                      <a:pt x="35" y="57"/>
                    </a:cubicBezTo>
                    <a:cubicBezTo>
                      <a:pt x="31" y="71"/>
                      <a:pt x="27" y="78"/>
                      <a:pt x="25" y="91"/>
                    </a:cubicBezTo>
                    <a:cubicBezTo>
                      <a:pt x="23" y="104"/>
                      <a:pt x="15" y="135"/>
                      <a:pt x="13" y="146"/>
                    </a:cubicBezTo>
                    <a:cubicBezTo>
                      <a:pt x="10" y="157"/>
                      <a:pt x="0" y="158"/>
                      <a:pt x="0" y="158"/>
                    </a:cubicBezTo>
                    <a:cubicBezTo>
                      <a:pt x="0" y="158"/>
                      <a:pt x="4" y="95"/>
                      <a:pt x="5" y="93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4" name="Freeform 716">
                <a:extLst>
                  <a:ext uri="{FF2B5EF4-FFF2-40B4-BE49-F238E27FC236}">
                    <a16:creationId xmlns:a16="http://schemas.microsoft.com/office/drawing/2014/main" id="{B8B4C758-AA92-4127-BA7C-AF18B0BF6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9" y="2371"/>
                <a:ext cx="317" cy="289"/>
              </a:xfrm>
              <a:custGeom>
                <a:avLst/>
                <a:gdLst>
                  <a:gd name="T0" fmla="*/ 1414 w 137"/>
                  <a:gd name="T1" fmla="*/ 212 h 117"/>
                  <a:gd name="T2" fmla="*/ 1536 w 137"/>
                  <a:gd name="T3" fmla="*/ 726 h 117"/>
                  <a:gd name="T4" fmla="*/ 1585 w 137"/>
                  <a:gd name="T5" fmla="*/ 951 h 117"/>
                  <a:gd name="T6" fmla="*/ 1671 w 137"/>
                  <a:gd name="T7" fmla="*/ 1238 h 117"/>
                  <a:gd name="T8" fmla="*/ 1585 w 137"/>
                  <a:gd name="T9" fmla="*/ 1341 h 117"/>
                  <a:gd name="T10" fmla="*/ 1414 w 137"/>
                  <a:gd name="T11" fmla="*/ 1354 h 117"/>
                  <a:gd name="T12" fmla="*/ 1423 w 137"/>
                  <a:gd name="T13" fmla="*/ 1549 h 117"/>
                  <a:gd name="T14" fmla="*/ 1435 w 137"/>
                  <a:gd name="T15" fmla="*/ 1764 h 117"/>
                  <a:gd name="T16" fmla="*/ 1150 w 137"/>
                  <a:gd name="T17" fmla="*/ 1354 h 117"/>
                  <a:gd name="T18" fmla="*/ 733 w 137"/>
                  <a:gd name="T19" fmla="*/ 963 h 117"/>
                  <a:gd name="T20" fmla="*/ 0 w 137"/>
                  <a:gd name="T21" fmla="*/ 709 h 117"/>
                  <a:gd name="T22" fmla="*/ 123 w 137"/>
                  <a:gd name="T23" fmla="*/ 556 h 117"/>
                  <a:gd name="T24" fmla="*/ 134 w 137"/>
                  <a:gd name="T25" fmla="*/ 299 h 117"/>
                  <a:gd name="T26" fmla="*/ 208 w 137"/>
                  <a:gd name="T27" fmla="*/ 257 h 117"/>
                  <a:gd name="T28" fmla="*/ 558 w 137"/>
                  <a:gd name="T29" fmla="*/ 269 h 117"/>
                  <a:gd name="T30" fmla="*/ 932 w 137"/>
                  <a:gd name="T31" fmla="*/ 165 h 117"/>
                  <a:gd name="T32" fmla="*/ 1178 w 137"/>
                  <a:gd name="T33" fmla="*/ 0 h 11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7" h="117">
                    <a:moveTo>
                      <a:pt x="114" y="14"/>
                    </a:moveTo>
                    <a:cubicBezTo>
                      <a:pt x="120" y="25"/>
                      <a:pt x="122" y="36"/>
                      <a:pt x="124" y="48"/>
                    </a:cubicBezTo>
                    <a:cubicBezTo>
                      <a:pt x="125" y="53"/>
                      <a:pt x="126" y="58"/>
                      <a:pt x="128" y="63"/>
                    </a:cubicBezTo>
                    <a:cubicBezTo>
                      <a:pt x="131" y="69"/>
                      <a:pt x="132" y="75"/>
                      <a:pt x="135" y="82"/>
                    </a:cubicBezTo>
                    <a:cubicBezTo>
                      <a:pt x="137" y="88"/>
                      <a:pt x="135" y="93"/>
                      <a:pt x="128" y="89"/>
                    </a:cubicBezTo>
                    <a:cubicBezTo>
                      <a:pt x="122" y="85"/>
                      <a:pt x="117" y="81"/>
                      <a:pt x="114" y="90"/>
                    </a:cubicBezTo>
                    <a:cubicBezTo>
                      <a:pt x="112" y="95"/>
                      <a:pt x="114" y="98"/>
                      <a:pt x="115" y="103"/>
                    </a:cubicBezTo>
                    <a:cubicBezTo>
                      <a:pt x="116" y="108"/>
                      <a:pt x="116" y="112"/>
                      <a:pt x="116" y="117"/>
                    </a:cubicBezTo>
                    <a:cubicBezTo>
                      <a:pt x="113" y="105"/>
                      <a:pt x="101" y="98"/>
                      <a:pt x="93" y="90"/>
                    </a:cubicBezTo>
                    <a:cubicBezTo>
                      <a:pt x="83" y="81"/>
                      <a:pt x="72" y="70"/>
                      <a:pt x="59" y="64"/>
                    </a:cubicBezTo>
                    <a:cubicBezTo>
                      <a:pt x="41" y="55"/>
                      <a:pt x="20" y="51"/>
                      <a:pt x="0" y="47"/>
                    </a:cubicBezTo>
                    <a:cubicBezTo>
                      <a:pt x="7" y="48"/>
                      <a:pt x="9" y="41"/>
                      <a:pt x="10" y="37"/>
                    </a:cubicBezTo>
                    <a:cubicBezTo>
                      <a:pt x="11" y="31"/>
                      <a:pt x="10" y="26"/>
                      <a:pt x="11" y="20"/>
                    </a:cubicBezTo>
                    <a:cubicBezTo>
                      <a:pt x="11" y="16"/>
                      <a:pt x="12" y="17"/>
                      <a:pt x="17" y="17"/>
                    </a:cubicBezTo>
                    <a:cubicBezTo>
                      <a:pt x="26" y="17"/>
                      <a:pt x="35" y="19"/>
                      <a:pt x="45" y="18"/>
                    </a:cubicBezTo>
                    <a:cubicBezTo>
                      <a:pt x="55" y="17"/>
                      <a:pt x="65" y="15"/>
                      <a:pt x="75" y="11"/>
                    </a:cubicBezTo>
                    <a:cubicBezTo>
                      <a:pt x="82" y="8"/>
                      <a:pt x="88" y="4"/>
                      <a:pt x="95" y="0"/>
                    </a:cubicBezTo>
                  </a:path>
                </a:pathLst>
              </a:custGeom>
              <a:solidFill>
                <a:srgbClr val="B1CD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5" name="Freeform 717">
                <a:extLst>
                  <a:ext uri="{FF2B5EF4-FFF2-40B4-BE49-F238E27FC236}">
                    <a16:creationId xmlns:a16="http://schemas.microsoft.com/office/drawing/2014/main" id="{71FEB22D-56A9-4A03-8319-2CBD50D42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2144"/>
                <a:ext cx="572" cy="338"/>
              </a:xfrm>
              <a:custGeom>
                <a:avLst/>
                <a:gdLst>
                  <a:gd name="T0" fmla="*/ 509 w 247"/>
                  <a:gd name="T1" fmla="*/ 585 h 137"/>
                  <a:gd name="T2" fmla="*/ 1454 w 247"/>
                  <a:gd name="T3" fmla="*/ 30 h 137"/>
                  <a:gd name="T4" fmla="*/ 1989 w 247"/>
                  <a:gd name="T5" fmla="*/ 12 h 137"/>
                  <a:gd name="T6" fmla="*/ 3057 w 247"/>
                  <a:gd name="T7" fmla="*/ 1145 h 137"/>
                  <a:gd name="T8" fmla="*/ 1068 w 247"/>
                  <a:gd name="T9" fmla="*/ 1638 h 137"/>
                  <a:gd name="T10" fmla="*/ 644 w 247"/>
                  <a:gd name="T11" fmla="*/ 1443 h 137"/>
                  <a:gd name="T12" fmla="*/ 322 w 247"/>
                  <a:gd name="T13" fmla="*/ 1564 h 137"/>
                  <a:gd name="T14" fmla="*/ 86 w 247"/>
                  <a:gd name="T15" fmla="*/ 1485 h 137"/>
                  <a:gd name="T16" fmla="*/ 102 w 247"/>
                  <a:gd name="T17" fmla="*/ 1216 h 137"/>
                  <a:gd name="T18" fmla="*/ 248 w 247"/>
                  <a:gd name="T19" fmla="*/ 901 h 137"/>
                  <a:gd name="T20" fmla="*/ 509 w 247"/>
                  <a:gd name="T21" fmla="*/ 585 h 1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7" h="137">
                    <a:moveTo>
                      <a:pt x="41" y="39"/>
                    </a:moveTo>
                    <a:cubicBezTo>
                      <a:pt x="60" y="23"/>
                      <a:pt x="87" y="5"/>
                      <a:pt x="117" y="2"/>
                    </a:cubicBezTo>
                    <a:cubicBezTo>
                      <a:pt x="126" y="2"/>
                      <a:pt x="143" y="0"/>
                      <a:pt x="160" y="1"/>
                    </a:cubicBezTo>
                    <a:cubicBezTo>
                      <a:pt x="200" y="6"/>
                      <a:pt x="247" y="43"/>
                      <a:pt x="246" y="76"/>
                    </a:cubicBezTo>
                    <a:cubicBezTo>
                      <a:pt x="246" y="124"/>
                      <a:pt x="170" y="137"/>
                      <a:pt x="86" y="109"/>
                    </a:cubicBezTo>
                    <a:cubicBezTo>
                      <a:pt x="55" y="95"/>
                      <a:pt x="52" y="96"/>
                      <a:pt x="52" y="96"/>
                    </a:cubicBezTo>
                    <a:cubicBezTo>
                      <a:pt x="52" y="96"/>
                      <a:pt x="34" y="105"/>
                      <a:pt x="26" y="104"/>
                    </a:cubicBezTo>
                    <a:cubicBezTo>
                      <a:pt x="18" y="104"/>
                      <a:pt x="8" y="105"/>
                      <a:pt x="7" y="99"/>
                    </a:cubicBezTo>
                    <a:cubicBezTo>
                      <a:pt x="6" y="92"/>
                      <a:pt x="8" y="81"/>
                      <a:pt x="8" y="81"/>
                    </a:cubicBezTo>
                    <a:cubicBezTo>
                      <a:pt x="8" y="81"/>
                      <a:pt x="0" y="76"/>
                      <a:pt x="20" y="60"/>
                    </a:cubicBezTo>
                    <a:cubicBezTo>
                      <a:pt x="25" y="55"/>
                      <a:pt x="31" y="47"/>
                      <a:pt x="41" y="39"/>
                    </a:cubicBezTo>
                    <a:close/>
                  </a:path>
                </a:pathLst>
              </a:custGeom>
              <a:solidFill>
                <a:srgbClr val="DF7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6" name="Freeform 718">
                <a:extLst>
                  <a:ext uri="{FF2B5EF4-FFF2-40B4-BE49-F238E27FC236}">
                    <a16:creationId xmlns:a16="http://schemas.microsoft.com/office/drawing/2014/main" id="{7A42A58E-3762-4D1C-948B-EFB658B3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5" y="2005"/>
                <a:ext cx="478" cy="406"/>
              </a:xfrm>
              <a:custGeom>
                <a:avLst/>
                <a:gdLst>
                  <a:gd name="T0" fmla="*/ 2023 w 206"/>
                  <a:gd name="T1" fmla="*/ 1894 h 164"/>
                  <a:gd name="T2" fmla="*/ 2536 w 206"/>
                  <a:gd name="T3" fmla="*/ 1337 h 164"/>
                  <a:gd name="T4" fmla="*/ 2573 w 206"/>
                  <a:gd name="T5" fmla="*/ 822 h 164"/>
                  <a:gd name="T6" fmla="*/ 2525 w 206"/>
                  <a:gd name="T7" fmla="*/ 760 h 164"/>
                  <a:gd name="T8" fmla="*/ 2364 w 206"/>
                  <a:gd name="T9" fmla="*/ 515 h 164"/>
                  <a:gd name="T10" fmla="*/ 1810 w 206"/>
                  <a:gd name="T11" fmla="*/ 319 h 164"/>
                  <a:gd name="T12" fmla="*/ 1077 w 206"/>
                  <a:gd name="T13" fmla="*/ 0 h 164"/>
                  <a:gd name="T14" fmla="*/ 339 w 206"/>
                  <a:gd name="T15" fmla="*/ 0 h 164"/>
                  <a:gd name="T16" fmla="*/ 12 w 206"/>
                  <a:gd name="T17" fmla="*/ 391 h 164"/>
                  <a:gd name="T18" fmla="*/ 399 w 206"/>
                  <a:gd name="T19" fmla="*/ 626 h 164"/>
                  <a:gd name="T20" fmla="*/ 1060 w 206"/>
                  <a:gd name="T21" fmla="*/ 1367 h 164"/>
                  <a:gd name="T22" fmla="*/ 1060 w 206"/>
                  <a:gd name="T23" fmla="*/ 1716 h 164"/>
                  <a:gd name="T24" fmla="*/ 1002 w 206"/>
                  <a:gd name="T25" fmla="*/ 2488 h 164"/>
                  <a:gd name="T26" fmla="*/ 1114 w 206"/>
                  <a:gd name="T27" fmla="*/ 2458 h 164"/>
                  <a:gd name="T28" fmla="*/ 1163 w 206"/>
                  <a:gd name="T29" fmla="*/ 2396 h 164"/>
                  <a:gd name="T30" fmla="*/ 1350 w 206"/>
                  <a:gd name="T31" fmla="*/ 2169 h 164"/>
                  <a:gd name="T32" fmla="*/ 1589 w 206"/>
                  <a:gd name="T33" fmla="*/ 1985 h 164"/>
                  <a:gd name="T34" fmla="*/ 2023 w 206"/>
                  <a:gd name="T35" fmla="*/ 1894 h 16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06" h="164">
                    <a:moveTo>
                      <a:pt x="162" y="125"/>
                    </a:moveTo>
                    <a:cubicBezTo>
                      <a:pt x="203" y="88"/>
                      <a:pt x="203" y="88"/>
                      <a:pt x="203" y="88"/>
                    </a:cubicBezTo>
                    <a:cubicBezTo>
                      <a:pt x="203" y="88"/>
                      <a:pt x="205" y="69"/>
                      <a:pt x="206" y="54"/>
                    </a:cubicBezTo>
                    <a:cubicBezTo>
                      <a:pt x="204" y="53"/>
                      <a:pt x="203" y="51"/>
                      <a:pt x="202" y="50"/>
                    </a:cubicBezTo>
                    <a:cubicBezTo>
                      <a:pt x="198" y="44"/>
                      <a:pt x="194" y="39"/>
                      <a:pt x="189" y="34"/>
                    </a:cubicBezTo>
                    <a:cubicBezTo>
                      <a:pt x="172" y="28"/>
                      <a:pt x="147" y="21"/>
                      <a:pt x="145" y="21"/>
                    </a:cubicBezTo>
                    <a:cubicBezTo>
                      <a:pt x="141" y="21"/>
                      <a:pt x="86" y="0"/>
                      <a:pt x="8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1"/>
                      <a:pt x="2" y="26"/>
                      <a:pt x="1" y="26"/>
                    </a:cubicBezTo>
                    <a:cubicBezTo>
                      <a:pt x="0" y="26"/>
                      <a:pt x="32" y="41"/>
                      <a:pt x="32" y="4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5" y="113"/>
                      <a:pt x="85" y="113"/>
                      <a:pt x="85" y="113"/>
                    </a:cubicBezTo>
                    <a:cubicBezTo>
                      <a:pt x="85" y="113"/>
                      <a:pt x="94" y="132"/>
                      <a:pt x="80" y="164"/>
                    </a:cubicBezTo>
                    <a:cubicBezTo>
                      <a:pt x="89" y="162"/>
                      <a:pt x="89" y="162"/>
                      <a:pt x="89" y="162"/>
                    </a:cubicBezTo>
                    <a:cubicBezTo>
                      <a:pt x="93" y="158"/>
                      <a:pt x="93" y="158"/>
                      <a:pt x="93" y="158"/>
                    </a:cubicBezTo>
                    <a:cubicBezTo>
                      <a:pt x="96" y="153"/>
                      <a:pt x="101" y="148"/>
                      <a:pt x="108" y="143"/>
                    </a:cubicBezTo>
                    <a:cubicBezTo>
                      <a:pt x="127" y="131"/>
                      <a:pt x="127" y="131"/>
                      <a:pt x="127" y="131"/>
                    </a:cubicBezTo>
                    <a:lnTo>
                      <a:pt x="162" y="125"/>
                    </a:lnTo>
                    <a:close/>
                  </a:path>
                </a:pathLst>
              </a:custGeom>
              <a:solidFill>
                <a:srgbClr val="FA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7" name="Freeform 719">
                <a:extLst>
                  <a:ext uri="{FF2B5EF4-FFF2-40B4-BE49-F238E27FC236}">
                    <a16:creationId xmlns:a16="http://schemas.microsoft.com/office/drawing/2014/main" id="{F52CDEDF-5D0F-44B7-AB65-16BC4B8E5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41"/>
                <a:ext cx="163" cy="724"/>
              </a:xfrm>
              <a:custGeom>
                <a:avLst/>
                <a:gdLst>
                  <a:gd name="T0" fmla="*/ 808 w 70"/>
                  <a:gd name="T1" fmla="*/ 3109 h 293"/>
                  <a:gd name="T2" fmla="*/ 645 w 70"/>
                  <a:gd name="T3" fmla="*/ 3109 h 293"/>
                  <a:gd name="T4" fmla="*/ 477 w 70"/>
                  <a:gd name="T5" fmla="*/ 2523 h 293"/>
                  <a:gd name="T6" fmla="*/ 217 w 70"/>
                  <a:gd name="T7" fmla="*/ 1690 h 293"/>
                  <a:gd name="T8" fmla="*/ 554 w 70"/>
                  <a:gd name="T9" fmla="*/ 1129 h 293"/>
                  <a:gd name="T10" fmla="*/ 682 w 70"/>
                  <a:gd name="T11" fmla="*/ 0 h 293"/>
                  <a:gd name="T12" fmla="*/ 515 w 70"/>
                  <a:gd name="T13" fmla="*/ 904 h 293"/>
                  <a:gd name="T14" fmla="*/ 102 w 70"/>
                  <a:gd name="T15" fmla="*/ 1581 h 293"/>
                  <a:gd name="T16" fmla="*/ 277 w 70"/>
                  <a:gd name="T17" fmla="*/ 2113 h 293"/>
                  <a:gd name="T18" fmla="*/ 515 w 70"/>
                  <a:gd name="T19" fmla="*/ 3333 h 293"/>
                  <a:gd name="T20" fmla="*/ 494 w 70"/>
                  <a:gd name="T21" fmla="*/ 3457 h 293"/>
                  <a:gd name="T22" fmla="*/ 477 w 70"/>
                  <a:gd name="T23" fmla="*/ 3711 h 293"/>
                  <a:gd name="T24" fmla="*/ 515 w 70"/>
                  <a:gd name="T25" fmla="*/ 3744 h 293"/>
                  <a:gd name="T26" fmla="*/ 885 w 70"/>
                  <a:gd name="T27" fmla="*/ 4421 h 293"/>
                  <a:gd name="T28" fmla="*/ 808 w 70"/>
                  <a:gd name="T29" fmla="*/ 3109 h 29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0" h="293">
                    <a:moveTo>
                      <a:pt x="64" y="206"/>
                    </a:moveTo>
                    <a:cubicBezTo>
                      <a:pt x="64" y="206"/>
                      <a:pt x="56" y="205"/>
                      <a:pt x="51" y="206"/>
                    </a:cubicBezTo>
                    <a:cubicBezTo>
                      <a:pt x="46" y="206"/>
                      <a:pt x="45" y="201"/>
                      <a:pt x="38" y="167"/>
                    </a:cubicBezTo>
                    <a:cubicBezTo>
                      <a:pt x="32" y="133"/>
                      <a:pt x="10" y="114"/>
                      <a:pt x="17" y="112"/>
                    </a:cubicBezTo>
                    <a:cubicBezTo>
                      <a:pt x="24" y="109"/>
                      <a:pt x="41" y="87"/>
                      <a:pt x="44" y="75"/>
                    </a:cubicBezTo>
                    <a:cubicBezTo>
                      <a:pt x="48" y="59"/>
                      <a:pt x="54" y="16"/>
                      <a:pt x="54" y="0"/>
                    </a:cubicBezTo>
                    <a:cubicBezTo>
                      <a:pt x="51" y="20"/>
                      <a:pt x="46" y="43"/>
                      <a:pt x="41" y="60"/>
                    </a:cubicBezTo>
                    <a:cubicBezTo>
                      <a:pt x="32" y="91"/>
                      <a:pt x="16" y="102"/>
                      <a:pt x="8" y="105"/>
                    </a:cubicBezTo>
                    <a:cubicBezTo>
                      <a:pt x="0" y="109"/>
                      <a:pt x="12" y="118"/>
                      <a:pt x="22" y="140"/>
                    </a:cubicBezTo>
                    <a:cubicBezTo>
                      <a:pt x="30" y="158"/>
                      <a:pt x="36" y="191"/>
                      <a:pt x="41" y="221"/>
                    </a:cubicBezTo>
                    <a:cubicBezTo>
                      <a:pt x="40" y="223"/>
                      <a:pt x="40" y="225"/>
                      <a:pt x="39" y="229"/>
                    </a:cubicBezTo>
                    <a:cubicBezTo>
                      <a:pt x="39" y="232"/>
                      <a:pt x="38" y="238"/>
                      <a:pt x="38" y="246"/>
                    </a:cubicBezTo>
                    <a:cubicBezTo>
                      <a:pt x="39" y="247"/>
                      <a:pt x="40" y="247"/>
                      <a:pt x="41" y="248"/>
                    </a:cubicBezTo>
                    <a:cubicBezTo>
                      <a:pt x="52" y="257"/>
                      <a:pt x="55" y="291"/>
                      <a:pt x="70" y="293"/>
                    </a:cubicBezTo>
                    <a:lnTo>
                      <a:pt x="64" y="206"/>
                    </a:lnTo>
                    <a:close/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8" name="Freeform 720">
                <a:extLst>
                  <a:ext uri="{FF2B5EF4-FFF2-40B4-BE49-F238E27FC236}">
                    <a16:creationId xmlns:a16="http://schemas.microsoft.com/office/drawing/2014/main" id="{CFFDC64C-17AC-4ACA-9B7D-0815290CF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2796"/>
                <a:ext cx="51" cy="371"/>
              </a:xfrm>
              <a:custGeom>
                <a:avLst/>
                <a:gdLst>
                  <a:gd name="T0" fmla="*/ 123 w 22"/>
                  <a:gd name="T1" fmla="*/ 0 h 150"/>
                  <a:gd name="T2" fmla="*/ 12 w 22"/>
                  <a:gd name="T3" fmla="*/ 1162 h 150"/>
                  <a:gd name="T4" fmla="*/ 86 w 22"/>
                  <a:gd name="T5" fmla="*/ 2258 h 150"/>
                  <a:gd name="T6" fmla="*/ 274 w 22"/>
                  <a:gd name="T7" fmla="*/ 2271 h 15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" h="150">
                    <a:moveTo>
                      <a:pt x="10" y="0"/>
                    </a:moveTo>
                    <a:cubicBezTo>
                      <a:pt x="8" y="8"/>
                      <a:pt x="0" y="45"/>
                      <a:pt x="1" y="77"/>
                    </a:cubicBezTo>
                    <a:cubicBezTo>
                      <a:pt x="2" y="110"/>
                      <a:pt x="7" y="149"/>
                      <a:pt x="7" y="149"/>
                    </a:cubicBezTo>
                    <a:cubicBezTo>
                      <a:pt x="22" y="150"/>
                      <a:pt x="22" y="150"/>
                      <a:pt x="22" y="150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9" name="Freeform 721">
                <a:extLst>
                  <a:ext uri="{FF2B5EF4-FFF2-40B4-BE49-F238E27FC236}">
                    <a16:creationId xmlns:a16="http://schemas.microsoft.com/office/drawing/2014/main" id="{F7D5555F-5ACC-4245-AD9B-9F7CAFD22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2327"/>
                <a:ext cx="67" cy="54"/>
              </a:xfrm>
              <a:custGeom>
                <a:avLst/>
                <a:gdLst>
                  <a:gd name="T0" fmla="*/ 134 w 29"/>
                  <a:gd name="T1" fmla="*/ 0 h 22"/>
                  <a:gd name="T2" fmla="*/ 74 w 29"/>
                  <a:gd name="T3" fmla="*/ 120 h 22"/>
                  <a:gd name="T4" fmla="*/ 282 w 29"/>
                  <a:gd name="T5" fmla="*/ 295 h 22"/>
                  <a:gd name="T6" fmla="*/ 358 w 29"/>
                  <a:gd name="T7" fmla="*/ 282 h 22"/>
                  <a:gd name="T8" fmla="*/ 208 w 29"/>
                  <a:gd name="T9" fmla="*/ 326 h 22"/>
                  <a:gd name="T10" fmla="*/ 0 w 29"/>
                  <a:gd name="T11" fmla="*/ 162 h 22"/>
                  <a:gd name="T12" fmla="*/ 134 w 29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9" h="22">
                    <a:moveTo>
                      <a:pt x="11" y="0"/>
                    </a:moveTo>
                    <a:cubicBezTo>
                      <a:pt x="8" y="2"/>
                      <a:pt x="6" y="5"/>
                      <a:pt x="6" y="8"/>
                    </a:cubicBezTo>
                    <a:cubicBezTo>
                      <a:pt x="6" y="15"/>
                      <a:pt x="13" y="20"/>
                      <a:pt x="23" y="20"/>
                    </a:cubicBezTo>
                    <a:cubicBezTo>
                      <a:pt x="25" y="20"/>
                      <a:pt x="27" y="19"/>
                      <a:pt x="29" y="19"/>
                    </a:cubicBezTo>
                    <a:cubicBezTo>
                      <a:pt x="26" y="21"/>
                      <a:pt x="22" y="22"/>
                      <a:pt x="17" y="22"/>
                    </a:cubicBezTo>
                    <a:cubicBezTo>
                      <a:pt x="7" y="22"/>
                      <a:pt x="0" y="17"/>
                      <a:pt x="0" y="11"/>
                    </a:cubicBezTo>
                    <a:cubicBezTo>
                      <a:pt x="0" y="6"/>
                      <a:pt x="4" y="2"/>
                      <a:pt x="11" y="0"/>
                    </a:cubicBezTo>
                    <a:close/>
                  </a:path>
                </a:pathLst>
              </a:custGeom>
              <a:solidFill>
                <a:srgbClr val="CF2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0" name="Freeform 722">
                <a:extLst>
                  <a:ext uri="{FF2B5EF4-FFF2-40B4-BE49-F238E27FC236}">
                    <a16:creationId xmlns:a16="http://schemas.microsoft.com/office/drawing/2014/main" id="{4090B3E8-663A-4FA0-8924-25125D64A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2067"/>
                <a:ext cx="292" cy="220"/>
              </a:xfrm>
              <a:custGeom>
                <a:avLst/>
                <a:gdLst>
                  <a:gd name="T0" fmla="*/ 74 w 126"/>
                  <a:gd name="T1" fmla="*/ 42 h 89"/>
                  <a:gd name="T2" fmla="*/ 521 w 126"/>
                  <a:gd name="T3" fmla="*/ 586 h 89"/>
                  <a:gd name="T4" fmla="*/ 612 w 126"/>
                  <a:gd name="T5" fmla="*/ 1345 h 89"/>
                  <a:gd name="T6" fmla="*/ 1133 w 126"/>
                  <a:gd name="T7" fmla="*/ 1209 h 89"/>
                  <a:gd name="T8" fmla="*/ 1397 w 126"/>
                  <a:gd name="T9" fmla="*/ 573 h 89"/>
                  <a:gd name="T10" fmla="*/ 0 w 126"/>
                  <a:gd name="T11" fmla="*/ 42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" h="89">
                    <a:moveTo>
                      <a:pt x="6" y="3"/>
                    </a:moveTo>
                    <a:cubicBezTo>
                      <a:pt x="23" y="12"/>
                      <a:pt x="33" y="21"/>
                      <a:pt x="42" y="39"/>
                    </a:cubicBezTo>
                    <a:cubicBezTo>
                      <a:pt x="49" y="52"/>
                      <a:pt x="56" y="74"/>
                      <a:pt x="49" y="89"/>
                    </a:cubicBezTo>
                    <a:cubicBezTo>
                      <a:pt x="58" y="81"/>
                      <a:pt x="80" y="85"/>
                      <a:pt x="91" y="80"/>
                    </a:cubicBezTo>
                    <a:cubicBezTo>
                      <a:pt x="109" y="72"/>
                      <a:pt x="126" y="55"/>
                      <a:pt x="112" y="38"/>
                    </a:cubicBezTo>
                    <a:cubicBezTo>
                      <a:pt x="89" y="8"/>
                      <a:pt x="23" y="0"/>
                      <a:pt x="0" y="3"/>
                    </a:cubicBezTo>
                  </a:path>
                </a:pathLst>
              </a:custGeom>
              <a:solidFill>
                <a:srgbClr val="FDE4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1" name="Freeform 723">
                <a:extLst>
                  <a:ext uri="{FF2B5EF4-FFF2-40B4-BE49-F238E27FC236}">
                    <a16:creationId xmlns:a16="http://schemas.microsoft.com/office/drawing/2014/main" id="{6151343B-BCC5-402D-ACB9-9C3B5E36A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1704"/>
              </a:xfrm>
              <a:custGeom>
                <a:avLst/>
                <a:gdLst>
                  <a:gd name="T0" fmla="*/ 1541 w 526"/>
                  <a:gd name="T1" fmla="*/ 10422 h 689"/>
                  <a:gd name="T2" fmla="*/ 1606 w 526"/>
                  <a:gd name="T3" fmla="*/ 8050 h 689"/>
                  <a:gd name="T4" fmla="*/ 1729 w 526"/>
                  <a:gd name="T5" fmla="*/ 7971 h 689"/>
                  <a:gd name="T6" fmla="*/ 1778 w 526"/>
                  <a:gd name="T7" fmla="*/ 8686 h 689"/>
                  <a:gd name="T8" fmla="*/ 1805 w 526"/>
                  <a:gd name="T9" fmla="*/ 8666 h 689"/>
                  <a:gd name="T10" fmla="*/ 1757 w 526"/>
                  <a:gd name="T11" fmla="*/ 6972 h 689"/>
                  <a:gd name="T12" fmla="*/ 1977 w 526"/>
                  <a:gd name="T13" fmla="*/ 4355 h 689"/>
                  <a:gd name="T14" fmla="*/ 3346 w 526"/>
                  <a:gd name="T15" fmla="*/ 3767 h 689"/>
                  <a:gd name="T16" fmla="*/ 4044 w 526"/>
                  <a:gd name="T17" fmla="*/ 4293 h 689"/>
                  <a:gd name="T18" fmla="*/ 4317 w 526"/>
                  <a:gd name="T19" fmla="*/ 4917 h 689"/>
                  <a:gd name="T20" fmla="*/ 4206 w 526"/>
                  <a:gd name="T21" fmla="*/ 4355 h 689"/>
                  <a:gd name="T22" fmla="*/ 4206 w 526"/>
                  <a:gd name="T23" fmla="*/ 4056 h 689"/>
                  <a:gd name="T24" fmla="*/ 4517 w 526"/>
                  <a:gd name="T25" fmla="*/ 4219 h 689"/>
                  <a:gd name="T26" fmla="*/ 4366 w 526"/>
                  <a:gd name="T27" fmla="*/ 3779 h 689"/>
                  <a:gd name="T28" fmla="*/ 4297 w 526"/>
                  <a:gd name="T29" fmla="*/ 3462 h 689"/>
                  <a:gd name="T30" fmla="*/ 4232 w 526"/>
                  <a:gd name="T31" fmla="*/ 3163 h 689"/>
                  <a:gd name="T32" fmla="*/ 4496 w 526"/>
                  <a:gd name="T33" fmla="*/ 2886 h 689"/>
                  <a:gd name="T34" fmla="*/ 4892 w 526"/>
                  <a:gd name="T35" fmla="*/ 2587 h 689"/>
                  <a:gd name="T36" fmla="*/ 5451 w 526"/>
                  <a:gd name="T37" fmla="*/ 2374 h 689"/>
                  <a:gd name="T38" fmla="*/ 4679 w 526"/>
                  <a:gd name="T39" fmla="*/ 967 h 689"/>
                  <a:gd name="T40" fmla="*/ 1541 w 526"/>
                  <a:gd name="T41" fmla="*/ 2312 h 689"/>
                  <a:gd name="T42" fmla="*/ 396 w 526"/>
                  <a:gd name="T43" fmla="*/ 3163 h 689"/>
                  <a:gd name="T44" fmla="*/ 248 w 526"/>
                  <a:gd name="T45" fmla="*/ 2147 h 689"/>
                  <a:gd name="T46" fmla="*/ 4060 w 526"/>
                  <a:gd name="T47" fmla="*/ 62 h 689"/>
                  <a:gd name="T48" fmla="*/ 6498 w 526"/>
                  <a:gd name="T49" fmla="*/ 1768 h 689"/>
                  <a:gd name="T50" fmla="*/ 5650 w 526"/>
                  <a:gd name="T51" fmla="*/ 2965 h 689"/>
                  <a:gd name="T52" fmla="*/ 4716 w 526"/>
                  <a:gd name="T53" fmla="*/ 2844 h 689"/>
                  <a:gd name="T54" fmla="*/ 4443 w 526"/>
                  <a:gd name="T55" fmla="*/ 3633 h 689"/>
                  <a:gd name="T56" fmla="*/ 4742 w 526"/>
                  <a:gd name="T57" fmla="*/ 4476 h 689"/>
                  <a:gd name="T58" fmla="*/ 4591 w 526"/>
                  <a:gd name="T59" fmla="*/ 4753 h 689"/>
                  <a:gd name="T60" fmla="*/ 4317 w 526"/>
                  <a:gd name="T61" fmla="*/ 4509 h 689"/>
                  <a:gd name="T62" fmla="*/ 4329 w 526"/>
                  <a:gd name="T63" fmla="*/ 4580 h 689"/>
                  <a:gd name="T64" fmla="*/ 4431 w 526"/>
                  <a:gd name="T65" fmla="*/ 4961 h 689"/>
                  <a:gd name="T66" fmla="*/ 4517 w 526"/>
                  <a:gd name="T67" fmla="*/ 5040 h 689"/>
                  <a:gd name="T68" fmla="*/ 4693 w 526"/>
                  <a:gd name="T69" fmla="*/ 5206 h 689"/>
                  <a:gd name="T70" fmla="*/ 4554 w 526"/>
                  <a:gd name="T71" fmla="*/ 5473 h 689"/>
                  <a:gd name="T72" fmla="*/ 4232 w 526"/>
                  <a:gd name="T73" fmla="*/ 5493 h 689"/>
                  <a:gd name="T74" fmla="*/ 4222 w 526"/>
                  <a:gd name="T75" fmla="*/ 5157 h 689"/>
                  <a:gd name="T76" fmla="*/ 4260 w 526"/>
                  <a:gd name="T77" fmla="*/ 4917 h 689"/>
                  <a:gd name="T78" fmla="*/ 4072 w 526"/>
                  <a:gd name="T79" fmla="*/ 4434 h 689"/>
                  <a:gd name="T80" fmla="*/ 3458 w 526"/>
                  <a:gd name="T81" fmla="*/ 4160 h 689"/>
                  <a:gd name="T82" fmla="*/ 3163 w 526"/>
                  <a:gd name="T83" fmla="*/ 4385 h 689"/>
                  <a:gd name="T84" fmla="*/ 3073 w 526"/>
                  <a:gd name="T85" fmla="*/ 4870 h 689"/>
                  <a:gd name="T86" fmla="*/ 3497 w 526"/>
                  <a:gd name="T87" fmla="*/ 5884 h 689"/>
                  <a:gd name="T88" fmla="*/ 2837 w 526"/>
                  <a:gd name="T89" fmla="*/ 7506 h 689"/>
                  <a:gd name="T90" fmla="*/ 2788 w 526"/>
                  <a:gd name="T91" fmla="*/ 8686 h 689"/>
                  <a:gd name="T92" fmla="*/ 2503 w 526"/>
                  <a:gd name="T93" fmla="*/ 10422 h 68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6" h="689">
                    <a:moveTo>
                      <a:pt x="124" y="689"/>
                    </a:moveTo>
                    <a:cubicBezTo>
                      <a:pt x="132" y="665"/>
                      <a:pt x="126" y="551"/>
                      <a:pt x="129" y="532"/>
                    </a:cubicBezTo>
                    <a:cubicBezTo>
                      <a:pt x="132" y="512"/>
                      <a:pt x="138" y="516"/>
                      <a:pt x="139" y="527"/>
                    </a:cubicBezTo>
                    <a:cubicBezTo>
                      <a:pt x="140" y="535"/>
                      <a:pt x="141" y="558"/>
                      <a:pt x="143" y="574"/>
                    </a:cubicBezTo>
                    <a:cubicBezTo>
                      <a:pt x="143" y="578"/>
                      <a:pt x="145" y="577"/>
                      <a:pt x="145" y="573"/>
                    </a:cubicBezTo>
                    <a:cubicBezTo>
                      <a:pt x="147" y="545"/>
                      <a:pt x="145" y="492"/>
                      <a:pt x="141" y="461"/>
                    </a:cubicBezTo>
                    <a:cubicBezTo>
                      <a:pt x="137" y="427"/>
                      <a:pt x="142" y="335"/>
                      <a:pt x="159" y="288"/>
                    </a:cubicBezTo>
                    <a:cubicBezTo>
                      <a:pt x="181" y="229"/>
                      <a:pt x="248" y="241"/>
                      <a:pt x="269" y="249"/>
                    </a:cubicBezTo>
                    <a:cubicBezTo>
                      <a:pt x="307" y="262"/>
                      <a:pt x="315" y="278"/>
                      <a:pt x="325" y="284"/>
                    </a:cubicBezTo>
                    <a:cubicBezTo>
                      <a:pt x="336" y="290"/>
                      <a:pt x="344" y="316"/>
                      <a:pt x="347" y="325"/>
                    </a:cubicBezTo>
                    <a:cubicBezTo>
                      <a:pt x="346" y="315"/>
                      <a:pt x="340" y="298"/>
                      <a:pt x="338" y="288"/>
                    </a:cubicBezTo>
                    <a:cubicBezTo>
                      <a:pt x="335" y="278"/>
                      <a:pt x="334" y="271"/>
                      <a:pt x="338" y="268"/>
                    </a:cubicBezTo>
                    <a:cubicBezTo>
                      <a:pt x="343" y="265"/>
                      <a:pt x="354" y="272"/>
                      <a:pt x="363" y="279"/>
                    </a:cubicBezTo>
                    <a:cubicBezTo>
                      <a:pt x="363" y="279"/>
                      <a:pt x="353" y="259"/>
                      <a:pt x="351" y="250"/>
                    </a:cubicBezTo>
                    <a:cubicBezTo>
                      <a:pt x="350" y="240"/>
                      <a:pt x="352" y="234"/>
                      <a:pt x="345" y="229"/>
                    </a:cubicBezTo>
                    <a:cubicBezTo>
                      <a:pt x="341" y="224"/>
                      <a:pt x="338" y="215"/>
                      <a:pt x="340" y="209"/>
                    </a:cubicBezTo>
                    <a:cubicBezTo>
                      <a:pt x="344" y="199"/>
                      <a:pt x="355" y="201"/>
                      <a:pt x="361" y="191"/>
                    </a:cubicBezTo>
                    <a:cubicBezTo>
                      <a:pt x="369" y="180"/>
                      <a:pt x="378" y="174"/>
                      <a:pt x="393" y="171"/>
                    </a:cubicBezTo>
                    <a:cubicBezTo>
                      <a:pt x="408" y="171"/>
                      <a:pt x="422" y="168"/>
                      <a:pt x="438" y="157"/>
                    </a:cubicBezTo>
                    <a:cubicBezTo>
                      <a:pt x="470" y="133"/>
                      <a:pt x="470" y="89"/>
                      <a:pt x="376" y="64"/>
                    </a:cubicBezTo>
                    <a:cubicBezTo>
                      <a:pt x="283" y="39"/>
                      <a:pt x="157" y="110"/>
                      <a:pt x="124" y="153"/>
                    </a:cubicBezTo>
                    <a:cubicBezTo>
                      <a:pt x="95" y="191"/>
                      <a:pt x="64" y="230"/>
                      <a:pt x="32" y="209"/>
                    </a:cubicBezTo>
                    <a:cubicBezTo>
                      <a:pt x="0" y="188"/>
                      <a:pt x="15" y="157"/>
                      <a:pt x="20" y="142"/>
                    </a:cubicBezTo>
                    <a:cubicBezTo>
                      <a:pt x="50" y="51"/>
                      <a:pt x="213" y="8"/>
                      <a:pt x="326" y="4"/>
                    </a:cubicBezTo>
                    <a:cubicBezTo>
                      <a:pt x="461" y="0"/>
                      <a:pt x="518" y="76"/>
                      <a:pt x="522" y="117"/>
                    </a:cubicBezTo>
                    <a:cubicBezTo>
                      <a:pt x="526" y="155"/>
                      <a:pt x="496" y="186"/>
                      <a:pt x="454" y="196"/>
                    </a:cubicBezTo>
                    <a:cubicBezTo>
                      <a:pt x="410" y="207"/>
                      <a:pt x="398" y="171"/>
                      <a:pt x="379" y="188"/>
                    </a:cubicBezTo>
                    <a:cubicBezTo>
                      <a:pt x="369" y="198"/>
                      <a:pt x="353" y="210"/>
                      <a:pt x="357" y="240"/>
                    </a:cubicBezTo>
                    <a:cubicBezTo>
                      <a:pt x="361" y="269"/>
                      <a:pt x="375" y="291"/>
                      <a:pt x="381" y="296"/>
                    </a:cubicBezTo>
                    <a:cubicBezTo>
                      <a:pt x="386" y="301"/>
                      <a:pt x="383" y="315"/>
                      <a:pt x="369" y="314"/>
                    </a:cubicBezTo>
                    <a:cubicBezTo>
                      <a:pt x="358" y="314"/>
                      <a:pt x="351" y="304"/>
                      <a:pt x="347" y="298"/>
                    </a:cubicBezTo>
                    <a:cubicBezTo>
                      <a:pt x="347" y="300"/>
                      <a:pt x="348" y="301"/>
                      <a:pt x="348" y="303"/>
                    </a:cubicBezTo>
                    <a:cubicBezTo>
                      <a:pt x="351" y="311"/>
                      <a:pt x="354" y="321"/>
                      <a:pt x="356" y="328"/>
                    </a:cubicBezTo>
                    <a:cubicBezTo>
                      <a:pt x="357" y="331"/>
                      <a:pt x="361" y="332"/>
                      <a:pt x="363" y="333"/>
                    </a:cubicBezTo>
                    <a:cubicBezTo>
                      <a:pt x="369" y="334"/>
                      <a:pt x="375" y="337"/>
                      <a:pt x="377" y="344"/>
                    </a:cubicBezTo>
                    <a:cubicBezTo>
                      <a:pt x="381" y="354"/>
                      <a:pt x="370" y="362"/>
                      <a:pt x="366" y="362"/>
                    </a:cubicBezTo>
                    <a:cubicBezTo>
                      <a:pt x="365" y="366"/>
                      <a:pt x="356" y="374"/>
                      <a:pt x="340" y="363"/>
                    </a:cubicBezTo>
                    <a:cubicBezTo>
                      <a:pt x="334" y="358"/>
                      <a:pt x="336" y="348"/>
                      <a:pt x="339" y="341"/>
                    </a:cubicBezTo>
                    <a:cubicBezTo>
                      <a:pt x="340" y="338"/>
                      <a:pt x="342" y="329"/>
                      <a:pt x="342" y="325"/>
                    </a:cubicBezTo>
                    <a:cubicBezTo>
                      <a:pt x="339" y="314"/>
                      <a:pt x="333" y="297"/>
                      <a:pt x="327" y="293"/>
                    </a:cubicBezTo>
                    <a:cubicBezTo>
                      <a:pt x="319" y="289"/>
                      <a:pt x="296" y="280"/>
                      <a:pt x="278" y="275"/>
                    </a:cubicBezTo>
                    <a:cubicBezTo>
                      <a:pt x="260" y="270"/>
                      <a:pt x="259" y="281"/>
                      <a:pt x="254" y="290"/>
                    </a:cubicBezTo>
                    <a:cubicBezTo>
                      <a:pt x="249" y="297"/>
                      <a:pt x="248" y="309"/>
                      <a:pt x="247" y="322"/>
                    </a:cubicBezTo>
                    <a:cubicBezTo>
                      <a:pt x="246" y="334"/>
                      <a:pt x="282" y="339"/>
                      <a:pt x="281" y="389"/>
                    </a:cubicBezTo>
                    <a:cubicBezTo>
                      <a:pt x="281" y="439"/>
                      <a:pt x="259" y="492"/>
                      <a:pt x="228" y="496"/>
                    </a:cubicBezTo>
                    <a:cubicBezTo>
                      <a:pt x="234" y="503"/>
                      <a:pt x="241" y="526"/>
                      <a:pt x="224" y="574"/>
                    </a:cubicBezTo>
                    <a:cubicBezTo>
                      <a:pt x="206" y="622"/>
                      <a:pt x="201" y="689"/>
                      <a:pt x="201" y="689"/>
                    </a:cubicBezTo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2" name="Freeform 724">
                <a:extLst>
                  <a:ext uri="{FF2B5EF4-FFF2-40B4-BE49-F238E27FC236}">
                    <a16:creationId xmlns:a16="http://schemas.microsoft.com/office/drawing/2014/main" id="{DD2ACD18-6059-49FB-A086-92550B923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2458"/>
                <a:ext cx="510" cy="1137"/>
              </a:xfrm>
              <a:custGeom>
                <a:avLst/>
                <a:gdLst>
                  <a:gd name="T0" fmla="*/ 0 w 220"/>
                  <a:gd name="T1" fmla="*/ 6946 h 460"/>
                  <a:gd name="T2" fmla="*/ 962 w 220"/>
                  <a:gd name="T3" fmla="*/ 6946 h 460"/>
                  <a:gd name="T4" fmla="*/ 1247 w 220"/>
                  <a:gd name="T5" fmla="*/ 5210 h 460"/>
                  <a:gd name="T6" fmla="*/ 1296 w 220"/>
                  <a:gd name="T7" fmla="*/ 4031 h 460"/>
                  <a:gd name="T8" fmla="*/ 1957 w 220"/>
                  <a:gd name="T9" fmla="*/ 2412 h 460"/>
                  <a:gd name="T10" fmla="*/ 1532 w 220"/>
                  <a:gd name="T11" fmla="*/ 1406 h 460"/>
                  <a:gd name="T12" fmla="*/ 1618 w 220"/>
                  <a:gd name="T13" fmla="*/ 922 h 460"/>
                  <a:gd name="T14" fmla="*/ 1919 w 220"/>
                  <a:gd name="T15" fmla="*/ 697 h 460"/>
                  <a:gd name="T16" fmla="*/ 2531 w 220"/>
                  <a:gd name="T17" fmla="*/ 966 h 460"/>
                  <a:gd name="T18" fmla="*/ 2715 w 220"/>
                  <a:gd name="T19" fmla="*/ 1448 h 460"/>
                  <a:gd name="T20" fmla="*/ 2675 w 220"/>
                  <a:gd name="T21" fmla="*/ 1693 h 460"/>
                  <a:gd name="T22" fmla="*/ 2691 w 220"/>
                  <a:gd name="T23" fmla="*/ 2022 h 460"/>
                  <a:gd name="T24" fmla="*/ 2703 w 220"/>
                  <a:gd name="T25" fmla="*/ 2042 h 460"/>
                  <a:gd name="T26" fmla="*/ 2740 w 220"/>
                  <a:gd name="T27" fmla="*/ 1540 h 460"/>
                  <a:gd name="T28" fmla="*/ 2740 w 220"/>
                  <a:gd name="T29" fmla="*/ 1312 h 460"/>
                  <a:gd name="T30" fmla="*/ 2504 w 220"/>
                  <a:gd name="T31" fmla="*/ 831 h 460"/>
                  <a:gd name="T32" fmla="*/ 1806 w 220"/>
                  <a:gd name="T33" fmla="*/ 299 h 460"/>
                  <a:gd name="T34" fmla="*/ 436 w 220"/>
                  <a:gd name="T35" fmla="*/ 892 h 460"/>
                  <a:gd name="T36" fmla="*/ 209 w 220"/>
                  <a:gd name="T37" fmla="*/ 3500 h 460"/>
                  <a:gd name="T38" fmla="*/ 264 w 220"/>
                  <a:gd name="T39" fmla="*/ 5193 h 460"/>
                  <a:gd name="T40" fmla="*/ 236 w 220"/>
                  <a:gd name="T41" fmla="*/ 5210 h 460"/>
                  <a:gd name="T42" fmla="*/ 188 w 220"/>
                  <a:gd name="T43" fmla="*/ 4504 h 460"/>
                  <a:gd name="T44" fmla="*/ 65 w 220"/>
                  <a:gd name="T45" fmla="*/ 4575 h 460"/>
                  <a:gd name="T46" fmla="*/ 0 w 220"/>
                  <a:gd name="T47" fmla="*/ 6946 h 4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20" h="460">
                    <a:moveTo>
                      <a:pt x="0" y="460"/>
                    </a:moveTo>
                    <a:cubicBezTo>
                      <a:pt x="77" y="460"/>
                      <a:pt x="77" y="460"/>
                      <a:pt x="77" y="460"/>
                    </a:cubicBezTo>
                    <a:cubicBezTo>
                      <a:pt x="77" y="460"/>
                      <a:pt x="82" y="393"/>
                      <a:pt x="100" y="345"/>
                    </a:cubicBezTo>
                    <a:cubicBezTo>
                      <a:pt x="117" y="297"/>
                      <a:pt x="110" y="274"/>
                      <a:pt x="104" y="267"/>
                    </a:cubicBezTo>
                    <a:cubicBezTo>
                      <a:pt x="135" y="263"/>
                      <a:pt x="157" y="210"/>
                      <a:pt x="157" y="160"/>
                    </a:cubicBezTo>
                    <a:cubicBezTo>
                      <a:pt x="158" y="110"/>
                      <a:pt x="122" y="105"/>
                      <a:pt x="123" y="93"/>
                    </a:cubicBezTo>
                    <a:cubicBezTo>
                      <a:pt x="124" y="80"/>
                      <a:pt x="125" y="68"/>
                      <a:pt x="130" y="61"/>
                    </a:cubicBezTo>
                    <a:cubicBezTo>
                      <a:pt x="135" y="52"/>
                      <a:pt x="136" y="41"/>
                      <a:pt x="154" y="46"/>
                    </a:cubicBezTo>
                    <a:cubicBezTo>
                      <a:pt x="172" y="51"/>
                      <a:pt x="195" y="60"/>
                      <a:pt x="203" y="64"/>
                    </a:cubicBezTo>
                    <a:cubicBezTo>
                      <a:pt x="209" y="68"/>
                      <a:pt x="215" y="85"/>
                      <a:pt x="218" y="96"/>
                    </a:cubicBezTo>
                    <a:cubicBezTo>
                      <a:pt x="218" y="100"/>
                      <a:pt x="216" y="109"/>
                      <a:pt x="215" y="112"/>
                    </a:cubicBezTo>
                    <a:cubicBezTo>
                      <a:pt x="212" y="119"/>
                      <a:pt x="210" y="129"/>
                      <a:pt x="216" y="134"/>
                    </a:cubicBezTo>
                    <a:cubicBezTo>
                      <a:pt x="217" y="134"/>
                      <a:pt x="217" y="134"/>
                      <a:pt x="217" y="135"/>
                    </a:cubicBezTo>
                    <a:cubicBezTo>
                      <a:pt x="218" y="124"/>
                      <a:pt x="219" y="113"/>
                      <a:pt x="220" y="102"/>
                    </a:cubicBezTo>
                    <a:cubicBezTo>
                      <a:pt x="220" y="97"/>
                      <a:pt x="220" y="92"/>
                      <a:pt x="220" y="87"/>
                    </a:cubicBezTo>
                    <a:cubicBezTo>
                      <a:pt x="216" y="75"/>
                      <a:pt x="209" y="59"/>
                      <a:pt x="201" y="55"/>
                    </a:cubicBezTo>
                    <a:cubicBezTo>
                      <a:pt x="191" y="49"/>
                      <a:pt x="183" y="33"/>
                      <a:pt x="145" y="20"/>
                    </a:cubicBezTo>
                    <a:cubicBezTo>
                      <a:pt x="124" y="12"/>
                      <a:pt x="57" y="0"/>
                      <a:pt x="35" y="59"/>
                    </a:cubicBezTo>
                    <a:cubicBezTo>
                      <a:pt x="18" y="106"/>
                      <a:pt x="13" y="198"/>
                      <a:pt x="17" y="232"/>
                    </a:cubicBezTo>
                    <a:cubicBezTo>
                      <a:pt x="21" y="263"/>
                      <a:pt x="23" y="316"/>
                      <a:pt x="21" y="344"/>
                    </a:cubicBezTo>
                    <a:cubicBezTo>
                      <a:pt x="21" y="348"/>
                      <a:pt x="19" y="349"/>
                      <a:pt x="19" y="345"/>
                    </a:cubicBezTo>
                    <a:cubicBezTo>
                      <a:pt x="17" y="329"/>
                      <a:pt x="16" y="306"/>
                      <a:pt x="15" y="298"/>
                    </a:cubicBezTo>
                    <a:cubicBezTo>
                      <a:pt x="14" y="287"/>
                      <a:pt x="8" y="283"/>
                      <a:pt x="5" y="303"/>
                    </a:cubicBezTo>
                    <a:cubicBezTo>
                      <a:pt x="2" y="322"/>
                      <a:pt x="8" y="436"/>
                      <a:pt x="0" y="460"/>
                    </a:cubicBezTo>
                    <a:close/>
                  </a:path>
                </a:pathLst>
              </a:custGeom>
              <a:solidFill>
                <a:srgbClr val="ECD6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3" name="Freeform 725">
                <a:extLst>
                  <a:ext uri="{FF2B5EF4-FFF2-40B4-BE49-F238E27FC236}">
                    <a16:creationId xmlns:a16="http://schemas.microsoft.com/office/drawing/2014/main" id="{3A87DD6C-BAD0-44BF-A60F-04407CEB4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0" y="2603"/>
                <a:ext cx="111" cy="213"/>
              </a:xfrm>
              <a:custGeom>
                <a:avLst/>
                <a:gdLst>
                  <a:gd name="T0" fmla="*/ 546 w 48"/>
                  <a:gd name="T1" fmla="*/ 852 h 86"/>
                  <a:gd name="T2" fmla="*/ 370 w 48"/>
                  <a:gd name="T3" fmla="*/ 681 h 86"/>
                  <a:gd name="T4" fmla="*/ 284 w 48"/>
                  <a:gd name="T5" fmla="*/ 607 h 86"/>
                  <a:gd name="T6" fmla="*/ 208 w 48"/>
                  <a:gd name="T7" fmla="*/ 307 h 86"/>
                  <a:gd name="T8" fmla="*/ 113 w 48"/>
                  <a:gd name="T9" fmla="*/ 30 h 86"/>
                  <a:gd name="T10" fmla="*/ 74 w 48"/>
                  <a:gd name="T11" fmla="*/ 62 h 86"/>
                  <a:gd name="T12" fmla="*/ 123 w 48"/>
                  <a:gd name="T13" fmla="*/ 307 h 86"/>
                  <a:gd name="T14" fmla="*/ 171 w 48"/>
                  <a:gd name="T15" fmla="*/ 565 h 86"/>
                  <a:gd name="T16" fmla="*/ 102 w 48"/>
                  <a:gd name="T17" fmla="*/ 320 h 86"/>
                  <a:gd name="T18" fmla="*/ 28 w 48"/>
                  <a:gd name="T19" fmla="*/ 134 h 86"/>
                  <a:gd name="T20" fmla="*/ 0 w 48"/>
                  <a:gd name="T21" fmla="*/ 166 h 86"/>
                  <a:gd name="T22" fmla="*/ 65 w 48"/>
                  <a:gd name="T23" fmla="*/ 362 h 86"/>
                  <a:gd name="T24" fmla="*/ 65 w 48"/>
                  <a:gd name="T25" fmla="*/ 362 h 86"/>
                  <a:gd name="T26" fmla="*/ 113 w 48"/>
                  <a:gd name="T27" fmla="*/ 565 h 86"/>
                  <a:gd name="T28" fmla="*/ 74 w 48"/>
                  <a:gd name="T29" fmla="*/ 802 h 86"/>
                  <a:gd name="T30" fmla="*/ 86 w 48"/>
                  <a:gd name="T31" fmla="*/ 1142 h 86"/>
                  <a:gd name="T32" fmla="*/ 407 w 48"/>
                  <a:gd name="T33" fmla="*/ 1122 h 86"/>
                  <a:gd name="T34" fmla="*/ 546 w 48"/>
                  <a:gd name="T35" fmla="*/ 852 h 8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" h="86">
                    <a:moveTo>
                      <a:pt x="44" y="56"/>
                    </a:moveTo>
                    <a:cubicBezTo>
                      <a:pt x="42" y="49"/>
                      <a:pt x="36" y="46"/>
                      <a:pt x="30" y="45"/>
                    </a:cubicBezTo>
                    <a:cubicBezTo>
                      <a:pt x="28" y="44"/>
                      <a:pt x="24" y="43"/>
                      <a:pt x="23" y="40"/>
                    </a:cubicBezTo>
                    <a:cubicBezTo>
                      <a:pt x="22" y="35"/>
                      <a:pt x="19" y="27"/>
                      <a:pt x="17" y="20"/>
                    </a:cubicBezTo>
                    <a:cubicBezTo>
                      <a:pt x="16" y="19"/>
                      <a:pt x="10" y="2"/>
                      <a:pt x="9" y="2"/>
                    </a:cubicBezTo>
                    <a:cubicBezTo>
                      <a:pt x="9" y="2"/>
                      <a:pt x="6" y="0"/>
                      <a:pt x="6" y="4"/>
                    </a:cubicBezTo>
                    <a:cubicBezTo>
                      <a:pt x="7" y="8"/>
                      <a:pt x="11" y="20"/>
                      <a:pt x="10" y="20"/>
                    </a:cubicBezTo>
                    <a:cubicBezTo>
                      <a:pt x="12" y="26"/>
                      <a:pt x="13" y="32"/>
                      <a:pt x="14" y="37"/>
                    </a:cubicBezTo>
                    <a:cubicBezTo>
                      <a:pt x="13" y="33"/>
                      <a:pt x="11" y="27"/>
                      <a:pt x="8" y="21"/>
                    </a:cubicBezTo>
                    <a:cubicBezTo>
                      <a:pt x="8" y="19"/>
                      <a:pt x="3" y="9"/>
                      <a:pt x="2" y="9"/>
                    </a:cubicBezTo>
                    <a:cubicBezTo>
                      <a:pt x="2" y="10"/>
                      <a:pt x="0" y="10"/>
                      <a:pt x="0" y="11"/>
                    </a:cubicBezTo>
                    <a:cubicBezTo>
                      <a:pt x="0" y="15"/>
                      <a:pt x="4" y="22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7" y="29"/>
                      <a:pt x="8" y="33"/>
                      <a:pt x="9" y="37"/>
                    </a:cubicBezTo>
                    <a:cubicBezTo>
                      <a:pt x="9" y="41"/>
                      <a:pt x="7" y="50"/>
                      <a:pt x="6" y="53"/>
                    </a:cubicBezTo>
                    <a:cubicBezTo>
                      <a:pt x="3" y="60"/>
                      <a:pt x="1" y="70"/>
                      <a:pt x="7" y="75"/>
                    </a:cubicBezTo>
                    <a:cubicBezTo>
                      <a:pt x="23" y="86"/>
                      <a:pt x="32" y="78"/>
                      <a:pt x="33" y="74"/>
                    </a:cubicBezTo>
                    <a:cubicBezTo>
                      <a:pt x="37" y="74"/>
                      <a:pt x="48" y="66"/>
                      <a:pt x="44" y="56"/>
                    </a:cubicBezTo>
                    <a:close/>
                  </a:path>
                </a:pathLst>
              </a:custGeom>
              <a:solidFill>
                <a:srgbClr val="6DA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4" name="Freeform 726">
                <a:extLst>
                  <a:ext uri="{FF2B5EF4-FFF2-40B4-BE49-F238E27FC236}">
                    <a16:creationId xmlns:a16="http://schemas.microsoft.com/office/drawing/2014/main" id="{720309D1-1F7D-468D-8147-0635A76DF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569"/>
              </a:xfrm>
              <a:custGeom>
                <a:avLst/>
                <a:gdLst>
                  <a:gd name="T0" fmla="*/ 4060 w 526"/>
                  <a:gd name="T1" fmla="*/ 62 h 230"/>
                  <a:gd name="T2" fmla="*/ 248 w 526"/>
                  <a:gd name="T3" fmla="*/ 2147 h 230"/>
                  <a:gd name="T4" fmla="*/ 396 w 526"/>
                  <a:gd name="T5" fmla="*/ 3164 h 230"/>
                  <a:gd name="T6" fmla="*/ 1541 w 526"/>
                  <a:gd name="T7" fmla="*/ 2321 h 230"/>
                  <a:gd name="T8" fmla="*/ 4679 w 526"/>
                  <a:gd name="T9" fmla="*/ 967 h 230"/>
                  <a:gd name="T10" fmla="*/ 5451 w 526"/>
                  <a:gd name="T11" fmla="*/ 2375 h 230"/>
                  <a:gd name="T12" fmla="*/ 4892 w 526"/>
                  <a:gd name="T13" fmla="*/ 2588 h 230"/>
                  <a:gd name="T14" fmla="*/ 4892 w 526"/>
                  <a:gd name="T15" fmla="*/ 2786 h 230"/>
                  <a:gd name="T16" fmla="*/ 5650 w 526"/>
                  <a:gd name="T17" fmla="*/ 2969 h 230"/>
                  <a:gd name="T18" fmla="*/ 6498 w 526"/>
                  <a:gd name="T19" fmla="*/ 1769 h 230"/>
                  <a:gd name="T20" fmla="*/ 4060 w 526"/>
                  <a:gd name="T21" fmla="*/ 62 h 2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26" h="230">
                    <a:moveTo>
                      <a:pt x="326" y="4"/>
                    </a:moveTo>
                    <a:cubicBezTo>
                      <a:pt x="213" y="8"/>
                      <a:pt x="50" y="51"/>
                      <a:pt x="20" y="142"/>
                    </a:cubicBezTo>
                    <a:cubicBezTo>
                      <a:pt x="15" y="157"/>
                      <a:pt x="0" y="188"/>
                      <a:pt x="32" y="209"/>
                    </a:cubicBezTo>
                    <a:cubicBezTo>
                      <a:pt x="64" y="230"/>
                      <a:pt x="95" y="191"/>
                      <a:pt x="124" y="153"/>
                    </a:cubicBezTo>
                    <a:cubicBezTo>
                      <a:pt x="157" y="110"/>
                      <a:pt x="283" y="39"/>
                      <a:pt x="376" y="64"/>
                    </a:cubicBezTo>
                    <a:cubicBezTo>
                      <a:pt x="470" y="89"/>
                      <a:pt x="470" y="133"/>
                      <a:pt x="438" y="157"/>
                    </a:cubicBezTo>
                    <a:cubicBezTo>
                      <a:pt x="422" y="168"/>
                      <a:pt x="408" y="171"/>
                      <a:pt x="393" y="171"/>
                    </a:cubicBezTo>
                    <a:cubicBezTo>
                      <a:pt x="388" y="171"/>
                      <a:pt x="387" y="182"/>
                      <a:pt x="393" y="184"/>
                    </a:cubicBezTo>
                    <a:cubicBezTo>
                      <a:pt x="407" y="187"/>
                      <a:pt x="422" y="204"/>
                      <a:pt x="454" y="196"/>
                    </a:cubicBezTo>
                    <a:cubicBezTo>
                      <a:pt x="496" y="186"/>
                      <a:pt x="526" y="155"/>
                      <a:pt x="522" y="117"/>
                    </a:cubicBezTo>
                    <a:cubicBezTo>
                      <a:pt x="518" y="76"/>
                      <a:pt x="461" y="0"/>
                      <a:pt x="326" y="4"/>
                    </a:cubicBezTo>
                    <a:close/>
                  </a:path>
                </a:pathLst>
              </a:custGeom>
              <a:solidFill>
                <a:srgbClr val="F3A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5" name="Freeform 727">
                <a:extLst>
                  <a:ext uri="{FF2B5EF4-FFF2-40B4-BE49-F238E27FC236}">
                    <a16:creationId xmlns:a16="http://schemas.microsoft.com/office/drawing/2014/main" id="{2DC4D914-C69D-44D6-B7D2-4A2419D415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988"/>
                <a:ext cx="802" cy="371"/>
              </a:xfrm>
              <a:custGeom>
                <a:avLst/>
                <a:gdLst>
                  <a:gd name="T0" fmla="*/ 3127 w 346"/>
                  <a:gd name="T1" fmla="*/ 453 h 150"/>
                  <a:gd name="T2" fmla="*/ 4084 w 346"/>
                  <a:gd name="T3" fmla="*/ 1224 h 150"/>
                  <a:gd name="T4" fmla="*/ 3873 w 346"/>
                  <a:gd name="T5" fmla="*/ 1724 h 150"/>
                  <a:gd name="T6" fmla="*/ 3352 w 346"/>
                  <a:gd name="T7" fmla="*/ 1939 h 150"/>
                  <a:gd name="T8" fmla="*/ 3352 w 346"/>
                  <a:gd name="T9" fmla="*/ 1939 h 150"/>
                  <a:gd name="T10" fmla="*/ 3335 w 346"/>
                  <a:gd name="T11" fmla="*/ 1939 h 150"/>
                  <a:gd name="T12" fmla="*/ 2976 w 346"/>
                  <a:gd name="T13" fmla="*/ 2271 h 150"/>
                  <a:gd name="T14" fmla="*/ 3352 w 346"/>
                  <a:gd name="T15" fmla="*/ 1994 h 150"/>
                  <a:gd name="T16" fmla="*/ 3910 w 346"/>
                  <a:gd name="T17" fmla="*/ 1786 h 150"/>
                  <a:gd name="T18" fmla="*/ 3138 w 346"/>
                  <a:gd name="T19" fmla="*/ 378 h 150"/>
                  <a:gd name="T20" fmla="*/ 0 w 346"/>
                  <a:gd name="T21" fmla="*/ 1724 h 150"/>
                  <a:gd name="T22" fmla="*/ 49 w 346"/>
                  <a:gd name="T23" fmla="*/ 1768 h 150"/>
                  <a:gd name="T24" fmla="*/ 3127 w 346"/>
                  <a:gd name="T25" fmla="*/ 453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6" h="150">
                    <a:moveTo>
                      <a:pt x="251" y="30"/>
                    </a:moveTo>
                    <a:cubicBezTo>
                      <a:pt x="313" y="46"/>
                      <a:pt x="326" y="69"/>
                      <a:pt x="328" y="81"/>
                    </a:cubicBezTo>
                    <a:cubicBezTo>
                      <a:pt x="330" y="92"/>
                      <a:pt x="324" y="104"/>
                      <a:pt x="311" y="114"/>
                    </a:cubicBezTo>
                    <a:cubicBezTo>
                      <a:pt x="297" y="123"/>
                      <a:pt x="284" y="128"/>
                      <a:pt x="269" y="128"/>
                    </a:cubicBezTo>
                    <a:cubicBezTo>
                      <a:pt x="269" y="128"/>
                      <a:pt x="269" y="128"/>
                      <a:pt x="269" y="128"/>
                    </a:cubicBezTo>
                    <a:cubicBezTo>
                      <a:pt x="268" y="128"/>
                      <a:pt x="268" y="128"/>
                      <a:pt x="268" y="128"/>
                    </a:cubicBezTo>
                    <a:cubicBezTo>
                      <a:pt x="254" y="130"/>
                      <a:pt x="247" y="138"/>
                      <a:pt x="239" y="150"/>
                    </a:cubicBezTo>
                    <a:cubicBezTo>
                      <a:pt x="246" y="140"/>
                      <a:pt x="255" y="134"/>
                      <a:pt x="269" y="132"/>
                    </a:cubicBezTo>
                    <a:cubicBezTo>
                      <a:pt x="284" y="132"/>
                      <a:pt x="298" y="129"/>
                      <a:pt x="314" y="118"/>
                    </a:cubicBezTo>
                    <a:cubicBezTo>
                      <a:pt x="346" y="94"/>
                      <a:pt x="346" y="50"/>
                      <a:pt x="252" y="25"/>
                    </a:cubicBezTo>
                    <a:cubicBezTo>
                      <a:pt x="159" y="0"/>
                      <a:pt x="33" y="71"/>
                      <a:pt x="0" y="114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38" y="72"/>
                      <a:pt x="163" y="7"/>
                      <a:pt x="251" y="30"/>
                    </a:cubicBezTo>
                    <a:close/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6" name="Freeform 728">
                <a:extLst>
                  <a:ext uri="{FF2B5EF4-FFF2-40B4-BE49-F238E27FC236}">
                    <a16:creationId xmlns:a16="http://schemas.microsoft.com/office/drawing/2014/main" id="{B5ACC1DC-A665-4766-AA8B-B9FB9F7BE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7" y="2027"/>
                <a:ext cx="480" cy="332"/>
              </a:xfrm>
              <a:custGeom>
                <a:avLst/>
                <a:gdLst>
                  <a:gd name="T0" fmla="*/ 2182 w 207"/>
                  <a:gd name="T1" fmla="*/ 1553 h 134"/>
                  <a:gd name="T2" fmla="*/ 1410 w 207"/>
                  <a:gd name="T3" fmla="*/ 136 h 134"/>
                  <a:gd name="T4" fmla="*/ 37 w 207"/>
                  <a:gd name="T5" fmla="*/ 216 h 134"/>
                  <a:gd name="T6" fmla="*/ 0 w 207"/>
                  <a:gd name="T7" fmla="*/ 258 h 134"/>
                  <a:gd name="T8" fmla="*/ 65 w 207"/>
                  <a:gd name="T9" fmla="*/ 287 h 134"/>
                  <a:gd name="T10" fmla="*/ 1398 w 207"/>
                  <a:gd name="T11" fmla="*/ 216 h 134"/>
                  <a:gd name="T12" fmla="*/ 2356 w 207"/>
                  <a:gd name="T13" fmla="*/ 989 h 134"/>
                  <a:gd name="T14" fmla="*/ 2145 w 207"/>
                  <a:gd name="T15" fmla="*/ 1492 h 134"/>
                  <a:gd name="T16" fmla="*/ 1619 w 207"/>
                  <a:gd name="T17" fmla="*/ 1700 h 134"/>
                  <a:gd name="T18" fmla="*/ 1619 w 207"/>
                  <a:gd name="T19" fmla="*/ 1700 h 134"/>
                  <a:gd name="T20" fmla="*/ 1607 w 207"/>
                  <a:gd name="T21" fmla="*/ 1700 h 134"/>
                  <a:gd name="T22" fmla="*/ 1248 w 207"/>
                  <a:gd name="T23" fmla="*/ 2039 h 134"/>
                  <a:gd name="T24" fmla="*/ 1619 w 207"/>
                  <a:gd name="T25" fmla="*/ 1762 h 134"/>
                  <a:gd name="T26" fmla="*/ 2182 w 207"/>
                  <a:gd name="T27" fmla="*/ 1553 h 13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07" h="134">
                    <a:moveTo>
                      <a:pt x="175" y="102"/>
                    </a:moveTo>
                    <a:cubicBezTo>
                      <a:pt x="207" y="78"/>
                      <a:pt x="207" y="34"/>
                      <a:pt x="113" y="9"/>
                    </a:cubicBezTo>
                    <a:cubicBezTo>
                      <a:pt x="79" y="0"/>
                      <a:pt x="40" y="4"/>
                      <a:pt x="3" y="14"/>
                    </a:cubicBezTo>
                    <a:cubicBezTo>
                      <a:pt x="2" y="16"/>
                      <a:pt x="0" y="17"/>
                      <a:pt x="0" y="17"/>
                    </a:cubicBezTo>
                    <a:cubicBezTo>
                      <a:pt x="0" y="17"/>
                      <a:pt x="2" y="18"/>
                      <a:pt x="5" y="19"/>
                    </a:cubicBezTo>
                    <a:cubicBezTo>
                      <a:pt x="41" y="9"/>
                      <a:pt x="79" y="5"/>
                      <a:pt x="112" y="14"/>
                    </a:cubicBezTo>
                    <a:cubicBezTo>
                      <a:pt x="174" y="30"/>
                      <a:pt x="187" y="53"/>
                      <a:pt x="189" y="65"/>
                    </a:cubicBezTo>
                    <a:cubicBezTo>
                      <a:pt x="191" y="76"/>
                      <a:pt x="185" y="88"/>
                      <a:pt x="172" y="98"/>
                    </a:cubicBezTo>
                    <a:cubicBezTo>
                      <a:pt x="158" y="107"/>
                      <a:pt x="145" y="112"/>
                      <a:pt x="130" y="112"/>
                    </a:cubicBezTo>
                    <a:cubicBezTo>
                      <a:pt x="130" y="112"/>
                      <a:pt x="130" y="112"/>
                      <a:pt x="130" y="112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15" y="114"/>
                      <a:pt x="108" y="122"/>
                      <a:pt x="100" y="134"/>
                    </a:cubicBezTo>
                    <a:cubicBezTo>
                      <a:pt x="107" y="124"/>
                      <a:pt x="116" y="118"/>
                      <a:pt x="130" y="116"/>
                    </a:cubicBezTo>
                    <a:cubicBezTo>
                      <a:pt x="145" y="116"/>
                      <a:pt x="159" y="113"/>
                      <a:pt x="175" y="102"/>
                    </a:cubicBezTo>
                    <a:close/>
                  </a:path>
                </a:pathLst>
              </a:custGeom>
              <a:solidFill>
                <a:srgbClr val="F5A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7" name="Oval 729">
                <a:extLst>
                  <a:ext uri="{FF2B5EF4-FFF2-40B4-BE49-F238E27FC236}">
                    <a16:creationId xmlns:a16="http://schemas.microsoft.com/office/drawing/2014/main" id="{7E2467B7-B9D1-4032-B29F-9106D2653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2322"/>
                <a:ext cx="78" cy="56"/>
              </a:xfrm>
              <a:prstGeom prst="ellipse">
                <a:avLst/>
              </a:prstGeom>
              <a:solidFill>
                <a:srgbClr val="ECAF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728" name="Freeform 730">
                <a:extLst>
                  <a:ext uri="{FF2B5EF4-FFF2-40B4-BE49-F238E27FC236}">
                    <a16:creationId xmlns:a16="http://schemas.microsoft.com/office/drawing/2014/main" id="{2E9D95B0-2A98-4325-8389-7B5548D0A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3" y="2322"/>
                <a:ext cx="69" cy="52"/>
              </a:xfrm>
              <a:custGeom>
                <a:avLst/>
                <a:gdLst>
                  <a:gd name="T0" fmla="*/ 317 w 30"/>
                  <a:gd name="T1" fmla="*/ 196 h 21"/>
                  <a:gd name="T2" fmla="*/ 110 w 30"/>
                  <a:gd name="T3" fmla="*/ 30 h 21"/>
                  <a:gd name="T4" fmla="*/ 0 w 30"/>
                  <a:gd name="T5" fmla="*/ 62 h 21"/>
                  <a:gd name="T6" fmla="*/ 159 w 30"/>
                  <a:gd name="T7" fmla="*/ 0 h 21"/>
                  <a:gd name="T8" fmla="*/ 366 w 30"/>
                  <a:gd name="T9" fmla="*/ 166 h 21"/>
                  <a:gd name="T10" fmla="*/ 269 w 30"/>
                  <a:gd name="T11" fmla="*/ 319 h 21"/>
                  <a:gd name="T12" fmla="*/ 317 w 30"/>
                  <a:gd name="T13" fmla="*/ 196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21">
                    <a:moveTo>
                      <a:pt x="26" y="13"/>
                    </a:moveTo>
                    <a:cubicBezTo>
                      <a:pt x="26" y="7"/>
                      <a:pt x="19" y="2"/>
                      <a:pt x="9" y="2"/>
                    </a:cubicBezTo>
                    <a:cubicBezTo>
                      <a:pt x="6" y="2"/>
                      <a:pt x="3" y="3"/>
                      <a:pt x="0" y="4"/>
                    </a:cubicBezTo>
                    <a:cubicBezTo>
                      <a:pt x="4" y="1"/>
                      <a:pt x="8" y="0"/>
                      <a:pt x="13" y="0"/>
                    </a:cubicBezTo>
                    <a:cubicBezTo>
                      <a:pt x="23" y="0"/>
                      <a:pt x="30" y="5"/>
                      <a:pt x="30" y="11"/>
                    </a:cubicBezTo>
                    <a:cubicBezTo>
                      <a:pt x="30" y="15"/>
                      <a:pt x="27" y="19"/>
                      <a:pt x="22" y="21"/>
                    </a:cubicBezTo>
                    <a:cubicBezTo>
                      <a:pt x="24" y="19"/>
                      <a:pt x="26" y="16"/>
                      <a:pt x="26" y="13"/>
                    </a:cubicBezTo>
                    <a:close/>
                  </a:path>
                </a:pathLst>
              </a:custGeom>
              <a:solidFill>
                <a:srgbClr val="F8D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9" name="Freeform 731">
                <a:extLst>
                  <a:ext uri="{FF2B5EF4-FFF2-40B4-BE49-F238E27FC236}">
                    <a16:creationId xmlns:a16="http://schemas.microsoft.com/office/drawing/2014/main" id="{7EDF10ED-B331-4C1F-A254-5B33B70F8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57"/>
                <a:ext cx="313" cy="255"/>
              </a:xfrm>
              <a:custGeom>
                <a:avLst/>
                <a:gdLst>
                  <a:gd name="T0" fmla="*/ 635 w 135"/>
                  <a:gd name="T1" fmla="*/ 0 h 103"/>
                  <a:gd name="T2" fmla="*/ 1683 w 135"/>
                  <a:gd name="T3" fmla="*/ 1317 h 103"/>
                  <a:gd name="T4" fmla="*/ 1472 w 135"/>
                  <a:gd name="T5" fmla="*/ 1337 h 103"/>
                  <a:gd name="T6" fmla="*/ 0 w 135"/>
                  <a:gd name="T7" fmla="*/ 275 h 10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03">
                    <a:moveTo>
                      <a:pt x="51" y="0"/>
                    </a:moveTo>
                    <a:cubicBezTo>
                      <a:pt x="76" y="3"/>
                      <a:pt x="133" y="35"/>
                      <a:pt x="135" y="87"/>
                    </a:cubicBezTo>
                    <a:cubicBezTo>
                      <a:pt x="135" y="102"/>
                      <a:pt x="125" y="103"/>
                      <a:pt x="118" y="88"/>
                    </a:cubicBezTo>
                    <a:cubicBezTo>
                      <a:pt x="103" y="50"/>
                      <a:pt x="63" y="4"/>
                      <a:pt x="0" y="18"/>
                    </a:cubicBezTo>
                  </a:path>
                </a:pathLst>
              </a:custGeom>
              <a:solidFill>
                <a:srgbClr val="E6CF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0" name="Freeform 732">
                <a:extLst>
                  <a:ext uri="{FF2B5EF4-FFF2-40B4-BE49-F238E27FC236}">
                    <a16:creationId xmlns:a16="http://schemas.microsoft.com/office/drawing/2014/main" id="{A485733E-3388-4168-AE5B-4CE5F08E5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2411"/>
                <a:ext cx="106" cy="450"/>
              </a:xfrm>
              <a:custGeom>
                <a:avLst/>
                <a:gdLst>
                  <a:gd name="T0" fmla="*/ 111 w 46"/>
                  <a:gd name="T1" fmla="*/ 2208 h 182"/>
                  <a:gd name="T2" fmla="*/ 171 w 46"/>
                  <a:gd name="T3" fmla="*/ 2072 h 182"/>
                  <a:gd name="T4" fmla="*/ 111 w 46"/>
                  <a:gd name="T5" fmla="*/ 1980 h 182"/>
                  <a:gd name="T6" fmla="*/ 85 w 46"/>
                  <a:gd name="T7" fmla="*/ 1919 h 182"/>
                  <a:gd name="T8" fmla="*/ 65 w 46"/>
                  <a:gd name="T9" fmla="*/ 1827 h 182"/>
                  <a:gd name="T10" fmla="*/ 65 w 46"/>
                  <a:gd name="T11" fmla="*/ 1815 h 182"/>
                  <a:gd name="T12" fmla="*/ 85 w 46"/>
                  <a:gd name="T13" fmla="*/ 1785 h 182"/>
                  <a:gd name="T14" fmla="*/ 111 w 46"/>
                  <a:gd name="T15" fmla="*/ 1755 h 182"/>
                  <a:gd name="T16" fmla="*/ 94 w 46"/>
                  <a:gd name="T17" fmla="*/ 1664 h 182"/>
                  <a:gd name="T18" fmla="*/ 37 w 46"/>
                  <a:gd name="T19" fmla="*/ 1179 h 182"/>
                  <a:gd name="T20" fmla="*/ 85 w 46"/>
                  <a:gd name="T21" fmla="*/ 843 h 182"/>
                  <a:gd name="T22" fmla="*/ 318 w 46"/>
                  <a:gd name="T23" fmla="*/ 532 h 182"/>
                  <a:gd name="T24" fmla="*/ 244 w 46"/>
                  <a:gd name="T25" fmla="*/ 331 h 182"/>
                  <a:gd name="T26" fmla="*/ 111 w 46"/>
                  <a:gd name="T27" fmla="*/ 361 h 182"/>
                  <a:gd name="T28" fmla="*/ 171 w 46"/>
                  <a:gd name="T29" fmla="*/ 299 h 182"/>
                  <a:gd name="T30" fmla="*/ 281 w 46"/>
                  <a:gd name="T31" fmla="*/ 215 h 182"/>
                  <a:gd name="T32" fmla="*/ 562 w 46"/>
                  <a:gd name="T33" fmla="*/ 74 h 182"/>
                  <a:gd name="T34" fmla="*/ 562 w 46"/>
                  <a:gd name="T35" fmla="*/ 423 h 182"/>
                  <a:gd name="T36" fmla="*/ 346 w 46"/>
                  <a:gd name="T37" fmla="*/ 739 h 182"/>
                  <a:gd name="T38" fmla="*/ 281 w 46"/>
                  <a:gd name="T39" fmla="*/ 1076 h 182"/>
                  <a:gd name="T40" fmla="*/ 355 w 46"/>
                  <a:gd name="T41" fmla="*/ 1558 h 182"/>
                  <a:gd name="T42" fmla="*/ 355 w 46"/>
                  <a:gd name="T43" fmla="*/ 1632 h 182"/>
                  <a:gd name="T44" fmla="*/ 281 w 46"/>
                  <a:gd name="T45" fmla="*/ 1785 h 182"/>
                  <a:gd name="T46" fmla="*/ 318 w 46"/>
                  <a:gd name="T47" fmla="*/ 1906 h 182"/>
                  <a:gd name="T48" fmla="*/ 256 w 46"/>
                  <a:gd name="T49" fmla="*/ 2055 h 182"/>
                  <a:gd name="T50" fmla="*/ 272 w 46"/>
                  <a:gd name="T51" fmla="*/ 2176 h 182"/>
                  <a:gd name="T52" fmla="*/ 233 w 46"/>
                  <a:gd name="T53" fmla="*/ 2250 h 182"/>
                  <a:gd name="T54" fmla="*/ 196 w 46"/>
                  <a:gd name="T55" fmla="*/ 2403 h 182"/>
                  <a:gd name="T56" fmla="*/ 134 w 46"/>
                  <a:gd name="T57" fmla="*/ 2475 h 182"/>
                  <a:gd name="T58" fmla="*/ 65 w 46"/>
                  <a:gd name="T59" fmla="*/ 2648 h 182"/>
                  <a:gd name="T60" fmla="*/ 12 w 46"/>
                  <a:gd name="T61" fmla="*/ 2752 h 182"/>
                  <a:gd name="T62" fmla="*/ 122 w 46"/>
                  <a:gd name="T63" fmla="*/ 2280 h 182"/>
                  <a:gd name="T64" fmla="*/ 111 w 46"/>
                  <a:gd name="T65" fmla="*/ 2208 h 1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6" h="182">
                    <a:moveTo>
                      <a:pt x="9" y="146"/>
                    </a:moveTo>
                    <a:cubicBezTo>
                      <a:pt x="11" y="143"/>
                      <a:pt x="14" y="142"/>
                      <a:pt x="14" y="137"/>
                    </a:cubicBezTo>
                    <a:cubicBezTo>
                      <a:pt x="13" y="134"/>
                      <a:pt x="11" y="133"/>
                      <a:pt x="9" y="131"/>
                    </a:cubicBezTo>
                    <a:cubicBezTo>
                      <a:pt x="8" y="129"/>
                      <a:pt x="8" y="129"/>
                      <a:pt x="7" y="127"/>
                    </a:cubicBezTo>
                    <a:cubicBezTo>
                      <a:pt x="6" y="125"/>
                      <a:pt x="6" y="123"/>
                      <a:pt x="5" y="121"/>
                    </a:cubicBezTo>
                    <a:cubicBezTo>
                      <a:pt x="5" y="121"/>
                      <a:pt x="5" y="120"/>
                      <a:pt x="5" y="120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8" y="117"/>
                      <a:pt x="8" y="116"/>
                      <a:pt x="9" y="116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99"/>
                      <a:pt x="0" y="86"/>
                      <a:pt x="3" y="78"/>
                    </a:cubicBezTo>
                    <a:cubicBezTo>
                      <a:pt x="6" y="69"/>
                      <a:pt x="5" y="68"/>
                      <a:pt x="7" y="56"/>
                    </a:cubicBezTo>
                    <a:cubicBezTo>
                      <a:pt x="10" y="44"/>
                      <a:pt x="20" y="41"/>
                      <a:pt x="26" y="35"/>
                    </a:cubicBezTo>
                    <a:cubicBezTo>
                      <a:pt x="22" y="32"/>
                      <a:pt x="20" y="28"/>
                      <a:pt x="20" y="22"/>
                    </a:cubicBezTo>
                    <a:cubicBezTo>
                      <a:pt x="17" y="24"/>
                      <a:pt x="13" y="25"/>
                      <a:pt x="9" y="24"/>
                    </a:cubicBezTo>
                    <a:cubicBezTo>
                      <a:pt x="10" y="23"/>
                      <a:pt x="12" y="21"/>
                      <a:pt x="14" y="20"/>
                    </a:cubicBezTo>
                    <a:cubicBezTo>
                      <a:pt x="17" y="19"/>
                      <a:pt x="20" y="17"/>
                      <a:pt x="23" y="14"/>
                    </a:cubicBezTo>
                    <a:cubicBezTo>
                      <a:pt x="29" y="5"/>
                      <a:pt x="40" y="0"/>
                      <a:pt x="46" y="5"/>
                    </a:cubicBezTo>
                    <a:cubicBezTo>
                      <a:pt x="39" y="8"/>
                      <a:pt x="40" y="22"/>
                      <a:pt x="46" y="28"/>
                    </a:cubicBezTo>
                    <a:cubicBezTo>
                      <a:pt x="41" y="34"/>
                      <a:pt x="30" y="37"/>
                      <a:pt x="28" y="49"/>
                    </a:cubicBezTo>
                    <a:cubicBezTo>
                      <a:pt x="26" y="60"/>
                      <a:pt x="26" y="62"/>
                      <a:pt x="23" y="71"/>
                    </a:cubicBezTo>
                    <a:cubicBezTo>
                      <a:pt x="20" y="79"/>
                      <a:pt x="25" y="92"/>
                      <a:pt x="29" y="103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7" y="111"/>
                      <a:pt x="23" y="115"/>
                      <a:pt x="23" y="118"/>
                    </a:cubicBezTo>
                    <a:cubicBezTo>
                      <a:pt x="24" y="122"/>
                      <a:pt x="26" y="122"/>
                      <a:pt x="26" y="126"/>
                    </a:cubicBezTo>
                    <a:cubicBezTo>
                      <a:pt x="25" y="129"/>
                      <a:pt x="21" y="132"/>
                      <a:pt x="21" y="136"/>
                    </a:cubicBezTo>
                    <a:cubicBezTo>
                      <a:pt x="21" y="138"/>
                      <a:pt x="23" y="142"/>
                      <a:pt x="22" y="144"/>
                    </a:cubicBezTo>
                    <a:cubicBezTo>
                      <a:pt x="22" y="147"/>
                      <a:pt x="21" y="147"/>
                      <a:pt x="19" y="149"/>
                    </a:cubicBezTo>
                    <a:cubicBezTo>
                      <a:pt x="16" y="153"/>
                      <a:pt x="18" y="155"/>
                      <a:pt x="16" y="159"/>
                    </a:cubicBezTo>
                    <a:cubicBezTo>
                      <a:pt x="15" y="162"/>
                      <a:pt x="13" y="161"/>
                      <a:pt x="11" y="164"/>
                    </a:cubicBezTo>
                    <a:cubicBezTo>
                      <a:pt x="7" y="167"/>
                      <a:pt x="5" y="170"/>
                      <a:pt x="5" y="175"/>
                    </a:cubicBezTo>
                    <a:cubicBezTo>
                      <a:pt x="4" y="178"/>
                      <a:pt x="3" y="180"/>
                      <a:pt x="1" y="182"/>
                    </a:cubicBezTo>
                    <a:cubicBezTo>
                      <a:pt x="6" y="173"/>
                      <a:pt x="9" y="157"/>
                      <a:pt x="10" y="151"/>
                    </a:cubicBezTo>
                    <a:cubicBezTo>
                      <a:pt x="10" y="150"/>
                      <a:pt x="9" y="147"/>
                      <a:pt x="9" y="146"/>
                    </a:cubicBezTo>
                    <a:close/>
                  </a:path>
                </a:pathLst>
              </a:custGeom>
              <a:solidFill>
                <a:srgbClr val="FFF4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1" name="Freeform 733">
                <a:extLst>
                  <a:ext uri="{FF2B5EF4-FFF2-40B4-BE49-F238E27FC236}">
                    <a16:creationId xmlns:a16="http://schemas.microsoft.com/office/drawing/2014/main" id="{223C0D6A-B62D-4C76-A4F6-3AB8D1D17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314"/>
                <a:ext cx="211" cy="937"/>
              </a:xfrm>
              <a:custGeom>
                <a:avLst/>
                <a:gdLst>
                  <a:gd name="T0" fmla="*/ 37 w 91"/>
                  <a:gd name="T1" fmla="*/ 3654 h 379"/>
                  <a:gd name="T2" fmla="*/ 172 w 91"/>
                  <a:gd name="T3" fmla="*/ 3931 h 379"/>
                  <a:gd name="T4" fmla="*/ 424 w 91"/>
                  <a:gd name="T5" fmla="*/ 4670 h 379"/>
                  <a:gd name="T6" fmla="*/ 587 w 91"/>
                  <a:gd name="T7" fmla="*/ 5728 h 379"/>
                  <a:gd name="T8" fmla="*/ 596 w 91"/>
                  <a:gd name="T9" fmla="*/ 5451 h 379"/>
                  <a:gd name="T10" fmla="*/ 624 w 91"/>
                  <a:gd name="T11" fmla="*/ 5335 h 379"/>
                  <a:gd name="T12" fmla="*/ 387 w 91"/>
                  <a:gd name="T13" fmla="*/ 4106 h 379"/>
                  <a:gd name="T14" fmla="*/ 209 w 91"/>
                  <a:gd name="T15" fmla="*/ 3582 h 379"/>
                  <a:gd name="T16" fmla="*/ 624 w 91"/>
                  <a:gd name="T17" fmla="*/ 2902 h 379"/>
                  <a:gd name="T18" fmla="*/ 823 w 91"/>
                  <a:gd name="T19" fmla="*/ 1755 h 379"/>
                  <a:gd name="T20" fmla="*/ 1011 w 91"/>
                  <a:gd name="T21" fmla="*/ 1046 h 379"/>
                  <a:gd name="T22" fmla="*/ 1048 w 91"/>
                  <a:gd name="T23" fmla="*/ 514 h 379"/>
                  <a:gd name="T24" fmla="*/ 624 w 91"/>
                  <a:gd name="T25" fmla="*/ 514 h 379"/>
                  <a:gd name="T26" fmla="*/ 415 w 91"/>
                  <a:gd name="T27" fmla="*/ 440 h 379"/>
                  <a:gd name="T28" fmla="*/ 550 w 91"/>
                  <a:gd name="T29" fmla="*/ 134 h 379"/>
                  <a:gd name="T30" fmla="*/ 359 w 91"/>
                  <a:gd name="T31" fmla="*/ 62 h 379"/>
                  <a:gd name="T32" fmla="*/ 301 w 91"/>
                  <a:gd name="T33" fmla="*/ 195 h 379"/>
                  <a:gd name="T34" fmla="*/ 225 w 91"/>
                  <a:gd name="T35" fmla="*/ 470 h 379"/>
                  <a:gd name="T36" fmla="*/ 188 w 91"/>
                  <a:gd name="T37" fmla="*/ 831 h 379"/>
                  <a:gd name="T38" fmla="*/ 501 w 91"/>
                  <a:gd name="T39" fmla="*/ 801 h 379"/>
                  <a:gd name="T40" fmla="*/ 786 w 91"/>
                  <a:gd name="T41" fmla="*/ 665 h 379"/>
                  <a:gd name="T42" fmla="*/ 786 w 91"/>
                  <a:gd name="T43" fmla="*/ 1014 h 379"/>
                  <a:gd name="T44" fmla="*/ 559 w 91"/>
                  <a:gd name="T45" fmla="*/ 1333 h 379"/>
                  <a:gd name="T46" fmla="*/ 501 w 91"/>
                  <a:gd name="T47" fmla="*/ 1661 h 379"/>
                  <a:gd name="T48" fmla="*/ 575 w 91"/>
                  <a:gd name="T49" fmla="*/ 2146 h 379"/>
                  <a:gd name="T50" fmla="*/ 575 w 91"/>
                  <a:gd name="T51" fmla="*/ 2218 h 379"/>
                  <a:gd name="T52" fmla="*/ 501 w 91"/>
                  <a:gd name="T53" fmla="*/ 2371 h 379"/>
                  <a:gd name="T54" fmla="*/ 538 w 91"/>
                  <a:gd name="T55" fmla="*/ 2495 h 379"/>
                  <a:gd name="T56" fmla="*/ 473 w 91"/>
                  <a:gd name="T57" fmla="*/ 2648 h 379"/>
                  <a:gd name="T58" fmla="*/ 485 w 91"/>
                  <a:gd name="T59" fmla="*/ 2762 h 379"/>
                  <a:gd name="T60" fmla="*/ 445 w 91"/>
                  <a:gd name="T61" fmla="*/ 2843 h 379"/>
                  <a:gd name="T62" fmla="*/ 415 w 91"/>
                  <a:gd name="T63" fmla="*/ 2994 h 379"/>
                  <a:gd name="T64" fmla="*/ 350 w 91"/>
                  <a:gd name="T65" fmla="*/ 3068 h 379"/>
                  <a:gd name="T66" fmla="*/ 274 w 91"/>
                  <a:gd name="T67" fmla="*/ 3234 h 379"/>
                  <a:gd name="T68" fmla="*/ 151 w 91"/>
                  <a:gd name="T69" fmla="*/ 3387 h 379"/>
                  <a:gd name="T70" fmla="*/ 37 w 91"/>
                  <a:gd name="T71" fmla="*/ 3654 h 37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91" h="379">
                    <a:moveTo>
                      <a:pt x="3" y="242"/>
                    </a:moveTo>
                    <a:cubicBezTo>
                      <a:pt x="6" y="250"/>
                      <a:pt x="12" y="257"/>
                      <a:pt x="14" y="260"/>
                    </a:cubicBezTo>
                    <a:cubicBezTo>
                      <a:pt x="21" y="273"/>
                      <a:pt x="29" y="291"/>
                      <a:pt x="34" y="309"/>
                    </a:cubicBezTo>
                    <a:cubicBezTo>
                      <a:pt x="38" y="325"/>
                      <a:pt x="44" y="357"/>
                      <a:pt x="47" y="379"/>
                    </a:cubicBezTo>
                    <a:cubicBezTo>
                      <a:pt x="47" y="370"/>
                      <a:pt x="48" y="364"/>
                      <a:pt x="48" y="361"/>
                    </a:cubicBezTo>
                    <a:cubicBezTo>
                      <a:pt x="49" y="357"/>
                      <a:pt x="49" y="355"/>
                      <a:pt x="50" y="353"/>
                    </a:cubicBezTo>
                    <a:cubicBezTo>
                      <a:pt x="45" y="323"/>
                      <a:pt x="39" y="290"/>
                      <a:pt x="31" y="272"/>
                    </a:cubicBezTo>
                    <a:cubicBezTo>
                      <a:pt x="21" y="250"/>
                      <a:pt x="9" y="241"/>
                      <a:pt x="17" y="237"/>
                    </a:cubicBezTo>
                    <a:cubicBezTo>
                      <a:pt x="25" y="234"/>
                      <a:pt x="41" y="223"/>
                      <a:pt x="50" y="192"/>
                    </a:cubicBezTo>
                    <a:cubicBezTo>
                      <a:pt x="56" y="170"/>
                      <a:pt x="63" y="137"/>
                      <a:pt x="66" y="116"/>
                    </a:cubicBezTo>
                    <a:cubicBezTo>
                      <a:pt x="69" y="95"/>
                      <a:pt x="76" y="85"/>
                      <a:pt x="81" y="69"/>
                    </a:cubicBezTo>
                    <a:cubicBezTo>
                      <a:pt x="87" y="52"/>
                      <a:pt x="91" y="47"/>
                      <a:pt x="84" y="34"/>
                    </a:cubicBezTo>
                    <a:cubicBezTo>
                      <a:pt x="77" y="22"/>
                      <a:pt x="59" y="32"/>
                      <a:pt x="50" y="34"/>
                    </a:cubicBezTo>
                    <a:cubicBezTo>
                      <a:pt x="40" y="36"/>
                      <a:pt x="35" y="28"/>
                      <a:pt x="33" y="29"/>
                    </a:cubicBezTo>
                    <a:cubicBezTo>
                      <a:pt x="40" y="21"/>
                      <a:pt x="46" y="16"/>
                      <a:pt x="44" y="9"/>
                    </a:cubicBezTo>
                    <a:cubicBezTo>
                      <a:pt x="42" y="0"/>
                      <a:pt x="34" y="0"/>
                      <a:pt x="29" y="4"/>
                    </a:cubicBezTo>
                    <a:cubicBezTo>
                      <a:pt x="27" y="7"/>
                      <a:pt x="25" y="9"/>
                      <a:pt x="24" y="13"/>
                    </a:cubicBezTo>
                    <a:cubicBezTo>
                      <a:pt x="23" y="23"/>
                      <a:pt x="26" y="18"/>
                      <a:pt x="18" y="31"/>
                    </a:cubicBezTo>
                    <a:cubicBezTo>
                      <a:pt x="12" y="35"/>
                      <a:pt x="6" y="49"/>
                      <a:pt x="15" y="55"/>
                    </a:cubicBezTo>
                    <a:cubicBezTo>
                      <a:pt x="24" y="61"/>
                      <a:pt x="33" y="61"/>
                      <a:pt x="40" y="53"/>
                    </a:cubicBezTo>
                    <a:cubicBezTo>
                      <a:pt x="46" y="44"/>
                      <a:pt x="57" y="39"/>
                      <a:pt x="63" y="44"/>
                    </a:cubicBezTo>
                    <a:cubicBezTo>
                      <a:pt x="56" y="47"/>
                      <a:pt x="57" y="61"/>
                      <a:pt x="63" y="67"/>
                    </a:cubicBezTo>
                    <a:cubicBezTo>
                      <a:pt x="58" y="73"/>
                      <a:pt x="47" y="76"/>
                      <a:pt x="45" y="88"/>
                    </a:cubicBezTo>
                    <a:cubicBezTo>
                      <a:pt x="43" y="99"/>
                      <a:pt x="43" y="101"/>
                      <a:pt x="40" y="110"/>
                    </a:cubicBezTo>
                    <a:cubicBezTo>
                      <a:pt x="37" y="118"/>
                      <a:pt x="42" y="131"/>
                      <a:pt x="46" y="142"/>
                    </a:cubicBezTo>
                    <a:cubicBezTo>
                      <a:pt x="46" y="147"/>
                      <a:pt x="46" y="147"/>
                      <a:pt x="46" y="147"/>
                    </a:cubicBezTo>
                    <a:cubicBezTo>
                      <a:pt x="44" y="150"/>
                      <a:pt x="40" y="154"/>
                      <a:pt x="40" y="157"/>
                    </a:cubicBezTo>
                    <a:cubicBezTo>
                      <a:pt x="41" y="161"/>
                      <a:pt x="43" y="161"/>
                      <a:pt x="43" y="165"/>
                    </a:cubicBezTo>
                    <a:cubicBezTo>
                      <a:pt x="42" y="168"/>
                      <a:pt x="38" y="171"/>
                      <a:pt x="38" y="175"/>
                    </a:cubicBezTo>
                    <a:cubicBezTo>
                      <a:pt x="38" y="177"/>
                      <a:pt x="40" y="181"/>
                      <a:pt x="39" y="183"/>
                    </a:cubicBezTo>
                    <a:cubicBezTo>
                      <a:pt x="39" y="186"/>
                      <a:pt x="38" y="186"/>
                      <a:pt x="36" y="188"/>
                    </a:cubicBezTo>
                    <a:cubicBezTo>
                      <a:pt x="33" y="192"/>
                      <a:pt x="35" y="194"/>
                      <a:pt x="33" y="198"/>
                    </a:cubicBezTo>
                    <a:cubicBezTo>
                      <a:pt x="32" y="201"/>
                      <a:pt x="30" y="200"/>
                      <a:pt x="28" y="203"/>
                    </a:cubicBezTo>
                    <a:cubicBezTo>
                      <a:pt x="24" y="206"/>
                      <a:pt x="22" y="209"/>
                      <a:pt x="22" y="214"/>
                    </a:cubicBezTo>
                    <a:cubicBezTo>
                      <a:pt x="21" y="218"/>
                      <a:pt x="19" y="222"/>
                      <a:pt x="12" y="224"/>
                    </a:cubicBezTo>
                    <a:cubicBezTo>
                      <a:pt x="2" y="226"/>
                      <a:pt x="0" y="235"/>
                      <a:pt x="3" y="242"/>
                    </a:cubicBezTo>
                    <a:close/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2" name="Freeform 734">
                <a:extLst>
                  <a:ext uri="{FF2B5EF4-FFF2-40B4-BE49-F238E27FC236}">
                    <a16:creationId xmlns:a16="http://schemas.microsoft.com/office/drawing/2014/main" id="{1A0B2C5D-A698-44B6-B885-F25922AD5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322"/>
                <a:ext cx="561" cy="917"/>
              </a:xfrm>
              <a:custGeom>
                <a:avLst/>
                <a:gdLst>
                  <a:gd name="T0" fmla="*/ 415 w 242"/>
                  <a:gd name="T1" fmla="*/ 3416 h 371"/>
                  <a:gd name="T2" fmla="*/ 0 w 242"/>
                  <a:gd name="T3" fmla="*/ 3292 h 371"/>
                  <a:gd name="T4" fmla="*/ 376 w 242"/>
                  <a:gd name="T5" fmla="*/ 3139 h 371"/>
                  <a:gd name="T6" fmla="*/ 832 w 242"/>
                  <a:gd name="T7" fmla="*/ 3324 h 371"/>
                  <a:gd name="T8" fmla="*/ 359 w 242"/>
                  <a:gd name="T9" fmla="*/ 2872 h 371"/>
                  <a:gd name="T10" fmla="*/ 510 w 242"/>
                  <a:gd name="T11" fmla="*/ 2823 h 371"/>
                  <a:gd name="T12" fmla="*/ 651 w 242"/>
                  <a:gd name="T13" fmla="*/ 2749 h 371"/>
                  <a:gd name="T14" fmla="*/ 709 w 242"/>
                  <a:gd name="T15" fmla="*/ 2976 h 371"/>
                  <a:gd name="T16" fmla="*/ 909 w 242"/>
                  <a:gd name="T17" fmla="*/ 3188 h 371"/>
                  <a:gd name="T18" fmla="*/ 1182 w 242"/>
                  <a:gd name="T19" fmla="*/ 3213 h 371"/>
                  <a:gd name="T20" fmla="*/ 983 w 242"/>
                  <a:gd name="T21" fmla="*/ 2627 h 371"/>
                  <a:gd name="T22" fmla="*/ 1171 w 242"/>
                  <a:gd name="T23" fmla="*/ 2309 h 371"/>
                  <a:gd name="T24" fmla="*/ 1256 w 242"/>
                  <a:gd name="T25" fmla="*/ 2296 h 371"/>
                  <a:gd name="T26" fmla="*/ 1447 w 242"/>
                  <a:gd name="T27" fmla="*/ 2309 h 371"/>
                  <a:gd name="T28" fmla="*/ 1333 w 242"/>
                  <a:gd name="T29" fmla="*/ 2902 h 371"/>
                  <a:gd name="T30" fmla="*/ 1720 w 242"/>
                  <a:gd name="T31" fmla="*/ 2823 h 371"/>
                  <a:gd name="T32" fmla="*/ 1871 w 242"/>
                  <a:gd name="T33" fmla="*/ 2328 h 371"/>
                  <a:gd name="T34" fmla="*/ 1966 w 242"/>
                  <a:gd name="T35" fmla="*/ 2627 h 371"/>
                  <a:gd name="T36" fmla="*/ 1892 w 242"/>
                  <a:gd name="T37" fmla="*/ 2793 h 371"/>
                  <a:gd name="T38" fmla="*/ 1908 w 242"/>
                  <a:gd name="T39" fmla="*/ 3080 h 371"/>
                  <a:gd name="T40" fmla="*/ 1569 w 242"/>
                  <a:gd name="T41" fmla="*/ 3035 h 371"/>
                  <a:gd name="T42" fmla="*/ 1581 w 242"/>
                  <a:gd name="T43" fmla="*/ 3292 h 371"/>
                  <a:gd name="T44" fmla="*/ 2242 w 242"/>
                  <a:gd name="T45" fmla="*/ 3006 h 371"/>
                  <a:gd name="T46" fmla="*/ 2381 w 242"/>
                  <a:gd name="T47" fmla="*/ 2719 h 371"/>
                  <a:gd name="T48" fmla="*/ 2392 w 242"/>
                  <a:gd name="T49" fmla="*/ 2341 h 371"/>
                  <a:gd name="T50" fmla="*/ 2392 w 242"/>
                  <a:gd name="T51" fmla="*/ 1631 h 371"/>
                  <a:gd name="T52" fmla="*/ 2691 w 242"/>
                  <a:gd name="T53" fmla="*/ 606 h 371"/>
                  <a:gd name="T54" fmla="*/ 2128 w 242"/>
                  <a:gd name="T55" fmla="*/ 470 h 371"/>
                  <a:gd name="T56" fmla="*/ 2418 w 242"/>
                  <a:gd name="T57" fmla="*/ 133 h 371"/>
                  <a:gd name="T58" fmla="*/ 2928 w 242"/>
                  <a:gd name="T59" fmla="*/ 514 h 371"/>
                  <a:gd name="T60" fmla="*/ 2515 w 242"/>
                  <a:gd name="T61" fmla="*/ 2852 h 371"/>
                  <a:gd name="T62" fmla="*/ 2515 w 242"/>
                  <a:gd name="T63" fmla="*/ 5223 h 371"/>
                  <a:gd name="T64" fmla="*/ 2316 w 242"/>
                  <a:gd name="T65" fmla="*/ 4575 h 371"/>
                  <a:gd name="T66" fmla="*/ 1746 w 242"/>
                  <a:gd name="T67" fmla="*/ 3591 h 371"/>
                  <a:gd name="T68" fmla="*/ 1746 w 242"/>
                  <a:gd name="T69" fmla="*/ 4442 h 371"/>
                  <a:gd name="T70" fmla="*/ 1855 w 242"/>
                  <a:gd name="T71" fmla="*/ 4790 h 371"/>
                  <a:gd name="T72" fmla="*/ 1720 w 242"/>
                  <a:gd name="T73" fmla="*/ 4533 h 371"/>
                  <a:gd name="T74" fmla="*/ 1671 w 242"/>
                  <a:gd name="T75" fmla="*/ 4966 h 371"/>
                  <a:gd name="T76" fmla="*/ 1456 w 242"/>
                  <a:gd name="T77" fmla="*/ 4093 h 371"/>
                  <a:gd name="T78" fmla="*/ 1085 w 242"/>
                  <a:gd name="T79" fmla="*/ 4227 h 371"/>
                  <a:gd name="T80" fmla="*/ 1069 w 242"/>
                  <a:gd name="T81" fmla="*/ 4728 h 371"/>
                  <a:gd name="T82" fmla="*/ 1171 w 242"/>
                  <a:gd name="T83" fmla="*/ 4936 h 371"/>
                  <a:gd name="T84" fmla="*/ 934 w 242"/>
                  <a:gd name="T85" fmla="*/ 4649 h 371"/>
                  <a:gd name="T86" fmla="*/ 925 w 242"/>
                  <a:gd name="T87" fmla="*/ 4575 h 371"/>
                  <a:gd name="T88" fmla="*/ 774 w 242"/>
                  <a:gd name="T89" fmla="*/ 4318 h 371"/>
                  <a:gd name="T90" fmla="*/ 1032 w 242"/>
                  <a:gd name="T91" fmla="*/ 4185 h 371"/>
                  <a:gd name="T92" fmla="*/ 1305 w 242"/>
                  <a:gd name="T93" fmla="*/ 3777 h 371"/>
                  <a:gd name="T94" fmla="*/ 909 w 242"/>
                  <a:gd name="T95" fmla="*/ 3670 h 371"/>
                  <a:gd name="T96" fmla="*/ 538 w 242"/>
                  <a:gd name="T97" fmla="*/ 3787 h 371"/>
                  <a:gd name="T98" fmla="*/ 445 w 242"/>
                  <a:gd name="T99" fmla="*/ 4031 h 371"/>
                  <a:gd name="T100" fmla="*/ 387 w 242"/>
                  <a:gd name="T101" fmla="*/ 4545 h 371"/>
                  <a:gd name="T102" fmla="*/ 424 w 242"/>
                  <a:gd name="T103" fmla="*/ 4014 h 371"/>
                  <a:gd name="T104" fmla="*/ 86 w 242"/>
                  <a:gd name="T105" fmla="*/ 4271 h 371"/>
                  <a:gd name="T106" fmla="*/ 37 w 242"/>
                  <a:gd name="T107" fmla="*/ 3868 h 371"/>
                  <a:gd name="T108" fmla="*/ 424 w 242"/>
                  <a:gd name="T109" fmla="*/ 3777 h 371"/>
                  <a:gd name="T110" fmla="*/ 962 w 242"/>
                  <a:gd name="T111" fmla="*/ 3470 h 37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42" h="371">
                    <a:moveTo>
                      <a:pt x="59" y="225"/>
                    </a:moveTo>
                    <a:cubicBezTo>
                      <a:pt x="56" y="226"/>
                      <a:pt x="54" y="227"/>
                      <a:pt x="51" y="227"/>
                    </a:cubicBezTo>
                    <a:cubicBezTo>
                      <a:pt x="45" y="226"/>
                      <a:pt x="39" y="226"/>
                      <a:pt x="33" y="226"/>
                    </a:cubicBezTo>
                    <a:cubicBezTo>
                      <a:pt x="28" y="226"/>
                      <a:pt x="27" y="226"/>
                      <a:pt x="22" y="226"/>
                    </a:cubicBezTo>
                    <a:cubicBezTo>
                      <a:pt x="17" y="227"/>
                      <a:pt x="12" y="225"/>
                      <a:pt x="8" y="225"/>
                    </a:cubicBezTo>
                    <a:cubicBezTo>
                      <a:pt x="1" y="225"/>
                      <a:pt x="1" y="224"/>
                      <a:pt x="0" y="218"/>
                    </a:cubicBezTo>
                    <a:cubicBezTo>
                      <a:pt x="2" y="224"/>
                      <a:pt x="12" y="221"/>
                      <a:pt x="17" y="221"/>
                    </a:cubicBezTo>
                    <a:cubicBezTo>
                      <a:pt x="22" y="221"/>
                      <a:pt x="28" y="223"/>
                      <a:pt x="28" y="216"/>
                    </a:cubicBezTo>
                    <a:cubicBezTo>
                      <a:pt x="28" y="215"/>
                      <a:pt x="26" y="209"/>
                      <a:pt x="30" y="208"/>
                    </a:cubicBezTo>
                    <a:cubicBezTo>
                      <a:pt x="28" y="213"/>
                      <a:pt x="34" y="217"/>
                      <a:pt x="38" y="220"/>
                    </a:cubicBezTo>
                    <a:cubicBezTo>
                      <a:pt x="43" y="223"/>
                      <a:pt x="45" y="222"/>
                      <a:pt x="50" y="221"/>
                    </a:cubicBezTo>
                    <a:cubicBezTo>
                      <a:pt x="57" y="220"/>
                      <a:pt x="60" y="220"/>
                      <a:pt x="67" y="220"/>
                    </a:cubicBezTo>
                    <a:cubicBezTo>
                      <a:pt x="73" y="218"/>
                      <a:pt x="64" y="213"/>
                      <a:pt x="58" y="209"/>
                    </a:cubicBezTo>
                    <a:cubicBezTo>
                      <a:pt x="54" y="206"/>
                      <a:pt x="53" y="201"/>
                      <a:pt x="50" y="197"/>
                    </a:cubicBezTo>
                    <a:cubicBezTo>
                      <a:pt x="44" y="191"/>
                      <a:pt x="35" y="194"/>
                      <a:pt x="29" y="190"/>
                    </a:cubicBezTo>
                    <a:cubicBezTo>
                      <a:pt x="26" y="188"/>
                      <a:pt x="24" y="181"/>
                      <a:pt x="30" y="182"/>
                    </a:cubicBezTo>
                    <a:cubicBezTo>
                      <a:pt x="31" y="186"/>
                      <a:pt x="32" y="187"/>
                      <a:pt x="36" y="188"/>
                    </a:cubicBezTo>
                    <a:cubicBezTo>
                      <a:pt x="38" y="189"/>
                      <a:pt x="39" y="188"/>
                      <a:pt x="41" y="187"/>
                    </a:cubicBezTo>
                    <a:cubicBezTo>
                      <a:pt x="43" y="185"/>
                      <a:pt x="46" y="181"/>
                      <a:pt x="48" y="178"/>
                    </a:cubicBezTo>
                    <a:cubicBezTo>
                      <a:pt x="49" y="177"/>
                      <a:pt x="48" y="174"/>
                      <a:pt x="51" y="174"/>
                    </a:cubicBezTo>
                    <a:cubicBezTo>
                      <a:pt x="55" y="175"/>
                      <a:pt x="54" y="180"/>
                      <a:pt x="52" y="182"/>
                    </a:cubicBezTo>
                    <a:cubicBezTo>
                      <a:pt x="49" y="185"/>
                      <a:pt x="48" y="184"/>
                      <a:pt x="49" y="189"/>
                    </a:cubicBezTo>
                    <a:cubicBezTo>
                      <a:pt x="50" y="192"/>
                      <a:pt x="52" y="193"/>
                      <a:pt x="54" y="195"/>
                    </a:cubicBezTo>
                    <a:cubicBezTo>
                      <a:pt x="55" y="195"/>
                      <a:pt x="55" y="197"/>
                      <a:pt x="57" y="197"/>
                    </a:cubicBezTo>
                    <a:cubicBezTo>
                      <a:pt x="58" y="198"/>
                      <a:pt x="62" y="195"/>
                      <a:pt x="64" y="195"/>
                    </a:cubicBezTo>
                    <a:cubicBezTo>
                      <a:pt x="69" y="194"/>
                      <a:pt x="67" y="195"/>
                      <a:pt x="66" y="199"/>
                    </a:cubicBezTo>
                    <a:cubicBezTo>
                      <a:pt x="65" y="204"/>
                      <a:pt x="69" y="208"/>
                      <a:pt x="73" y="211"/>
                    </a:cubicBezTo>
                    <a:cubicBezTo>
                      <a:pt x="78" y="216"/>
                      <a:pt x="85" y="216"/>
                      <a:pt x="90" y="221"/>
                    </a:cubicBezTo>
                    <a:cubicBezTo>
                      <a:pt x="93" y="223"/>
                      <a:pt x="94" y="227"/>
                      <a:pt x="99" y="225"/>
                    </a:cubicBezTo>
                    <a:cubicBezTo>
                      <a:pt x="106" y="222"/>
                      <a:pt x="97" y="217"/>
                      <a:pt x="95" y="213"/>
                    </a:cubicBezTo>
                    <a:cubicBezTo>
                      <a:pt x="93" y="207"/>
                      <a:pt x="96" y="200"/>
                      <a:pt x="93" y="194"/>
                    </a:cubicBezTo>
                    <a:cubicBezTo>
                      <a:pt x="91" y="189"/>
                      <a:pt x="88" y="185"/>
                      <a:pt x="84" y="180"/>
                    </a:cubicBezTo>
                    <a:cubicBezTo>
                      <a:pt x="83" y="179"/>
                      <a:pt x="79" y="176"/>
                      <a:pt x="79" y="174"/>
                    </a:cubicBezTo>
                    <a:cubicBezTo>
                      <a:pt x="82" y="174"/>
                      <a:pt x="85" y="175"/>
                      <a:pt x="87" y="178"/>
                    </a:cubicBezTo>
                    <a:cubicBezTo>
                      <a:pt x="88" y="179"/>
                      <a:pt x="91" y="184"/>
                      <a:pt x="93" y="186"/>
                    </a:cubicBezTo>
                    <a:cubicBezTo>
                      <a:pt x="94" y="174"/>
                      <a:pt x="88" y="165"/>
                      <a:pt x="94" y="153"/>
                    </a:cubicBezTo>
                    <a:cubicBezTo>
                      <a:pt x="97" y="148"/>
                      <a:pt x="96" y="147"/>
                      <a:pt x="97" y="141"/>
                    </a:cubicBezTo>
                    <a:cubicBezTo>
                      <a:pt x="98" y="137"/>
                      <a:pt x="94" y="133"/>
                      <a:pt x="94" y="130"/>
                    </a:cubicBezTo>
                    <a:cubicBezTo>
                      <a:pt x="103" y="130"/>
                      <a:pt x="102" y="147"/>
                      <a:pt x="101" y="152"/>
                    </a:cubicBezTo>
                    <a:cubicBezTo>
                      <a:pt x="100" y="155"/>
                      <a:pt x="98" y="158"/>
                      <a:pt x="99" y="161"/>
                    </a:cubicBezTo>
                    <a:cubicBezTo>
                      <a:pt x="101" y="165"/>
                      <a:pt x="101" y="163"/>
                      <a:pt x="104" y="162"/>
                    </a:cubicBezTo>
                    <a:cubicBezTo>
                      <a:pt x="106" y="162"/>
                      <a:pt x="114" y="151"/>
                      <a:pt x="116" y="153"/>
                    </a:cubicBezTo>
                    <a:cubicBezTo>
                      <a:pt x="118" y="156"/>
                      <a:pt x="112" y="162"/>
                      <a:pt x="110" y="163"/>
                    </a:cubicBezTo>
                    <a:cubicBezTo>
                      <a:pt x="107" y="164"/>
                      <a:pt x="101" y="174"/>
                      <a:pt x="101" y="178"/>
                    </a:cubicBezTo>
                    <a:cubicBezTo>
                      <a:pt x="102" y="184"/>
                      <a:pt x="101" y="186"/>
                      <a:pt x="107" y="192"/>
                    </a:cubicBezTo>
                    <a:cubicBezTo>
                      <a:pt x="110" y="195"/>
                      <a:pt x="122" y="195"/>
                      <a:pt x="127" y="195"/>
                    </a:cubicBezTo>
                    <a:cubicBezTo>
                      <a:pt x="132" y="195"/>
                      <a:pt x="130" y="195"/>
                      <a:pt x="132" y="192"/>
                    </a:cubicBezTo>
                    <a:cubicBezTo>
                      <a:pt x="134" y="190"/>
                      <a:pt x="136" y="189"/>
                      <a:pt x="138" y="187"/>
                    </a:cubicBezTo>
                    <a:cubicBezTo>
                      <a:pt x="145" y="183"/>
                      <a:pt x="145" y="174"/>
                      <a:pt x="146" y="167"/>
                    </a:cubicBezTo>
                    <a:cubicBezTo>
                      <a:pt x="146" y="165"/>
                      <a:pt x="146" y="162"/>
                      <a:pt x="147" y="160"/>
                    </a:cubicBezTo>
                    <a:cubicBezTo>
                      <a:pt x="147" y="158"/>
                      <a:pt x="149" y="156"/>
                      <a:pt x="150" y="154"/>
                    </a:cubicBezTo>
                    <a:cubicBezTo>
                      <a:pt x="152" y="158"/>
                      <a:pt x="151" y="157"/>
                      <a:pt x="150" y="161"/>
                    </a:cubicBezTo>
                    <a:cubicBezTo>
                      <a:pt x="149" y="164"/>
                      <a:pt x="152" y="170"/>
                      <a:pt x="151" y="173"/>
                    </a:cubicBezTo>
                    <a:cubicBezTo>
                      <a:pt x="154" y="174"/>
                      <a:pt x="155" y="174"/>
                      <a:pt x="158" y="174"/>
                    </a:cubicBezTo>
                    <a:cubicBezTo>
                      <a:pt x="160" y="174"/>
                      <a:pt x="164" y="172"/>
                      <a:pt x="166" y="173"/>
                    </a:cubicBezTo>
                    <a:cubicBezTo>
                      <a:pt x="175" y="175"/>
                      <a:pt x="162" y="178"/>
                      <a:pt x="158" y="178"/>
                    </a:cubicBezTo>
                    <a:cubicBezTo>
                      <a:pt x="155" y="179"/>
                      <a:pt x="148" y="180"/>
                      <a:pt x="152" y="185"/>
                    </a:cubicBezTo>
                    <a:cubicBezTo>
                      <a:pt x="154" y="189"/>
                      <a:pt x="159" y="188"/>
                      <a:pt x="162" y="192"/>
                    </a:cubicBezTo>
                    <a:cubicBezTo>
                      <a:pt x="159" y="191"/>
                      <a:pt x="144" y="184"/>
                      <a:pt x="142" y="192"/>
                    </a:cubicBezTo>
                    <a:cubicBezTo>
                      <a:pt x="141" y="196"/>
                      <a:pt x="154" y="200"/>
                      <a:pt x="153" y="204"/>
                    </a:cubicBezTo>
                    <a:cubicBezTo>
                      <a:pt x="152" y="209"/>
                      <a:pt x="142" y="200"/>
                      <a:pt x="140" y="199"/>
                    </a:cubicBezTo>
                    <a:cubicBezTo>
                      <a:pt x="137" y="196"/>
                      <a:pt x="137" y="196"/>
                      <a:pt x="133" y="199"/>
                    </a:cubicBezTo>
                    <a:cubicBezTo>
                      <a:pt x="131" y="200"/>
                      <a:pt x="128" y="200"/>
                      <a:pt x="126" y="201"/>
                    </a:cubicBezTo>
                    <a:cubicBezTo>
                      <a:pt x="125" y="201"/>
                      <a:pt x="124" y="201"/>
                      <a:pt x="122" y="201"/>
                    </a:cubicBezTo>
                    <a:cubicBezTo>
                      <a:pt x="117" y="200"/>
                      <a:pt x="116" y="201"/>
                      <a:pt x="115" y="206"/>
                    </a:cubicBezTo>
                    <a:cubicBezTo>
                      <a:pt x="112" y="215"/>
                      <a:pt x="119" y="216"/>
                      <a:pt x="127" y="218"/>
                    </a:cubicBezTo>
                    <a:cubicBezTo>
                      <a:pt x="137" y="221"/>
                      <a:pt x="145" y="225"/>
                      <a:pt x="155" y="222"/>
                    </a:cubicBezTo>
                    <a:cubicBezTo>
                      <a:pt x="168" y="220"/>
                      <a:pt x="174" y="216"/>
                      <a:pt x="174" y="211"/>
                    </a:cubicBezTo>
                    <a:cubicBezTo>
                      <a:pt x="175" y="206"/>
                      <a:pt x="176" y="202"/>
                      <a:pt x="180" y="199"/>
                    </a:cubicBezTo>
                    <a:cubicBezTo>
                      <a:pt x="183" y="197"/>
                      <a:pt x="184" y="197"/>
                      <a:pt x="185" y="194"/>
                    </a:cubicBezTo>
                    <a:cubicBezTo>
                      <a:pt x="187" y="191"/>
                      <a:pt x="186" y="188"/>
                      <a:pt x="188" y="185"/>
                    </a:cubicBezTo>
                    <a:cubicBezTo>
                      <a:pt x="190" y="183"/>
                      <a:pt x="191" y="182"/>
                      <a:pt x="191" y="180"/>
                    </a:cubicBezTo>
                    <a:cubicBezTo>
                      <a:pt x="192" y="178"/>
                      <a:pt x="190" y="174"/>
                      <a:pt x="190" y="172"/>
                    </a:cubicBezTo>
                    <a:cubicBezTo>
                      <a:pt x="190" y="168"/>
                      <a:pt x="194" y="165"/>
                      <a:pt x="195" y="162"/>
                    </a:cubicBezTo>
                    <a:cubicBezTo>
                      <a:pt x="195" y="158"/>
                      <a:pt x="193" y="158"/>
                      <a:pt x="192" y="155"/>
                    </a:cubicBezTo>
                    <a:cubicBezTo>
                      <a:pt x="192" y="151"/>
                      <a:pt x="196" y="147"/>
                      <a:pt x="198" y="145"/>
                    </a:cubicBezTo>
                    <a:cubicBezTo>
                      <a:pt x="198" y="140"/>
                      <a:pt x="198" y="140"/>
                      <a:pt x="198" y="140"/>
                    </a:cubicBezTo>
                    <a:cubicBezTo>
                      <a:pt x="194" y="129"/>
                      <a:pt x="189" y="117"/>
                      <a:pt x="192" y="108"/>
                    </a:cubicBezTo>
                    <a:cubicBezTo>
                      <a:pt x="195" y="100"/>
                      <a:pt x="195" y="98"/>
                      <a:pt x="197" y="87"/>
                    </a:cubicBezTo>
                    <a:cubicBezTo>
                      <a:pt x="199" y="75"/>
                      <a:pt x="209" y="72"/>
                      <a:pt x="215" y="67"/>
                    </a:cubicBezTo>
                    <a:cubicBezTo>
                      <a:pt x="208" y="61"/>
                      <a:pt x="209" y="43"/>
                      <a:pt x="216" y="40"/>
                    </a:cubicBezTo>
                    <a:cubicBezTo>
                      <a:pt x="210" y="35"/>
                      <a:pt x="199" y="41"/>
                      <a:pt x="193" y="49"/>
                    </a:cubicBezTo>
                    <a:cubicBezTo>
                      <a:pt x="186" y="57"/>
                      <a:pt x="176" y="57"/>
                      <a:pt x="167" y="52"/>
                    </a:cubicBezTo>
                    <a:cubicBezTo>
                      <a:pt x="158" y="46"/>
                      <a:pt x="164" y="35"/>
                      <a:pt x="171" y="31"/>
                    </a:cubicBezTo>
                    <a:cubicBezTo>
                      <a:pt x="179" y="18"/>
                      <a:pt x="176" y="23"/>
                      <a:pt x="177" y="14"/>
                    </a:cubicBezTo>
                    <a:cubicBezTo>
                      <a:pt x="177" y="10"/>
                      <a:pt x="179" y="7"/>
                      <a:pt x="182" y="5"/>
                    </a:cubicBezTo>
                    <a:cubicBezTo>
                      <a:pt x="186" y="2"/>
                      <a:pt x="192" y="0"/>
                      <a:pt x="194" y="9"/>
                    </a:cubicBezTo>
                    <a:cubicBezTo>
                      <a:pt x="197" y="16"/>
                      <a:pt x="192" y="18"/>
                      <a:pt x="185" y="26"/>
                    </a:cubicBezTo>
                    <a:cubicBezTo>
                      <a:pt x="187" y="25"/>
                      <a:pt x="192" y="36"/>
                      <a:pt x="202" y="34"/>
                    </a:cubicBezTo>
                    <a:cubicBezTo>
                      <a:pt x="211" y="33"/>
                      <a:pt x="229" y="22"/>
                      <a:pt x="235" y="34"/>
                    </a:cubicBezTo>
                    <a:cubicBezTo>
                      <a:pt x="242" y="47"/>
                      <a:pt x="238" y="52"/>
                      <a:pt x="232" y="68"/>
                    </a:cubicBezTo>
                    <a:cubicBezTo>
                      <a:pt x="227" y="84"/>
                      <a:pt x="221" y="94"/>
                      <a:pt x="218" y="114"/>
                    </a:cubicBezTo>
                    <a:cubicBezTo>
                      <a:pt x="215" y="135"/>
                      <a:pt x="208" y="167"/>
                      <a:pt x="202" y="189"/>
                    </a:cubicBezTo>
                    <a:cubicBezTo>
                      <a:pt x="193" y="219"/>
                      <a:pt x="177" y="230"/>
                      <a:pt x="169" y="233"/>
                    </a:cubicBezTo>
                    <a:cubicBezTo>
                      <a:pt x="162" y="236"/>
                      <a:pt x="173" y="245"/>
                      <a:pt x="183" y="267"/>
                    </a:cubicBezTo>
                    <a:cubicBezTo>
                      <a:pt x="191" y="285"/>
                      <a:pt x="197" y="317"/>
                      <a:pt x="202" y="346"/>
                    </a:cubicBezTo>
                    <a:cubicBezTo>
                      <a:pt x="201" y="348"/>
                      <a:pt x="201" y="351"/>
                      <a:pt x="200" y="354"/>
                    </a:cubicBezTo>
                    <a:cubicBezTo>
                      <a:pt x="199" y="357"/>
                      <a:pt x="199" y="363"/>
                      <a:pt x="199" y="371"/>
                    </a:cubicBezTo>
                    <a:cubicBezTo>
                      <a:pt x="196" y="351"/>
                      <a:pt x="190" y="318"/>
                      <a:pt x="186" y="303"/>
                    </a:cubicBezTo>
                    <a:cubicBezTo>
                      <a:pt x="181" y="285"/>
                      <a:pt x="173" y="268"/>
                      <a:pt x="166" y="255"/>
                    </a:cubicBezTo>
                    <a:cubicBezTo>
                      <a:pt x="159" y="243"/>
                      <a:pt x="154" y="243"/>
                      <a:pt x="148" y="240"/>
                    </a:cubicBezTo>
                    <a:cubicBezTo>
                      <a:pt x="146" y="238"/>
                      <a:pt x="143" y="238"/>
                      <a:pt x="140" y="238"/>
                    </a:cubicBezTo>
                    <a:cubicBezTo>
                      <a:pt x="135" y="238"/>
                      <a:pt x="130" y="241"/>
                      <a:pt x="126" y="245"/>
                    </a:cubicBezTo>
                    <a:cubicBezTo>
                      <a:pt x="120" y="252"/>
                      <a:pt x="124" y="271"/>
                      <a:pt x="130" y="277"/>
                    </a:cubicBezTo>
                    <a:cubicBezTo>
                      <a:pt x="135" y="283"/>
                      <a:pt x="137" y="287"/>
                      <a:pt x="140" y="294"/>
                    </a:cubicBezTo>
                    <a:cubicBezTo>
                      <a:pt x="143" y="299"/>
                      <a:pt x="146" y="303"/>
                      <a:pt x="149" y="308"/>
                    </a:cubicBezTo>
                    <a:cubicBezTo>
                      <a:pt x="149" y="312"/>
                      <a:pt x="157" y="327"/>
                      <a:pt x="162" y="328"/>
                    </a:cubicBezTo>
                    <a:cubicBezTo>
                      <a:pt x="157" y="327"/>
                      <a:pt x="152" y="321"/>
                      <a:pt x="149" y="317"/>
                    </a:cubicBezTo>
                    <a:cubicBezTo>
                      <a:pt x="148" y="316"/>
                      <a:pt x="146" y="316"/>
                      <a:pt x="146" y="315"/>
                    </a:cubicBezTo>
                    <a:cubicBezTo>
                      <a:pt x="145" y="314"/>
                      <a:pt x="146" y="312"/>
                      <a:pt x="145" y="311"/>
                    </a:cubicBezTo>
                    <a:cubicBezTo>
                      <a:pt x="144" y="308"/>
                      <a:pt x="141" y="302"/>
                      <a:pt x="138" y="300"/>
                    </a:cubicBezTo>
                    <a:cubicBezTo>
                      <a:pt x="135" y="305"/>
                      <a:pt x="138" y="313"/>
                      <a:pt x="139" y="318"/>
                    </a:cubicBezTo>
                    <a:cubicBezTo>
                      <a:pt x="139" y="321"/>
                      <a:pt x="137" y="323"/>
                      <a:pt x="137" y="326"/>
                    </a:cubicBezTo>
                    <a:cubicBezTo>
                      <a:pt x="136" y="327"/>
                      <a:pt x="138" y="332"/>
                      <a:pt x="134" y="329"/>
                    </a:cubicBezTo>
                    <a:cubicBezTo>
                      <a:pt x="138" y="321"/>
                      <a:pt x="134" y="313"/>
                      <a:pt x="133" y="304"/>
                    </a:cubicBezTo>
                    <a:cubicBezTo>
                      <a:pt x="132" y="297"/>
                      <a:pt x="130" y="286"/>
                      <a:pt x="124" y="283"/>
                    </a:cubicBezTo>
                    <a:cubicBezTo>
                      <a:pt x="118" y="280"/>
                      <a:pt x="118" y="278"/>
                      <a:pt x="117" y="271"/>
                    </a:cubicBezTo>
                    <a:cubicBezTo>
                      <a:pt x="116" y="263"/>
                      <a:pt x="114" y="263"/>
                      <a:pt x="107" y="267"/>
                    </a:cubicBezTo>
                    <a:cubicBezTo>
                      <a:pt x="103" y="269"/>
                      <a:pt x="99" y="272"/>
                      <a:pt x="95" y="275"/>
                    </a:cubicBezTo>
                    <a:cubicBezTo>
                      <a:pt x="93" y="276"/>
                      <a:pt x="89" y="278"/>
                      <a:pt x="87" y="280"/>
                    </a:cubicBezTo>
                    <a:cubicBezTo>
                      <a:pt x="85" y="283"/>
                      <a:pt x="86" y="286"/>
                      <a:pt x="86" y="289"/>
                    </a:cubicBezTo>
                    <a:cubicBezTo>
                      <a:pt x="86" y="294"/>
                      <a:pt x="85" y="295"/>
                      <a:pt x="83" y="300"/>
                    </a:cubicBezTo>
                    <a:cubicBezTo>
                      <a:pt x="82" y="303"/>
                      <a:pt x="85" y="310"/>
                      <a:pt x="86" y="313"/>
                    </a:cubicBezTo>
                    <a:cubicBezTo>
                      <a:pt x="87" y="316"/>
                      <a:pt x="87" y="317"/>
                      <a:pt x="88" y="321"/>
                    </a:cubicBezTo>
                    <a:cubicBezTo>
                      <a:pt x="88" y="322"/>
                      <a:pt x="88" y="323"/>
                      <a:pt x="88" y="324"/>
                    </a:cubicBezTo>
                    <a:cubicBezTo>
                      <a:pt x="90" y="326"/>
                      <a:pt x="94" y="327"/>
                      <a:pt x="94" y="327"/>
                    </a:cubicBezTo>
                    <a:cubicBezTo>
                      <a:pt x="94" y="327"/>
                      <a:pt x="94" y="330"/>
                      <a:pt x="90" y="329"/>
                    </a:cubicBezTo>
                    <a:cubicBezTo>
                      <a:pt x="85" y="328"/>
                      <a:pt x="83" y="323"/>
                      <a:pt x="81" y="318"/>
                    </a:cubicBezTo>
                    <a:cubicBezTo>
                      <a:pt x="80" y="315"/>
                      <a:pt x="80" y="309"/>
                      <a:pt x="75" y="308"/>
                    </a:cubicBezTo>
                    <a:cubicBezTo>
                      <a:pt x="72" y="308"/>
                      <a:pt x="71" y="311"/>
                      <a:pt x="70" y="315"/>
                    </a:cubicBezTo>
                    <a:cubicBezTo>
                      <a:pt x="71" y="312"/>
                      <a:pt x="69" y="308"/>
                      <a:pt x="71" y="305"/>
                    </a:cubicBezTo>
                    <a:cubicBezTo>
                      <a:pt x="72" y="304"/>
                      <a:pt x="73" y="304"/>
                      <a:pt x="74" y="303"/>
                    </a:cubicBezTo>
                    <a:cubicBezTo>
                      <a:pt x="74" y="302"/>
                      <a:pt x="74" y="301"/>
                      <a:pt x="74" y="300"/>
                    </a:cubicBezTo>
                    <a:cubicBezTo>
                      <a:pt x="74" y="296"/>
                      <a:pt x="74" y="292"/>
                      <a:pt x="71" y="290"/>
                    </a:cubicBezTo>
                    <a:cubicBezTo>
                      <a:pt x="69" y="288"/>
                      <a:pt x="65" y="288"/>
                      <a:pt x="62" y="286"/>
                    </a:cubicBezTo>
                    <a:cubicBezTo>
                      <a:pt x="65" y="288"/>
                      <a:pt x="69" y="286"/>
                      <a:pt x="73" y="286"/>
                    </a:cubicBezTo>
                    <a:cubicBezTo>
                      <a:pt x="77" y="286"/>
                      <a:pt x="80" y="285"/>
                      <a:pt x="82" y="282"/>
                    </a:cubicBezTo>
                    <a:cubicBezTo>
                      <a:pt x="83" y="281"/>
                      <a:pt x="82" y="279"/>
                      <a:pt x="83" y="277"/>
                    </a:cubicBezTo>
                    <a:cubicBezTo>
                      <a:pt x="84" y="276"/>
                      <a:pt x="88" y="274"/>
                      <a:pt x="89" y="272"/>
                    </a:cubicBezTo>
                    <a:cubicBezTo>
                      <a:pt x="92" y="270"/>
                      <a:pt x="94" y="268"/>
                      <a:pt x="97" y="266"/>
                    </a:cubicBezTo>
                    <a:cubicBezTo>
                      <a:pt x="101" y="262"/>
                      <a:pt x="102" y="255"/>
                      <a:pt x="105" y="250"/>
                    </a:cubicBezTo>
                    <a:cubicBezTo>
                      <a:pt x="108" y="246"/>
                      <a:pt x="112" y="243"/>
                      <a:pt x="107" y="240"/>
                    </a:cubicBezTo>
                    <a:cubicBezTo>
                      <a:pt x="100" y="236"/>
                      <a:pt x="88" y="239"/>
                      <a:pt x="80" y="241"/>
                    </a:cubicBezTo>
                    <a:cubicBezTo>
                      <a:pt x="77" y="241"/>
                      <a:pt x="75" y="243"/>
                      <a:pt x="73" y="243"/>
                    </a:cubicBezTo>
                    <a:cubicBezTo>
                      <a:pt x="70" y="244"/>
                      <a:pt x="68" y="243"/>
                      <a:pt x="65" y="244"/>
                    </a:cubicBezTo>
                    <a:cubicBezTo>
                      <a:pt x="61" y="245"/>
                      <a:pt x="59" y="247"/>
                      <a:pt x="55" y="249"/>
                    </a:cubicBezTo>
                    <a:cubicBezTo>
                      <a:pt x="52" y="250"/>
                      <a:pt x="45" y="249"/>
                      <a:pt x="43" y="251"/>
                    </a:cubicBezTo>
                    <a:cubicBezTo>
                      <a:pt x="43" y="252"/>
                      <a:pt x="43" y="256"/>
                      <a:pt x="42" y="258"/>
                    </a:cubicBezTo>
                    <a:cubicBezTo>
                      <a:pt x="42" y="260"/>
                      <a:pt x="41" y="261"/>
                      <a:pt x="40" y="263"/>
                    </a:cubicBezTo>
                    <a:cubicBezTo>
                      <a:pt x="39" y="264"/>
                      <a:pt x="37" y="266"/>
                      <a:pt x="36" y="267"/>
                    </a:cubicBezTo>
                    <a:cubicBezTo>
                      <a:pt x="34" y="272"/>
                      <a:pt x="39" y="275"/>
                      <a:pt x="38" y="279"/>
                    </a:cubicBezTo>
                    <a:cubicBezTo>
                      <a:pt x="36" y="283"/>
                      <a:pt x="34" y="284"/>
                      <a:pt x="33" y="289"/>
                    </a:cubicBezTo>
                    <a:cubicBezTo>
                      <a:pt x="31" y="294"/>
                      <a:pt x="29" y="297"/>
                      <a:pt x="31" y="301"/>
                    </a:cubicBezTo>
                    <a:cubicBezTo>
                      <a:pt x="28" y="299"/>
                      <a:pt x="29" y="298"/>
                      <a:pt x="28" y="294"/>
                    </a:cubicBezTo>
                    <a:cubicBezTo>
                      <a:pt x="28" y="289"/>
                      <a:pt x="31" y="287"/>
                      <a:pt x="32" y="283"/>
                    </a:cubicBezTo>
                    <a:cubicBezTo>
                      <a:pt x="34" y="277"/>
                      <a:pt x="30" y="272"/>
                      <a:pt x="34" y="266"/>
                    </a:cubicBezTo>
                    <a:cubicBezTo>
                      <a:pt x="26" y="264"/>
                      <a:pt x="28" y="273"/>
                      <a:pt x="24" y="276"/>
                    </a:cubicBezTo>
                    <a:cubicBezTo>
                      <a:pt x="19" y="280"/>
                      <a:pt x="16" y="282"/>
                      <a:pt x="15" y="289"/>
                    </a:cubicBezTo>
                    <a:cubicBezTo>
                      <a:pt x="11" y="289"/>
                      <a:pt x="8" y="286"/>
                      <a:pt x="7" y="283"/>
                    </a:cubicBezTo>
                    <a:cubicBezTo>
                      <a:pt x="15" y="283"/>
                      <a:pt x="15" y="280"/>
                      <a:pt x="17" y="275"/>
                    </a:cubicBezTo>
                    <a:cubicBezTo>
                      <a:pt x="19" y="269"/>
                      <a:pt x="28" y="264"/>
                      <a:pt x="19" y="259"/>
                    </a:cubicBezTo>
                    <a:cubicBezTo>
                      <a:pt x="17" y="258"/>
                      <a:pt x="5" y="259"/>
                      <a:pt x="3" y="256"/>
                    </a:cubicBezTo>
                    <a:cubicBezTo>
                      <a:pt x="2" y="256"/>
                      <a:pt x="2" y="255"/>
                      <a:pt x="3" y="255"/>
                    </a:cubicBezTo>
                    <a:cubicBezTo>
                      <a:pt x="7" y="254"/>
                      <a:pt x="14" y="254"/>
                      <a:pt x="18" y="254"/>
                    </a:cubicBezTo>
                    <a:cubicBezTo>
                      <a:pt x="23" y="255"/>
                      <a:pt x="31" y="252"/>
                      <a:pt x="34" y="250"/>
                    </a:cubicBezTo>
                    <a:cubicBezTo>
                      <a:pt x="36" y="248"/>
                      <a:pt x="36" y="247"/>
                      <a:pt x="38" y="245"/>
                    </a:cubicBezTo>
                    <a:cubicBezTo>
                      <a:pt x="41" y="242"/>
                      <a:pt x="44" y="240"/>
                      <a:pt x="48" y="238"/>
                    </a:cubicBezTo>
                    <a:cubicBezTo>
                      <a:pt x="56" y="234"/>
                      <a:pt x="68" y="230"/>
                      <a:pt x="77" y="230"/>
                    </a:cubicBezTo>
                    <a:cubicBezTo>
                      <a:pt x="78" y="221"/>
                      <a:pt x="64" y="225"/>
                      <a:pt x="59" y="225"/>
                    </a:cubicBezTo>
                    <a:close/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3" name="Freeform 735">
                <a:extLst>
                  <a:ext uri="{FF2B5EF4-FFF2-40B4-BE49-F238E27FC236}">
                    <a16:creationId xmlns:a16="http://schemas.microsoft.com/office/drawing/2014/main" id="{31CD2BBB-A13F-4BB7-AD69-0746906FD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643"/>
                <a:ext cx="406" cy="500"/>
              </a:xfrm>
              <a:custGeom>
                <a:avLst/>
                <a:gdLst>
                  <a:gd name="T0" fmla="*/ 1749 w 175"/>
                  <a:gd name="T1" fmla="*/ 1636 h 202"/>
                  <a:gd name="T2" fmla="*/ 1749 w 175"/>
                  <a:gd name="T3" fmla="*/ 2488 h 202"/>
                  <a:gd name="T4" fmla="*/ 1863 w 175"/>
                  <a:gd name="T5" fmla="*/ 2837 h 202"/>
                  <a:gd name="T6" fmla="*/ 1721 w 175"/>
                  <a:gd name="T7" fmla="*/ 2579 h 202"/>
                  <a:gd name="T8" fmla="*/ 1675 w 175"/>
                  <a:gd name="T9" fmla="*/ 3020 h 202"/>
                  <a:gd name="T10" fmla="*/ 1459 w 175"/>
                  <a:gd name="T11" fmla="*/ 2139 h 202"/>
                  <a:gd name="T12" fmla="*/ 1088 w 175"/>
                  <a:gd name="T13" fmla="*/ 2272 h 202"/>
                  <a:gd name="T14" fmla="*/ 1076 w 175"/>
                  <a:gd name="T15" fmla="*/ 2775 h 202"/>
                  <a:gd name="T16" fmla="*/ 1174 w 175"/>
                  <a:gd name="T17" fmla="*/ 2990 h 202"/>
                  <a:gd name="T18" fmla="*/ 937 w 175"/>
                  <a:gd name="T19" fmla="*/ 2703 h 202"/>
                  <a:gd name="T20" fmla="*/ 926 w 175"/>
                  <a:gd name="T21" fmla="*/ 2621 h 202"/>
                  <a:gd name="T22" fmla="*/ 775 w 175"/>
                  <a:gd name="T23" fmla="*/ 2364 h 202"/>
                  <a:gd name="T24" fmla="*/ 1039 w 175"/>
                  <a:gd name="T25" fmla="*/ 2230 h 202"/>
                  <a:gd name="T26" fmla="*/ 1313 w 175"/>
                  <a:gd name="T27" fmla="*/ 1819 h 202"/>
                  <a:gd name="T28" fmla="*/ 909 w 175"/>
                  <a:gd name="T29" fmla="*/ 1715 h 202"/>
                  <a:gd name="T30" fmla="*/ 538 w 175"/>
                  <a:gd name="T31" fmla="*/ 1839 h 202"/>
                  <a:gd name="T32" fmla="*/ 452 w 175"/>
                  <a:gd name="T33" fmla="*/ 2077 h 202"/>
                  <a:gd name="T34" fmla="*/ 387 w 175"/>
                  <a:gd name="T35" fmla="*/ 2592 h 202"/>
                  <a:gd name="T36" fmla="*/ 425 w 175"/>
                  <a:gd name="T37" fmla="*/ 2064 h 202"/>
                  <a:gd name="T38" fmla="*/ 86 w 175"/>
                  <a:gd name="T39" fmla="*/ 2322 h 202"/>
                  <a:gd name="T40" fmla="*/ 37 w 175"/>
                  <a:gd name="T41" fmla="*/ 1911 h 202"/>
                  <a:gd name="T42" fmla="*/ 425 w 175"/>
                  <a:gd name="T43" fmla="*/ 1819 h 202"/>
                  <a:gd name="T44" fmla="*/ 963 w 175"/>
                  <a:gd name="T45" fmla="*/ 1520 h 202"/>
                  <a:gd name="T46" fmla="*/ 415 w 175"/>
                  <a:gd name="T47" fmla="*/ 1458 h 202"/>
                  <a:gd name="T48" fmla="*/ 0 w 175"/>
                  <a:gd name="T49" fmla="*/ 1337 h 202"/>
                  <a:gd name="T50" fmla="*/ 376 w 175"/>
                  <a:gd name="T51" fmla="*/ 1183 h 202"/>
                  <a:gd name="T52" fmla="*/ 835 w 175"/>
                  <a:gd name="T53" fmla="*/ 1366 h 202"/>
                  <a:gd name="T54" fmla="*/ 360 w 175"/>
                  <a:gd name="T55" fmla="*/ 913 h 202"/>
                  <a:gd name="T56" fmla="*/ 510 w 175"/>
                  <a:gd name="T57" fmla="*/ 864 h 202"/>
                  <a:gd name="T58" fmla="*/ 652 w 175"/>
                  <a:gd name="T59" fmla="*/ 790 h 202"/>
                  <a:gd name="T60" fmla="*/ 710 w 175"/>
                  <a:gd name="T61" fmla="*/ 1017 h 202"/>
                  <a:gd name="T62" fmla="*/ 909 w 175"/>
                  <a:gd name="T63" fmla="*/ 1225 h 202"/>
                  <a:gd name="T64" fmla="*/ 1183 w 175"/>
                  <a:gd name="T65" fmla="*/ 1255 h 202"/>
                  <a:gd name="T66" fmla="*/ 986 w 175"/>
                  <a:gd name="T67" fmla="*/ 668 h 202"/>
                  <a:gd name="T68" fmla="*/ 1174 w 175"/>
                  <a:gd name="T69" fmla="*/ 349 h 202"/>
                  <a:gd name="T70" fmla="*/ 1260 w 175"/>
                  <a:gd name="T71" fmla="*/ 332 h 202"/>
                  <a:gd name="T72" fmla="*/ 1448 w 175"/>
                  <a:gd name="T73" fmla="*/ 349 h 202"/>
                  <a:gd name="T74" fmla="*/ 1334 w 175"/>
                  <a:gd name="T75" fmla="*/ 938 h 202"/>
                  <a:gd name="T76" fmla="*/ 1721 w 175"/>
                  <a:gd name="T77" fmla="*/ 864 h 202"/>
                  <a:gd name="T78" fmla="*/ 1872 w 175"/>
                  <a:gd name="T79" fmla="*/ 361 h 202"/>
                  <a:gd name="T80" fmla="*/ 1974 w 175"/>
                  <a:gd name="T81" fmla="*/ 668 h 202"/>
                  <a:gd name="T82" fmla="*/ 1900 w 175"/>
                  <a:gd name="T83" fmla="*/ 834 h 202"/>
                  <a:gd name="T84" fmla="*/ 1912 w 175"/>
                  <a:gd name="T85" fmla="*/ 1121 h 202"/>
                  <a:gd name="T86" fmla="*/ 1571 w 175"/>
                  <a:gd name="T87" fmla="*/ 1079 h 202"/>
                  <a:gd name="T88" fmla="*/ 1587 w 175"/>
                  <a:gd name="T89" fmla="*/ 1337 h 20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75" h="202">
                    <a:moveTo>
                      <a:pt x="165" y="123"/>
                    </a:moveTo>
                    <a:cubicBezTo>
                      <a:pt x="159" y="113"/>
                      <a:pt x="153" y="113"/>
                      <a:pt x="148" y="110"/>
                    </a:cubicBezTo>
                    <a:cubicBezTo>
                      <a:pt x="146" y="108"/>
                      <a:pt x="143" y="108"/>
                      <a:pt x="140" y="108"/>
                    </a:cubicBezTo>
                    <a:cubicBezTo>
                      <a:pt x="135" y="108"/>
                      <a:pt x="130" y="111"/>
                      <a:pt x="126" y="115"/>
                    </a:cubicBezTo>
                    <a:cubicBezTo>
                      <a:pt x="120" y="122"/>
                      <a:pt x="124" y="141"/>
                      <a:pt x="130" y="147"/>
                    </a:cubicBezTo>
                    <a:cubicBezTo>
                      <a:pt x="135" y="153"/>
                      <a:pt x="137" y="157"/>
                      <a:pt x="140" y="164"/>
                    </a:cubicBezTo>
                    <a:cubicBezTo>
                      <a:pt x="143" y="169"/>
                      <a:pt x="146" y="173"/>
                      <a:pt x="149" y="178"/>
                    </a:cubicBezTo>
                    <a:cubicBezTo>
                      <a:pt x="149" y="182"/>
                      <a:pt x="157" y="197"/>
                      <a:pt x="162" y="198"/>
                    </a:cubicBezTo>
                    <a:cubicBezTo>
                      <a:pt x="157" y="197"/>
                      <a:pt x="152" y="191"/>
                      <a:pt x="149" y="187"/>
                    </a:cubicBezTo>
                    <a:cubicBezTo>
                      <a:pt x="148" y="186"/>
                      <a:pt x="146" y="186"/>
                      <a:pt x="146" y="185"/>
                    </a:cubicBezTo>
                    <a:cubicBezTo>
                      <a:pt x="145" y="184"/>
                      <a:pt x="146" y="182"/>
                      <a:pt x="145" y="181"/>
                    </a:cubicBezTo>
                    <a:cubicBezTo>
                      <a:pt x="144" y="178"/>
                      <a:pt x="141" y="172"/>
                      <a:pt x="138" y="170"/>
                    </a:cubicBezTo>
                    <a:cubicBezTo>
                      <a:pt x="135" y="175"/>
                      <a:pt x="138" y="183"/>
                      <a:pt x="139" y="188"/>
                    </a:cubicBezTo>
                    <a:cubicBezTo>
                      <a:pt x="139" y="191"/>
                      <a:pt x="137" y="193"/>
                      <a:pt x="137" y="196"/>
                    </a:cubicBezTo>
                    <a:cubicBezTo>
                      <a:pt x="136" y="197"/>
                      <a:pt x="138" y="202"/>
                      <a:pt x="134" y="199"/>
                    </a:cubicBezTo>
                    <a:cubicBezTo>
                      <a:pt x="138" y="191"/>
                      <a:pt x="134" y="183"/>
                      <a:pt x="133" y="174"/>
                    </a:cubicBezTo>
                    <a:cubicBezTo>
                      <a:pt x="132" y="167"/>
                      <a:pt x="130" y="156"/>
                      <a:pt x="124" y="153"/>
                    </a:cubicBezTo>
                    <a:cubicBezTo>
                      <a:pt x="118" y="150"/>
                      <a:pt x="118" y="148"/>
                      <a:pt x="117" y="141"/>
                    </a:cubicBezTo>
                    <a:cubicBezTo>
                      <a:pt x="116" y="133"/>
                      <a:pt x="114" y="133"/>
                      <a:pt x="107" y="137"/>
                    </a:cubicBezTo>
                    <a:cubicBezTo>
                      <a:pt x="103" y="139"/>
                      <a:pt x="99" y="142"/>
                      <a:pt x="95" y="145"/>
                    </a:cubicBezTo>
                    <a:cubicBezTo>
                      <a:pt x="93" y="146"/>
                      <a:pt x="89" y="148"/>
                      <a:pt x="87" y="150"/>
                    </a:cubicBezTo>
                    <a:cubicBezTo>
                      <a:pt x="85" y="153"/>
                      <a:pt x="86" y="156"/>
                      <a:pt x="86" y="159"/>
                    </a:cubicBezTo>
                    <a:cubicBezTo>
                      <a:pt x="86" y="164"/>
                      <a:pt x="85" y="165"/>
                      <a:pt x="83" y="170"/>
                    </a:cubicBezTo>
                    <a:cubicBezTo>
                      <a:pt x="82" y="173"/>
                      <a:pt x="85" y="180"/>
                      <a:pt x="86" y="183"/>
                    </a:cubicBezTo>
                    <a:cubicBezTo>
                      <a:pt x="87" y="186"/>
                      <a:pt x="87" y="187"/>
                      <a:pt x="88" y="191"/>
                    </a:cubicBezTo>
                    <a:cubicBezTo>
                      <a:pt x="88" y="192"/>
                      <a:pt x="88" y="193"/>
                      <a:pt x="88" y="194"/>
                    </a:cubicBezTo>
                    <a:cubicBezTo>
                      <a:pt x="90" y="196"/>
                      <a:pt x="94" y="197"/>
                      <a:pt x="94" y="197"/>
                    </a:cubicBezTo>
                    <a:cubicBezTo>
                      <a:pt x="94" y="197"/>
                      <a:pt x="94" y="200"/>
                      <a:pt x="90" y="199"/>
                    </a:cubicBezTo>
                    <a:cubicBezTo>
                      <a:pt x="85" y="198"/>
                      <a:pt x="83" y="193"/>
                      <a:pt x="81" y="188"/>
                    </a:cubicBezTo>
                    <a:cubicBezTo>
                      <a:pt x="80" y="185"/>
                      <a:pt x="80" y="179"/>
                      <a:pt x="75" y="178"/>
                    </a:cubicBezTo>
                    <a:cubicBezTo>
                      <a:pt x="72" y="178"/>
                      <a:pt x="71" y="181"/>
                      <a:pt x="70" y="185"/>
                    </a:cubicBezTo>
                    <a:cubicBezTo>
                      <a:pt x="71" y="182"/>
                      <a:pt x="69" y="178"/>
                      <a:pt x="71" y="175"/>
                    </a:cubicBezTo>
                    <a:cubicBezTo>
                      <a:pt x="72" y="174"/>
                      <a:pt x="73" y="174"/>
                      <a:pt x="74" y="173"/>
                    </a:cubicBezTo>
                    <a:cubicBezTo>
                      <a:pt x="74" y="172"/>
                      <a:pt x="74" y="171"/>
                      <a:pt x="74" y="170"/>
                    </a:cubicBezTo>
                    <a:cubicBezTo>
                      <a:pt x="74" y="166"/>
                      <a:pt x="74" y="162"/>
                      <a:pt x="71" y="160"/>
                    </a:cubicBezTo>
                    <a:cubicBezTo>
                      <a:pt x="69" y="158"/>
                      <a:pt x="65" y="158"/>
                      <a:pt x="62" y="156"/>
                    </a:cubicBezTo>
                    <a:cubicBezTo>
                      <a:pt x="65" y="158"/>
                      <a:pt x="69" y="156"/>
                      <a:pt x="73" y="156"/>
                    </a:cubicBezTo>
                    <a:cubicBezTo>
                      <a:pt x="77" y="156"/>
                      <a:pt x="80" y="155"/>
                      <a:pt x="82" y="152"/>
                    </a:cubicBezTo>
                    <a:cubicBezTo>
                      <a:pt x="83" y="151"/>
                      <a:pt x="82" y="149"/>
                      <a:pt x="83" y="147"/>
                    </a:cubicBezTo>
                    <a:cubicBezTo>
                      <a:pt x="84" y="146"/>
                      <a:pt x="88" y="144"/>
                      <a:pt x="89" y="142"/>
                    </a:cubicBezTo>
                    <a:cubicBezTo>
                      <a:pt x="92" y="140"/>
                      <a:pt x="94" y="138"/>
                      <a:pt x="97" y="136"/>
                    </a:cubicBezTo>
                    <a:cubicBezTo>
                      <a:pt x="101" y="132"/>
                      <a:pt x="102" y="125"/>
                      <a:pt x="105" y="120"/>
                    </a:cubicBezTo>
                    <a:cubicBezTo>
                      <a:pt x="108" y="116"/>
                      <a:pt x="112" y="113"/>
                      <a:pt x="107" y="110"/>
                    </a:cubicBezTo>
                    <a:cubicBezTo>
                      <a:pt x="100" y="106"/>
                      <a:pt x="88" y="109"/>
                      <a:pt x="80" y="111"/>
                    </a:cubicBezTo>
                    <a:cubicBezTo>
                      <a:pt x="77" y="111"/>
                      <a:pt x="75" y="113"/>
                      <a:pt x="73" y="113"/>
                    </a:cubicBezTo>
                    <a:cubicBezTo>
                      <a:pt x="70" y="114"/>
                      <a:pt x="68" y="113"/>
                      <a:pt x="65" y="114"/>
                    </a:cubicBezTo>
                    <a:cubicBezTo>
                      <a:pt x="61" y="115"/>
                      <a:pt x="59" y="117"/>
                      <a:pt x="55" y="119"/>
                    </a:cubicBezTo>
                    <a:cubicBezTo>
                      <a:pt x="52" y="120"/>
                      <a:pt x="45" y="119"/>
                      <a:pt x="43" y="121"/>
                    </a:cubicBezTo>
                    <a:cubicBezTo>
                      <a:pt x="43" y="122"/>
                      <a:pt x="43" y="126"/>
                      <a:pt x="42" y="128"/>
                    </a:cubicBezTo>
                    <a:cubicBezTo>
                      <a:pt x="42" y="130"/>
                      <a:pt x="41" y="131"/>
                      <a:pt x="40" y="133"/>
                    </a:cubicBezTo>
                    <a:cubicBezTo>
                      <a:pt x="39" y="134"/>
                      <a:pt x="37" y="136"/>
                      <a:pt x="36" y="137"/>
                    </a:cubicBezTo>
                    <a:cubicBezTo>
                      <a:pt x="34" y="142"/>
                      <a:pt x="39" y="145"/>
                      <a:pt x="38" y="149"/>
                    </a:cubicBezTo>
                    <a:cubicBezTo>
                      <a:pt x="36" y="153"/>
                      <a:pt x="34" y="154"/>
                      <a:pt x="33" y="159"/>
                    </a:cubicBezTo>
                    <a:cubicBezTo>
                      <a:pt x="31" y="164"/>
                      <a:pt x="29" y="167"/>
                      <a:pt x="31" y="171"/>
                    </a:cubicBezTo>
                    <a:cubicBezTo>
                      <a:pt x="28" y="169"/>
                      <a:pt x="29" y="168"/>
                      <a:pt x="28" y="164"/>
                    </a:cubicBezTo>
                    <a:cubicBezTo>
                      <a:pt x="28" y="159"/>
                      <a:pt x="31" y="157"/>
                      <a:pt x="32" y="153"/>
                    </a:cubicBezTo>
                    <a:cubicBezTo>
                      <a:pt x="34" y="147"/>
                      <a:pt x="30" y="142"/>
                      <a:pt x="34" y="136"/>
                    </a:cubicBezTo>
                    <a:cubicBezTo>
                      <a:pt x="26" y="134"/>
                      <a:pt x="28" y="143"/>
                      <a:pt x="24" y="146"/>
                    </a:cubicBezTo>
                    <a:cubicBezTo>
                      <a:pt x="19" y="150"/>
                      <a:pt x="16" y="152"/>
                      <a:pt x="15" y="159"/>
                    </a:cubicBezTo>
                    <a:cubicBezTo>
                      <a:pt x="11" y="159"/>
                      <a:pt x="8" y="156"/>
                      <a:pt x="7" y="153"/>
                    </a:cubicBezTo>
                    <a:cubicBezTo>
                      <a:pt x="15" y="153"/>
                      <a:pt x="15" y="150"/>
                      <a:pt x="17" y="145"/>
                    </a:cubicBezTo>
                    <a:cubicBezTo>
                      <a:pt x="19" y="139"/>
                      <a:pt x="28" y="134"/>
                      <a:pt x="19" y="129"/>
                    </a:cubicBezTo>
                    <a:cubicBezTo>
                      <a:pt x="17" y="128"/>
                      <a:pt x="5" y="129"/>
                      <a:pt x="3" y="126"/>
                    </a:cubicBezTo>
                    <a:cubicBezTo>
                      <a:pt x="2" y="126"/>
                      <a:pt x="2" y="125"/>
                      <a:pt x="3" y="125"/>
                    </a:cubicBezTo>
                    <a:cubicBezTo>
                      <a:pt x="7" y="124"/>
                      <a:pt x="14" y="124"/>
                      <a:pt x="18" y="124"/>
                    </a:cubicBezTo>
                    <a:cubicBezTo>
                      <a:pt x="23" y="125"/>
                      <a:pt x="31" y="122"/>
                      <a:pt x="34" y="120"/>
                    </a:cubicBezTo>
                    <a:cubicBezTo>
                      <a:pt x="36" y="118"/>
                      <a:pt x="36" y="117"/>
                      <a:pt x="38" y="115"/>
                    </a:cubicBezTo>
                    <a:cubicBezTo>
                      <a:pt x="41" y="112"/>
                      <a:pt x="44" y="110"/>
                      <a:pt x="48" y="108"/>
                    </a:cubicBezTo>
                    <a:cubicBezTo>
                      <a:pt x="56" y="104"/>
                      <a:pt x="68" y="100"/>
                      <a:pt x="77" y="100"/>
                    </a:cubicBezTo>
                    <a:cubicBezTo>
                      <a:pt x="78" y="91"/>
                      <a:pt x="64" y="95"/>
                      <a:pt x="59" y="95"/>
                    </a:cubicBezTo>
                    <a:cubicBezTo>
                      <a:pt x="56" y="96"/>
                      <a:pt x="54" y="97"/>
                      <a:pt x="51" y="97"/>
                    </a:cubicBezTo>
                    <a:cubicBezTo>
                      <a:pt x="45" y="96"/>
                      <a:pt x="39" y="96"/>
                      <a:pt x="33" y="96"/>
                    </a:cubicBezTo>
                    <a:cubicBezTo>
                      <a:pt x="28" y="96"/>
                      <a:pt x="27" y="96"/>
                      <a:pt x="22" y="96"/>
                    </a:cubicBezTo>
                    <a:cubicBezTo>
                      <a:pt x="17" y="97"/>
                      <a:pt x="12" y="95"/>
                      <a:pt x="8" y="95"/>
                    </a:cubicBezTo>
                    <a:cubicBezTo>
                      <a:pt x="1" y="95"/>
                      <a:pt x="1" y="94"/>
                      <a:pt x="0" y="88"/>
                    </a:cubicBezTo>
                    <a:cubicBezTo>
                      <a:pt x="2" y="94"/>
                      <a:pt x="12" y="91"/>
                      <a:pt x="17" y="91"/>
                    </a:cubicBezTo>
                    <a:cubicBezTo>
                      <a:pt x="22" y="91"/>
                      <a:pt x="28" y="93"/>
                      <a:pt x="28" y="86"/>
                    </a:cubicBezTo>
                    <a:cubicBezTo>
                      <a:pt x="28" y="85"/>
                      <a:pt x="26" y="79"/>
                      <a:pt x="30" y="78"/>
                    </a:cubicBezTo>
                    <a:cubicBezTo>
                      <a:pt x="28" y="83"/>
                      <a:pt x="34" y="87"/>
                      <a:pt x="38" y="90"/>
                    </a:cubicBezTo>
                    <a:cubicBezTo>
                      <a:pt x="43" y="93"/>
                      <a:pt x="45" y="92"/>
                      <a:pt x="50" y="91"/>
                    </a:cubicBezTo>
                    <a:cubicBezTo>
                      <a:pt x="57" y="90"/>
                      <a:pt x="60" y="90"/>
                      <a:pt x="67" y="90"/>
                    </a:cubicBezTo>
                    <a:cubicBezTo>
                      <a:pt x="73" y="88"/>
                      <a:pt x="64" y="83"/>
                      <a:pt x="58" y="79"/>
                    </a:cubicBezTo>
                    <a:cubicBezTo>
                      <a:pt x="54" y="76"/>
                      <a:pt x="53" y="71"/>
                      <a:pt x="50" y="67"/>
                    </a:cubicBezTo>
                    <a:cubicBezTo>
                      <a:pt x="44" y="61"/>
                      <a:pt x="35" y="64"/>
                      <a:pt x="29" y="60"/>
                    </a:cubicBezTo>
                    <a:cubicBezTo>
                      <a:pt x="26" y="58"/>
                      <a:pt x="24" y="51"/>
                      <a:pt x="30" y="52"/>
                    </a:cubicBezTo>
                    <a:cubicBezTo>
                      <a:pt x="31" y="56"/>
                      <a:pt x="32" y="57"/>
                      <a:pt x="36" y="58"/>
                    </a:cubicBezTo>
                    <a:cubicBezTo>
                      <a:pt x="38" y="59"/>
                      <a:pt x="39" y="58"/>
                      <a:pt x="41" y="57"/>
                    </a:cubicBezTo>
                    <a:cubicBezTo>
                      <a:pt x="43" y="55"/>
                      <a:pt x="46" y="51"/>
                      <a:pt x="48" y="48"/>
                    </a:cubicBezTo>
                    <a:cubicBezTo>
                      <a:pt x="49" y="47"/>
                      <a:pt x="48" y="44"/>
                      <a:pt x="51" y="44"/>
                    </a:cubicBezTo>
                    <a:cubicBezTo>
                      <a:pt x="55" y="45"/>
                      <a:pt x="54" y="50"/>
                      <a:pt x="52" y="52"/>
                    </a:cubicBezTo>
                    <a:cubicBezTo>
                      <a:pt x="49" y="55"/>
                      <a:pt x="48" y="54"/>
                      <a:pt x="49" y="59"/>
                    </a:cubicBezTo>
                    <a:cubicBezTo>
                      <a:pt x="50" y="62"/>
                      <a:pt x="52" y="63"/>
                      <a:pt x="54" y="65"/>
                    </a:cubicBezTo>
                    <a:cubicBezTo>
                      <a:pt x="55" y="65"/>
                      <a:pt x="55" y="67"/>
                      <a:pt x="57" y="67"/>
                    </a:cubicBezTo>
                    <a:cubicBezTo>
                      <a:pt x="58" y="68"/>
                      <a:pt x="62" y="65"/>
                      <a:pt x="64" y="65"/>
                    </a:cubicBezTo>
                    <a:cubicBezTo>
                      <a:pt x="69" y="64"/>
                      <a:pt x="67" y="65"/>
                      <a:pt x="66" y="69"/>
                    </a:cubicBezTo>
                    <a:cubicBezTo>
                      <a:pt x="65" y="74"/>
                      <a:pt x="69" y="78"/>
                      <a:pt x="73" y="81"/>
                    </a:cubicBezTo>
                    <a:cubicBezTo>
                      <a:pt x="78" y="86"/>
                      <a:pt x="85" y="86"/>
                      <a:pt x="90" y="91"/>
                    </a:cubicBezTo>
                    <a:cubicBezTo>
                      <a:pt x="93" y="93"/>
                      <a:pt x="94" y="97"/>
                      <a:pt x="99" y="95"/>
                    </a:cubicBezTo>
                    <a:cubicBezTo>
                      <a:pt x="106" y="92"/>
                      <a:pt x="97" y="87"/>
                      <a:pt x="95" y="83"/>
                    </a:cubicBezTo>
                    <a:cubicBezTo>
                      <a:pt x="93" y="77"/>
                      <a:pt x="96" y="70"/>
                      <a:pt x="93" y="64"/>
                    </a:cubicBezTo>
                    <a:cubicBezTo>
                      <a:pt x="91" y="59"/>
                      <a:pt x="88" y="55"/>
                      <a:pt x="84" y="50"/>
                    </a:cubicBezTo>
                    <a:cubicBezTo>
                      <a:pt x="83" y="49"/>
                      <a:pt x="79" y="46"/>
                      <a:pt x="79" y="44"/>
                    </a:cubicBezTo>
                    <a:cubicBezTo>
                      <a:pt x="82" y="44"/>
                      <a:pt x="85" y="45"/>
                      <a:pt x="87" y="48"/>
                    </a:cubicBezTo>
                    <a:cubicBezTo>
                      <a:pt x="88" y="49"/>
                      <a:pt x="91" y="54"/>
                      <a:pt x="93" y="56"/>
                    </a:cubicBezTo>
                    <a:cubicBezTo>
                      <a:pt x="94" y="44"/>
                      <a:pt x="88" y="35"/>
                      <a:pt x="94" y="23"/>
                    </a:cubicBezTo>
                    <a:cubicBezTo>
                      <a:pt x="97" y="18"/>
                      <a:pt x="96" y="17"/>
                      <a:pt x="97" y="11"/>
                    </a:cubicBezTo>
                    <a:cubicBezTo>
                      <a:pt x="98" y="7"/>
                      <a:pt x="94" y="3"/>
                      <a:pt x="94" y="0"/>
                    </a:cubicBezTo>
                    <a:cubicBezTo>
                      <a:pt x="103" y="0"/>
                      <a:pt x="102" y="17"/>
                      <a:pt x="101" y="22"/>
                    </a:cubicBezTo>
                    <a:cubicBezTo>
                      <a:pt x="100" y="25"/>
                      <a:pt x="98" y="28"/>
                      <a:pt x="99" y="31"/>
                    </a:cubicBezTo>
                    <a:cubicBezTo>
                      <a:pt x="101" y="35"/>
                      <a:pt x="101" y="33"/>
                      <a:pt x="104" y="32"/>
                    </a:cubicBezTo>
                    <a:cubicBezTo>
                      <a:pt x="106" y="32"/>
                      <a:pt x="114" y="21"/>
                      <a:pt x="116" y="23"/>
                    </a:cubicBezTo>
                    <a:cubicBezTo>
                      <a:pt x="118" y="26"/>
                      <a:pt x="112" y="32"/>
                      <a:pt x="110" y="33"/>
                    </a:cubicBezTo>
                    <a:cubicBezTo>
                      <a:pt x="107" y="34"/>
                      <a:pt x="101" y="44"/>
                      <a:pt x="101" y="48"/>
                    </a:cubicBezTo>
                    <a:cubicBezTo>
                      <a:pt x="102" y="54"/>
                      <a:pt x="101" y="56"/>
                      <a:pt x="107" y="62"/>
                    </a:cubicBezTo>
                    <a:cubicBezTo>
                      <a:pt x="110" y="65"/>
                      <a:pt x="122" y="65"/>
                      <a:pt x="127" y="65"/>
                    </a:cubicBezTo>
                    <a:cubicBezTo>
                      <a:pt x="132" y="65"/>
                      <a:pt x="130" y="65"/>
                      <a:pt x="132" y="62"/>
                    </a:cubicBezTo>
                    <a:cubicBezTo>
                      <a:pt x="134" y="60"/>
                      <a:pt x="136" y="59"/>
                      <a:pt x="138" y="57"/>
                    </a:cubicBezTo>
                    <a:cubicBezTo>
                      <a:pt x="145" y="53"/>
                      <a:pt x="145" y="44"/>
                      <a:pt x="146" y="37"/>
                    </a:cubicBezTo>
                    <a:cubicBezTo>
                      <a:pt x="146" y="35"/>
                      <a:pt x="146" y="32"/>
                      <a:pt x="147" y="30"/>
                    </a:cubicBezTo>
                    <a:cubicBezTo>
                      <a:pt x="147" y="28"/>
                      <a:pt x="149" y="26"/>
                      <a:pt x="150" y="24"/>
                    </a:cubicBezTo>
                    <a:cubicBezTo>
                      <a:pt x="152" y="28"/>
                      <a:pt x="151" y="27"/>
                      <a:pt x="150" y="31"/>
                    </a:cubicBezTo>
                    <a:cubicBezTo>
                      <a:pt x="149" y="34"/>
                      <a:pt x="152" y="40"/>
                      <a:pt x="151" y="43"/>
                    </a:cubicBezTo>
                    <a:cubicBezTo>
                      <a:pt x="154" y="44"/>
                      <a:pt x="155" y="44"/>
                      <a:pt x="158" y="44"/>
                    </a:cubicBezTo>
                    <a:cubicBezTo>
                      <a:pt x="160" y="44"/>
                      <a:pt x="164" y="42"/>
                      <a:pt x="166" y="43"/>
                    </a:cubicBezTo>
                    <a:cubicBezTo>
                      <a:pt x="175" y="45"/>
                      <a:pt x="162" y="48"/>
                      <a:pt x="158" y="48"/>
                    </a:cubicBezTo>
                    <a:cubicBezTo>
                      <a:pt x="155" y="49"/>
                      <a:pt x="148" y="50"/>
                      <a:pt x="152" y="55"/>
                    </a:cubicBezTo>
                    <a:cubicBezTo>
                      <a:pt x="154" y="59"/>
                      <a:pt x="159" y="58"/>
                      <a:pt x="162" y="62"/>
                    </a:cubicBezTo>
                    <a:cubicBezTo>
                      <a:pt x="159" y="61"/>
                      <a:pt x="144" y="54"/>
                      <a:pt x="142" y="62"/>
                    </a:cubicBezTo>
                    <a:cubicBezTo>
                      <a:pt x="141" y="66"/>
                      <a:pt x="154" y="70"/>
                      <a:pt x="153" y="74"/>
                    </a:cubicBezTo>
                    <a:cubicBezTo>
                      <a:pt x="152" y="79"/>
                      <a:pt x="142" y="70"/>
                      <a:pt x="140" y="69"/>
                    </a:cubicBezTo>
                    <a:cubicBezTo>
                      <a:pt x="137" y="66"/>
                      <a:pt x="137" y="66"/>
                      <a:pt x="133" y="69"/>
                    </a:cubicBezTo>
                    <a:cubicBezTo>
                      <a:pt x="131" y="70"/>
                      <a:pt x="128" y="70"/>
                      <a:pt x="126" y="71"/>
                    </a:cubicBezTo>
                    <a:cubicBezTo>
                      <a:pt x="125" y="71"/>
                      <a:pt x="124" y="71"/>
                      <a:pt x="122" y="71"/>
                    </a:cubicBezTo>
                    <a:cubicBezTo>
                      <a:pt x="117" y="70"/>
                      <a:pt x="116" y="71"/>
                      <a:pt x="115" y="76"/>
                    </a:cubicBezTo>
                    <a:cubicBezTo>
                      <a:pt x="112" y="85"/>
                      <a:pt x="119" y="86"/>
                      <a:pt x="127" y="88"/>
                    </a:cubicBezTo>
                    <a:cubicBezTo>
                      <a:pt x="137" y="91"/>
                      <a:pt x="145" y="95"/>
                      <a:pt x="155" y="92"/>
                    </a:cubicBezTo>
                    <a:cubicBezTo>
                      <a:pt x="162" y="91"/>
                      <a:pt x="166" y="90"/>
                      <a:pt x="169" y="88"/>
                    </a:cubicBezTo>
                  </a:path>
                </a:pathLst>
              </a:custGeom>
              <a:noFill/>
              <a:ln w="1428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4" name="Freeform 736">
                <a:extLst>
                  <a:ext uri="{FF2B5EF4-FFF2-40B4-BE49-F238E27FC236}">
                    <a16:creationId xmlns:a16="http://schemas.microsoft.com/office/drawing/2014/main" id="{212E9BA7-16D3-4904-83BD-A66BBDF96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591"/>
                <a:ext cx="547" cy="646"/>
              </a:xfrm>
              <a:custGeom>
                <a:avLst/>
                <a:gdLst>
                  <a:gd name="T0" fmla="*/ 65 w 236"/>
                  <a:gd name="T1" fmla="*/ 1893 h 261"/>
                  <a:gd name="T2" fmla="*/ 338 w 236"/>
                  <a:gd name="T3" fmla="*/ 1349 h 261"/>
                  <a:gd name="T4" fmla="*/ 473 w 236"/>
                  <a:gd name="T5" fmla="*/ 1121 h 261"/>
                  <a:gd name="T6" fmla="*/ 1048 w 236"/>
                  <a:gd name="T7" fmla="*/ 515 h 261"/>
                  <a:gd name="T8" fmla="*/ 1198 w 236"/>
                  <a:gd name="T9" fmla="*/ 275 h 261"/>
                  <a:gd name="T10" fmla="*/ 1618 w 236"/>
                  <a:gd name="T11" fmla="*/ 215 h 261"/>
                  <a:gd name="T12" fmla="*/ 1708 w 236"/>
                  <a:gd name="T13" fmla="*/ 153 h 261"/>
                  <a:gd name="T14" fmla="*/ 2255 w 236"/>
                  <a:gd name="T15" fmla="*/ 153 h 261"/>
                  <a:gd name="T16" fmla="*/ 2278 w 236"/>
                  <a:gd name="T17" fmla="*/ 1059 h 261"/>
                  <a:gd name="T18" fmla="*/ 2492 w 236"/>
                  <a:gd name="T19" fmla="*/ 332 h 261"/>
                  <a:gd name="T20" fmla="*/ 2853 w 236"/>
                  <a:gd name="T21" fmla="*/ 822 h 261"/>
                  <a:gd name="T22" fmla="*/ 2890 w 236"/>
                  <a:gd name="T23" fmla="*/ 1183 h 261"/>
                  <a:gd name="T24" fmla="*/ 2091 w 236"/>
                  <a:gd name="T25" fmla="*/ 1470 h 261"/>
                  <a:gd name="T26" fmla="*/ 2401 w 236"/>
                  <a:gd name="T27" fmla="*/ 1366 h 261"/>
                  <a:gd name="T28" fmla="*/ 2552 w 236"/>
                  <a:gd name="T29" fmla="*/ 1151 h 261"/>
                  <a:gd name="T30" fmla="*/ 2540 w 236"/>
                  <a:gd name="T31" fmla="*/ 968 h 261"/>
                  <a:gd name="T32" fmla="*/ 2478 w 236"/>
                  <a:gd name="T33" fmla="*/ 881 h 261"/>
                  <a:gd name="T34" fmla="*/ 1993 w 236"/>
                  <a:gd name="T35" fmla="*/ 1255 h 261"/>
                  <a:gd name="T36" fmla="*/ 1956 w 236"/>
                  <a:gd name="T37" fmla="*/ 802 h 261"/>
                  <a:gd name="T38" fmla="*/ 1870 w 236"/>
                  <a:gd name="T39" fmla="*/ 485 h 261"/>
                  <a:gd name="T40" fmla="*/ 1643 w 236"/>
                  <a:gd name="T41" fmla="*/ 985 h 261"/>
                  <a:gd name="T42" fmla="*/ 1891 w 236"/>
                  <a:gd name="T43" fmla="*/ 1757 h 261"/>
                  <a:gd name="T44" fmla="*/ 1456 w 236"/>
                  <a:gd name="T45" fmla="*/ 1304 h 261"/>
                  <a:gd name="T46" fmla="*/ 1305 w 236"/>
                  <a:gd name="T47" fmla="*/ 1109 h 261"/>
                  <a:gd name="T48" fmla="*/ 1106 w 236"/>
                  <a:gd name="T49" fmla="*/ 1200 h 261"/>
                  <a:gd name="T50" fmla="*/ 1381 w 236"/>
                  <a:gd name="T51" fmla="*/ 1520 h 261"/>
                  <a:gd name="T52" fmla="*/ 1031 w 236"/>
                  <a:gd name="T53" fmla="*/ 1500 h 261"/>
                  <a:gd name="T54" fmla="*/ 758 w 236"/>
                  <a:gd name="T55" fmla="*/ 1757 h 261"/>
                  <a:gd name="T56" fmla="*/ 1398 w 236"/>
                  <a:gd name="T57" fmla="*/ 1757 h 261"/>
                  <a:gd name="T58" fmla="*/ 1085 w 236"/>
                  <a:gd name="T59" fmla="*/ 2138 h 261"/>
                  <a:gd name="T60" fmla="*/ 897 w 236"/>
                  <a:gd name="T61" fmla="*/ 2272 h 261"/>
                  <a:gd name="T62" fmla="*/ 957 w 236"/>
                  <a:gd name="T63" fmla="*/ 2530 h 261"/>
                  <a:gd name="T64" fmla="*/ 1048 w 236"/>
                  <a:gd name="T65" fmla="*/ 2911 h 261"/>
                  <a:gd name="T66" fmla="*/ 1161 w 236"/>
                  <a:gd name="T67" fmla="*/ 2334 h 261"/>
                  <a:gd name="T68" fmla="*/ 1472 w 236"/>
                  <a:gd name="T69" fmla="*/ 2047 h 261"/>
                  <a:gd name="T70" fmla="*/ 1965 w 236"/>
                  <a:gd name="T71" fmla="*/ 2138 h 261"/>
                  <a:gd name="T72" fmla="*/ 1680 w 236"/>
                  <a:gd name="T73" fmla="*/ 2621 h 261"/>
                  <a:gd name="T74" fmla="*/ 1578 w 236"/>
                  <a:gd name="T75" fmla="*/ 2898 h 261"/>
                  <a:gd name="T76" fmla="*/ 1595 w 236"/>
                  <a:gd name="T77" fmla="*/ 3020 h 261"/>
                  <a:gd name="T78" fmla="*/ 1757 w 236"/>
                  <a:gd name="T79" fmla="*/ 3260 h 261"/>
                  <a:gd name="T80" fmla="*/ 1729 w 236"/>
                  <a:gd name="T81" fmla="*/ 2733 h 261"/>
                  <a:gd name="T82" fmla="*/ 2116 w 236"/>
                  <a:gd name="T83" fmla="*/ 2458 h 261"/>
                  <a:gd name="T84" fmla="*/ 2364 w 236"/>
                  <a:gd name="T85" fmla="*/ 3289 h 261"/>
                  <a:gd name="T86" fmla="*/ 2478 w 236"/>
                  <a:gd name="T87" fmla="*/ 3124 h 261"/>
                  <a:gd name="T88" fmla="*/ 2401 w 236"/>
                  <a:gd name="T89" fmla="*/ 2807 h 261"/>
                  <a:gd name="T90" fmla="*/ 2503 w 236"/>
                  <a:gd name="T91" fmla="*/ 1985 h 261"/>
                  <a:gd name="T92" fmla="*/ 2862 w 236"/>
                  <a:gd name="T93" fmla="*/ 2911 h 261"/>
                  <a:gd name="T94" fmla="*/ 2837 w 236"/>
                  <a:gd name="T95" fmla="*/ 3671 h 261"/>
                  <a:gd name="T96" fmla="*/ 2626 w 236"/>
                  <a:gd name="T97" fmla="*/ 3834 h 261"/>
                  <a:gd name="T98" fmla="*/ 2218 w 236"/>
                  <a:gd name="T99" fmla="*/ 3916 h 261"/>
                  <a:gd name="T100" fmla="*/ 1993 w 236"/>
                  <a:gd name="T101" fmla="*/ 3896 h 261"/>
                  <a:gd name="T102" fmla="*/ 1342 w 236"/>
                  <a:gd name="T103" fmla="*/ 3742 h 261"/>
                  <a:gd name="T104" fmla="*/ 1145 w 236"/>
                  <a:gd name="T105" fmla="*/ 3168 h 261"/>
                  <a:gd name="T106" fmla="*/ 623 w 236"/>
                  <a:gd name="T107" fmla="*/ 3505 h 261"/>
                  <a:gd name="T108" fmla="*/ 236 w 236"/>
                  <a:gd name="T109" fmla="*/ 2683 h 26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236" h="261">
                    <a:moveTo>
                      <a:pt x="2" y="149"/>
                    </a:moveTo>
                    <a:cubicBezTo>
                      <a:pt x="4" y="144"/>
                      <a:pt x="9" y="144"/>
                      <a:pt x="15" y="143"/>
                    </a:cubicBezTo>
                    <a:cubicBezTo>
                      <a:pt x="12" y="143"/>
                      <a:pt x="8" y="143"/>
                      <a:pt x="5" y="142"/>
                    </a:cubicBezTo>
                    <a:cubicBezTo>
                      <a:pt x="6" y="136"/>
                      <a:pt x="3" y="131"/>
                      <a:pt x="5" y="125"/>
                    </a:cubicBezTo>
                    <a:cubicBezTo>
                      <a:pt x="6" y="123"/>
                      <a:pt x="9" y="123"/>
                      <a:pt x="10" y="121"/>
                    </a:cubicBezTo>
                    <a:cubicBezTo>
                      <a:pt x="11" y="119"/>
                      <a:pt x="10" y="117"/>
                      <a:pt x="11" y="114"/>
                    </a:cubicBezTo>
                    <a:cubicBezTo>
                      <a:pt x="12" y="110"/>
                      <a:pt x="14" y="109"/>
                      <a:pt x="16" y="105"/>
                    </a:cubicBezTo>
                    <a:cubicBezTo>
                      <a:pt x="20" y="100"/>
                      <a:pt x="21" y="93"/>
                      <a:pt x="27" y="89"/>
                    </a:cubicBezTo>
                    <a:cubicBezTo>
                      <a:pt x="37" y="83"/>
                      <a:pt x="52" y="90"/>
                      <a:pt x="62" y="91"/>
                    </a:cubicBezTo>
                    <a:cubicBezTo>
                      <a:pt x="57" y="89"/>
                      <a:pt x="53" y="86"/>
                      <a:pt x="47" y="86"/>
                    </a:cubicBezTo>
                    <a:cubicBezTo>
                      <a:pt x="44" y="85"/>
                      <a:pt x="42" y="87"/>
                      <a:pt x="39" y="85"/>
                    </a:cubicBezTo>
                    <a:cubicBezTo>
                      <a:pt x="35" y="82"/>
                      <a:pt x="37" y="78"/>
                      <a:pt x="38" y="74"/>
                    </a:cubicBezTo>
                    <a:cubicBezTo>
                      <a:pt x="40" y="68"/>
                      <a:pt x="43" y="70"/>
                      <a:pt x="47" y="64"/>
                    </a:cubicBezTo>
                    <a:cubicBezTo>
                      <a:pt x="52" y="58"/>
                      <a:pt x="50" y="52"/>
                      <a:pt x="60" y="53"/>
                    </a:cubicBezTo>
                    <a:cubicBezTo>
                      <a:pt x="60" y="51"/>
                      <a:pt x="60" y="49"/>
                      <a:pt x="58" y="47"/>
                    </a:cubicBezTo>
                    <a:cubicBezTo>
                      <a:pt x="68" y="41"/>
                      <a:pt x="71" y="31"/>
                      <a:pt x="84" y="34"/>
                    </a:cubicBezTo>
                    <a:cubicBezTo>
                      <a:pt x="91" y="36"/>
                      <a:pt x="97" y="45"/>
                      <a:pt x="102" y="51"/>
                    </a:cubicBezTo>
                    <a:cubicBezTo>
                      <a:pt x="99" y="46"/>
                      <a:pt x="97" y="40"/>
                      <a:pt x="93" y="36"/>
                    </a:cubicBezTo>
                    <a:cubicBezTo>
                      <a:pt x="87" y="31"/>
                      <a:pt x="85" y="32"/>
                      <a:pt x="90" y="25"/>
                    </a:cubicBezTo>
                    <a:cubicBezTo>
                      <a:pt x="91" y="23"/>
                      <a:pt x="94" y="19"/>
                      <a:pt x="96" y="18"/>
                    </a:cubicBezTo>
                    <a:cubicBezTo>
                      <a:pt x="98" y="17"/>
                      <a:pt x="100" y="20"/>
                      <a:pt x="102" y="19"/>
                    </a:cubicBezTo>
                    <a:cubicBezTo>
                      <a:pt x="105" y="18"/>
                      <a:pt x="106" y="13"/>
                      <a:pt x="109" y="12"/>
                    </a:cubicBezTo>
                    <a:cubicBezTo>
                      <a:pt x="112" y="11"/>
                      <a:pt x="116" y="13"/>
                      <a:pt x="118" y="14"/>
                    </a:cubicBezTo>
                    <a:cubicBezTo>
                      <a:pt x="120" y="7"/>
                      <a:pt x="127" y="10"/>
                      <a:pt x="130" y="14"/>
                    </a:cubicBezTo>
                    <a:cubicBezTo>
                      <a:pt x="132" y="16"/>
                      <a:pt x="134" y="20"/>
                      <a:pt x="135" y="23"/>
                    </a:cubicBezTo>
                    <a:cubicBezTo>
                      <a:pt x="135" y="22"/>
                      <a:pt x="135" y="22"/>
                      <a:pt x="136" y="21"/>
                    </a:cubicBezTo>
                    <a:cubicBezTo>
                      <a:pt x="137" y="17"/>
                      <a:pt x="138" y="16"/>
                      <a:pt x="138" y="13"/>
                    </a:cubicBezTo>
                    <a:cubicBezTo>
                      <a:pt x="138" y="13"/>
                      <a:pt x="136" y="11"/>
                      <a:pt x="137" y="10"/>
                    </a:cubicBezTo>
                    <a:cubicBezTo>
                      <a:pt x="139" y="0"/>
                      <a:pt x="150" y="7"/>
                      <a:pt x="155" y="11"/>
                    </a:cubicBezTo>
                    <a:cubicBezTo>
                      <a:pt x="157" y="6"/>
                      <a:pt x="161" y="8"/>
                      <a:pt x="164" y="10"/>
                    </a:cubicBezTo>
                    <a:cubicBezTo>
                      <a:pt x="165" y="8"/>
                      <a:pt x="167" y="7"/>
                      <a:pt x="167" y="5"/>
                    </a:cubicBezTo>
                    <a:cubicBezTo>
                      <a:pt x="176" y="3"/>
                      <a:pt x="171" y="19"/>
                      <a:pt x="181" y="10"/>
                    </a:cubicBezTo>
                    <a:cubicBezTo>
                      <a:pt x="184" y="16"/>
                      <a:pt x="182" y="22"/>
                      <a:pt x="184" y="28"/>
                    </a:cubicBezTo>
                    <a:cubicBezTo>
                      <a:pt x="185" y="33"/>
                      <a:pt x="188" y="35"/>
                      <a:pt x="187" y="41"/>
                    </a:cubicBezTo>
                    <a:cubicBezTo>
                      <a:pt x="186" y="47"/>
                      <a:pt x="182" y="52"/>
                      <a:pt x="182" y="59"/>
                    </a:cubicBezTo>
                    <a:cubicBezTo>
                      <a:pt x="182" y="62"/>
                      <a:pt x="183" y="66"/>
                      <a:pt x="183" y="70"/>
                    </a:cubicBezTo>
                    <a:cubicBezTo>
                      <a:pt x="184" y="58"/>
                      <a:pt x="187" y="47"/>
                      <a:pt x="192" y="37"/>
                    </a:cubicBezTo>
                    <a:cubicBezTo>
                      <a:pt x="193" y="35"/>
                      <a:pt x="195" y="34"/>
                      <a:pt x="195" y="32"/>
                    </a:cubicBezTo>
                    <a:cubicBezTo>
                      <a:pt x="195" y="31"/>
                      <a:pt x="194" y="29"/>
                      <a:pt x="194" y="28"/>
                    </a:cubicBezTo>
                    <a:cubicBezTo>
                      <a:pt x="195" y="24"/>
                      <a:pt x="195" y="23"/>
                      <a:pt x="200" y="22"/>
                    </a:cubicBezTo>
                    <a:cubicBezTo>
                      <a:pt x="216" y="20"/>
                      <a:pt x="211" y="39"/>
                      <a:pt x="222" y="44"/>
                    </a:cubicBezTo>
                    <a:cubicBezTo>
                      <a:pt x="224" y="45"/>
                      <a:pt x="224" y="45"/>
                      <a:pt x="224" y="45"/>
                    </a:cubicBezTo>
                    <a:cubicBezTo>
                      <a:pt x="225" y="46"/>
                      <a:pt x="227" y="47"/>
                      <a:pt x="228" y="48"/>
                    </a:cubicBezTo>
                    <a:cubicBezTo>
                      <a:pt x="229" y="50"/>
                      <a:pt x="228" y="52"/>
                      <a:pt x="229" y="54"/>
                    </a:cubicBezTo>
                    <a:cubicBezTo>
                      <a:pt x="230" y="57"/>
                      <a:pt x="230" y="56"/>
                      <a:pt x="232" y="58"/>
                    </a:cubicBezTo>
                    <a:cubicBezTo>
                      <a:pt x="233" y="60"/>
                      <a:pt x="236" y="61"/>
                      <a:pt x="236" y="65"/>
                    </a:cubicBezTo>
                    <a:cubicBezTo>
                      <a:pt x="236" y="69"/>
                      <a:pt x="233" y="70"/>
                      <a:pt x="232" y="73"/>
                    </a:cubicBezTo>
                    <a:cubicBezTo>
                      <a:pt x="231" y="74"/>
                      <a:pt x="233" y="76"/>
                      <a:pt x="232" y="78"/>
                    </a:cubicBezTo>
                    <a:cubicBezTo>
                      <a:pt x="231" y="83"/>
                      <a:pt x="228" y="100"/>
                      <a:pt x="223" y="108"/>
                    </a:cubicBezTo>
                    <a:cubicBezTo>
                      <a:pt x="220" y="110"/>
                      <a:pt x="215" y="112"/>
                      <a:pt x="208" y="113"/>
                    </a:cubicBezTo>
                    <a:cubicBezTo>
                      <a:pt x="198" y="116"/>
                      <a:pt x="190" y="112"/>
                      <a:pt x="180" y="109"/>
                    </a:cubicBezTo>
                    <a:cubicBezTo>
                      <a:pt x="172" y="107"/>
                      <a:pt x="165" y="106"/>
                      <a:pt x="168" y="97"/>
                    </a:cubicBezTo>
                    <a:cubicBezTo>
                      <a:pt x="169" y="92"/>
                      <a:pt x="170" y="91"/>
                      <a:pt x="175" y="92"/>
                    </a:cubicBezTo>
                    <a:cubicBezTo>
                      <a:pt x="177" y="92"/>
                      <a:pt x="178" y="92"/>
                      <a:pt x="179" y="92"/>
                    </a:cubicBezTo>
                    <a:cubicBezTo>
                      <a:pt x="181" y="91"/>
                      <a:pt x="184" y="91"/>
                      <a:pt x="186" y="90"/>
                    </a:cubicBezTo>
                    <a:cubicBezTo>
                      <a:pt x="190" y="87"/>
                      <a:pt x="190" y="87"/>
                      <a:pt x="193" y="90"/>
                    </a:cubicBezTo>
                    <a:cubicBezTo>
                      <a:pt x="195" y="91"/>
                      <a:pt x="205" y="100"/>
                      <a:pt x="206" y="95"/>
                    </a:cubicBezTo>
                    <a:cubicBezTo>
                      <a:pt x="207" y="91"/>
                      <a:pt x="194" y="87"/>
                      <a:pt x="195" y="83"/>
                    </a:cubicBezTo>
                    <a:cubicBezTo>
                      <a:pt x="197" y="75"/>
                      <a:pt x="212" y="82"/>
                      <a:pt x="215" y="83"/>
                    </a:cubicBezTo>
                    <a:cubicBezTo>
                      <a:pt x="212" y="79"/>
                      <a:pt x="207" y="80"/>
                      <a:pt x="205" y="76"/>
                    </a:cubicBezTo>
                    <a:cubicBezTo>
                      <a:pt x="201" y="71"/>
                      <a:pt x="208" y="70"/>
                      <a:pt x="211" y="69"/>
                    </a:cubicBezTo>
                    <a:cubicBezTo>
                      <a:pt x="215" y="69"/>
                      <a:pt x="228" y="66"/>
                      <a:pt x="219" y="64"/>
                    </a:cubicBezTo>
                    <a:cubicBezTo>
                      <a:pt x="217" y="63"/>
                      <a:pt x="213" y="65"/>
                      <a:pt x="211" y="65"/>
                    </a:cubicBezTo>
                    <a:cubicBezTo>
                      <a:pt x="208" y="65"/>
                      <a:pt x="207" y="65"/>
                      <a:pt x="204" y="64"/>
                    </a:cubicBezTo>
                    <a:cubicBezTo>
                      <a:pt x="205" y="61"/>
                      <a:pt x="202" y="55"/>
                      <a:pt x="203" y="52"/>
                    </a:cubicBezTo>
                    <a:cubicBezTo>
                      <a:pt x="204" y="48"/>
                      <a:pt x="205" y="49"/>
                      <a:pt x="203" y="45"/>
                    </a:cubicBezTo>
                    <a:cubicBezTo>
                      <a:pt x="202" y="47"/>
                      <a:pt x="200" y="49"/>
                      <a:pt x="200" y="51"/>
                    </a:cubicBezTo>
                    <a:cubicBezTo>
                      <a:pt x="199" y="53"/>
                      <a:pt x="199" y="56"/>
                      <a:pt x="199" y="58"/>
                    </a:cubicBezTo>
                    <a:cubicBezTo>
                      <a:pt x="198" y="65"/>
                      <a:pt x="198" y="74"/>
                      <a:pt x="191" y="78"/>
                    </a:cubicBezTo>
                    <a:cubicBezTo>
                      <a:pt x="189" y="80"/>
                      <a:pt x="187" y="81"/>
                      <a:pt x="185" y="83"/>
                    </a:cubicBezTo>
                    <a:cubicBezTo>
                      <a:pt x="183" y="86"/>
                      <a:pt x="185" y="86"/>
                      <a:pt x="180" y="86"/>
                    </a:cubicBezTo>
                    <a:cubicBezTo>
                      <a:pt x="175" y="86"/>
                      <a:pt x="163" y="86"/>
                      <a:pt x="160" y="83"/>
                    </a:cubicBezTo>
                    <a:cubicBezTo>
                      <a:pt x="154" y="77"/>
                      <a:pt x="155" y="75"/>
                      <a:pt x="154" y="69"/>
                    </a:cubicBezTo>
                    <a:cubicBezTo>
                      <a:pt x="154" y="65"/>
                      <a:pt x="160" y="55"/>
                      <a:pt x="163" y="54"/>
                    </a:cubicBezTo>
                    <a:cubicBezTo>
                      <a:pt x="165" y="53"/>
                      <a:pt x="171" y="47"/>
                      <a:pt x="169" y="44"/>
                    </a:cubicBezTo>
                    <a:cubicBezTo>
                      <a:pt x="167" y="42"/>
                      <a:pt x="159" y="53"/>
                      <a:pt x="157" y="53"/>
                    </a:cubicBezTo>
                    <a:cubicBezTo>
                      <a:pt x="154" y="54"/>
                      <a:pt x="154" y="56"/>
                      <a:pt x="152" y="52"/>
                    </a:cubicBezTo>
                    <a:cubicBezTo>
                      <a:pt x="151" y="49"/>
                      <a:pt x="153" y="46"/>
                      <a:pt x="154" y="43"/>
                    </a:cubicBezTo>
                    <a:cubicBezTo>
                      <a:pt x="155" y="38"/>
                      <a:pt x="156" y="21"/>
                      <a:pt x="147" y="21"/>
                    </a:cubicBezTo>
                    <a:cubicBezTo>
                      <a:pt x="147" y="24"/>
                      <a:pt x="151" y="28"/>
                      <a:pt x="150" y="32"/>
                    </a:cubicBezTo>
                    <a:cubicBezTo>
                      <a:pt x="149" y="38"/>
                      <a:pt x="150" y="39"/>
                      <a:pt x="147" y="44"/>
                    </a:cubicBezTo>
                    <a:cubicBezTo>
                      <a:pt x="141" y="56"/>
                      <a:pt x="147" y="65"/>
                      <a:pt x="146" y="77"/>
                    </a:cubicBezTo>
                    <a:cubicBezTo>
                      <a:pt x="144" y="75"/>
                      <a:pt x="141" y="70"/>
                      <a:pt x="140" y="69"/>
                    </a:cubicBezTo>
                    <a:cubicBezTo>
                      <a:pt x="138" y="66"/>
                      <a:pt x="135" y="65"/>
                      <a:pt x="132" y="65"/>
                    </a:cubicBezTo>
                    <a:cubicBezTo>
                      <a:pt x="132" y="67"/>
                      <a:pt x="136" y="70"/>
                      <a:pt x="137" y="71"/>
                    </a:cubicBezTo>
                    <a:cubicBezTo>
                      <a:pt x="141" y="76"/>
                      <a:pt x="144" y="80"/>
                      <a:pt x="146" y="85"/>
                    </a:cubicBezTo>
                    <a:cubicBezTo>
                      <a:pt x="149" y="91"/>
                      <a:pt x="146" y="98"/>
                      <a:pt x="148" y="104"/>
                    </a:cubicBezTo>
                    <a:cubicBezTo>
                      <a:pt x="150" y="108"/>
                      <a:pt x="159" y="113"/>
                      <a:pt x="152" y="116"/>
                    </a:cubicBezTo>
                    <a:cubicBezTo>
                      <a:pt x="147" y="118"/>
                      <a:pt x="146" y="114"/>
                      <a:pt x="143" y="112"/>
                    </a:cubicBezTo>
                    <a:cubicBezTo>
                      <a:pt x="138" y="107"/>
                      <a:pt x="131" y="107"/>
                      <a:pt x="126" y="102"/>
                    </a:cubicBezTo>
                    <a:cubicBezTo>
                      <a:pt x="122" y="99"/>
                      <a:pt x="118" y="95"/>
                      <a:pt x="119" y="90"/>
                    </a:cubicBezTo>
                    <a:cubicBezTo>
                      <a:pt x="120" y="86"/>
                      <a:pt x="122" y="85"/>
                      <a:pt x="117" y="86"/>
                    </a:cubicBezTo>
                    <a:cubicBezTo>
                      <a:pt x="115" y="86"/>
                      <a:pt x="111" y="89"/>
                      <a:pt x="110" y="88"/>
                    </a:cubicBezTo>
                    <a:cubicBezTo>
                      <a:pt x="108" y="88"/>
                      <a:pt x="108" y="86"/>
                      <a:pt x="107" y="86"/>
                    </a:cubicBezTo>
                    <a:cubicBezTo>
                      <a:pt x="105" y="84"/>
                      <a:pt x="103" y="83"/>
                      <a:pt x="102" y="80"/>
                    </a:cubicBezTo>
                    <a:cubicBezTo>
                      <a:pt x="101" y="75"/>
                      <a:pt x="102" y="76"/>
                      <a:pt x="105" y="73"/>
                    </a:cubicBezTo>
                    <a:cubicBezTo>
                      <a:pt x="107" y="71"/>
                      <a:pt x="108" y="66"/>
                      <a:pt x="104" y="65"/>
                    </a:cubicBezTo>
                    <a:cubicBezTo>
                      <a:pt x="101" y="65"/>
                      <a:pt x="102" y="68"/>
                      <a:pt x="101" y="69"/>
                    </a:cubicBezTo>
                    <a:cubicBezTo>
                      <a:pt x="99" y="72"/>
                      <a:pt x="96" y="76"/>
                      <a:pt x="94" y="78"/>
                    </a:cubicBezTo>
                    <a:cubicBezTo>
                      <a:pt x="92" y="79"/>
                      <a:pt x="91" y="80"/>
                      <a:pt x="89" y="79"/>
                    </a:cubicBezTo>
                    <a:cubicBezTo>
                      <a:pt x="85" y="78"/>
                      <a:pt x="84" y="77"/>
                      <a:pt x="83" y="73"/>
                    </a:cubicBezTo>
                    <a:cubicBezTo>
                      <a:pt x="77" y="72"/>
                      <a:pt x="79" y="79"/>
                      <a:pt x="82" y="81"/>
                    </a:cubicBezTo>
                    <a:cubicBezTo>
                      <a:pt x="88" y="85"/>
                      <a:pt x="97" y="82"/>
                      <a:pt x="103" y="88"/>
                    </a:cubicBezTo>
                    <a:cubicBezTo>
                      <a:pt x="106" y="92"/>
                      <a:pt x="107" y="97"/>
                      <a:pt x="111" y="100"/>
                    </a:cubicBezTo>
                    <a:cubicBezTo>
                      <a:pt x="117" y="104"/>
                      <a:pt x="126" y="109"/>
                      <a:pt x="120" y="111"/>
                    </a:cubicBezTo>
                    <a:cubicBezTo>
                      <a:pt x="113" y="111"/>
                      <a:pt x="110" y="111"/>
                      <a:pt x="103" y="112"/>
                    </a:cubicBezTo>
                    <a:cubicBezTo>
                      <a:pt x="98" y="113"/>
                      <a:pt x="96" y="114"/>
                      <a:pt x="91" y="111"/>
                    </a:cubicBezTo>
                    <a:cubicBezTo>
                      <a:pt x="87" y="108"/>
                      <a:pt x="81" y="104"/>
                      <a:pt x="83" y="99"/>
                    </a:cubicBezTo>
                    <a:cubicBezTo>
                      <a:pt x="79" y="100"/>
                      <a:pt x="81" y="106"/>
                      <a:pt x="81" y="107"/>
                    </a:cubicBezTo>
                    <a:cubicBezTo>
                      <a:pt x="81" y="114"/>
                      <a:pt x="75" y="112"/>
                      <a:pt x="70" y="112"/>
                    </a:cubicBezTo>
                    <a:cubicBezTo>
                      <a:pt x="65" y="112"/>
                      <a:pt x="55" y="115"/>
                      <a:pt x="53" y="109"/>
                    </a:cubicBezTo>
                    <a:cubicBezTo>
                      <a:pt x="54" y="115"/>
                      <a:pt x="54" y="116"/>
                      <a:pt x="61" y="116"/>
                    </a:cubicBezTo>
                    <a:cubicBezTo>
                      <a:pt x="65" y="116"/>
                      <a:pt x="70" y="118"/>
                      <a:pt x="75" y="117"/>
                    </a:cubicBezTo>
                    <a:cubicBezTo>
                      <a:pt x="80" y="117"/>
                      <a:pt x="81" y="117"/>
                      <a:pt x="86" y="117"/>
                    </a:cubicBezTo>
                    <a:cubicBezTo>
                      <a:pt x="92" y="117"/>
                      <a:pt x="98" y="117"/>
                      <a:pt x="104" y="118"/>
                    </a:cubicBezTo>
                    <a:cubicBezTo>
                      <a:pt x="107" y="118"/>
                      <a:pt x="109" y="117"/>
                      <a:pt x="112" y="116"/>
                    </a:cubicBezTo>
                    <a:cubicBezTo>
                      <a:pt x="117" y="116"/>
                      <a:pt x="131" y="112"/>
                      <a:pt x="130" y="121"/>
                    </a:cubicBezTo>
                    <a:cubicBezTo>
                      <a:pt x="121" y="121"/>
                      <a:pt x="109" y="125"/>
                      <a:pt x="101" y="129"/>
                    </a:cubicBezTo>
                    <a:cubicBezTo>
                      <a:pt x="97" y="131"/>
                      <a:pt x="94" y="133"/>
                      <a:pt x="91" y="136"/>
                    </a:cubicBezTo>
                    <a:cubicBezTo>
                      <a:pt x="89" y="138"/>
                      <a:pt x="89" y="139"/>
                      <a:pt x="87" y="141"/>
                    </a:cubicBezTo>
                    <a:cubicBezTo>
                      <a:pt x="84" y="143"/>
                      <a:pt x="76" y="146"/>
                      <a:pt x="71" y="145"/>
                    </a:cubicBezTo>
                    <a:cubicBezTo>
                      <a:pt x="67" y="145"/>
                      <a:pt x="60" y="145"/>
                      <a:pt x="56" y="146"/>
                    </a:cubicBezTo>
                    <a:cubicBezTo>
                      <a:pt x="55" y="146"/>
                      <a:pt x="55" y="147"/>
                      <a:pt x="56" y="147"/>
                    </a:cubicBezTo>
                    <a:cubicBezTo>
                      <a:pt x="58" y="150"/>
                      <a:pt x="70" y="149"/>
                      <a:pt x="72" y="150"/>
                    </a:cubicBezTo>
                    <a:cubicBezTo>
                      <a:pt x="81" y="155"/>
                      <a:pt x="72" y="160"/>
                      <a:pt x="70" y="166"/>
                    </a:cubicBezTo>
                    <a:cubicBezTo>
                      <a:pt x="68" y="171"/>
                      <a:pt x="68" y="174"/>
                      <a:pt x="60" y="174"/>
                    </a:cubicBezTo>
                    <a:cubicBezTo>
                      <a:pt x="61" y="177"/>
                      <a:pt x="64" y="180"/>
                      <a:pt x="68" y="180"/>
                    </a:cubicBezTo>
                    <a:cubicBezTo>
                      <a:pt x="69" y="173"/>
                      <a:pt x="72" y="171"/>
                      <a:pt x="77" y="167"/>
                    </a:cubicBezTo>
                    <a:cubicBezTo>
                      <a:pt x="81" y="164"/>
                      <a:pt x="79" y="155"/>
                      <a:pt x="87" y="157"/>
                    </a:cubicBezTo>
                    <a:cubicBezTo>
                      <a:pt x="83" y="163"/>
                      <a:pt x="87" y="168"/>
                      <a:pt x="85" y="174"/>
                    </a:cubicBezTo>
                    <a:cubicBezTo>
                      <a:pt x="84" y="178"/>
                      <a:pt x="81" y="180"/>
                      <a:pt x="81" y="185"/>
                    </a:cubicBezTo>
                    <a:cubicBezTo>
                      <a:pt x="82" y="189"/>
                      <a:pt x="81" y="190"/>
                      <a:pt x="84" y="192"/>
                    </a:cubicBezTo>
                    <a:cubicBezTo>
                      <a:pt x="82" y="188"/>
                      <a:pt x="84" y="185"/>
                      <a:pt x="86" y="180"/>
                    </a:cubicBezTo>
                    <a:cubicBezTo>
                      <a:pt x="87" y="175"/>
                      <a:pt x="89" y="174"/>
                      <a:pt x="91" y="170"/>
                    </a:cubicBezTo>
                    <a:cubicBezTo>
                      <a:pt x="92" y="166"/>
                      <a:pt x="87" y="163"/>
                      <a:pt x="89" y="158"/>
                    </a:cubicBezTo>
                    <a:cubicBezTo>
                      <a:pt x="90" y="157"/>
                      <a:pt x="92" y="155"/>
                      <a:pt x="93" y="154"/>
                    </a:cubicBezTo>
                    <a:cubicBezTo>
                      <a:pt x="94" y="152"/>
                      <a:pt x="95" y="151"/>
                      <a:pt x="95" y="149"/>
                    </a:cubicBezTo>
                    <a:cubicBezTo>
                      <a:pt x="96" y="147"/>
                      <a:pt x="96" y="143"/>
                      <a:pt x="96" y="142"/>
                    </a:cubicBezTo>
                    <a:cubicBezTo>
                      <a:pt x="98" y="140"/>
                      <a:pt x="105" y="141"/>
                      <a:pt x="108" y="140"/>
                    </a:cubicBezTo>
                    <a:cubicBezTo>
                      <a:pt x="112" y="138"/>
                      <a:pt x="114" y="136"/>
                      <a:pt x="118" y="135"/>
                    </a:cubicBezTo>
                    <a:cubicBezTo>
                      <a:pt x="121" y="134"/>
                      <a:pt x="123" y="135"/>
                      <a:pt x="126" y="134"/>
                    </a:cubicBezTo>
                    <a:cubicBezTo>
                      <a:pt x="128" y="134"/>
                      <a:pt x="130" y="132"/>
                      <a:pt x="133" y="132"/>
                    </a:cubicBezTo>
                    <a:cubicBezTo>
                      <a:pt x="141" y="130"/>
                      <a:pt x="153" y="127"/>
                      <a:pt x="160" y="131"/>
                    </a:cubicBezTo>
                    <a:cubicBezTo>
                      <a:pt x="165" y="134"/>
                      <a:pt x="161" y="137"/>
                      <a:pt x="158" y="141"/>
                    </a:cubicBezTo>
                    <a:cubicBezTo>
                      <a:pt x="155" y="146"/>
                      <a:pt x="154" y="153"/>
                      <a:pt x="150" y="157"/>
                    </a:cubicBezTo>
                    <a:cubicBezTo>
                      <a:pt x="147" y="159"/>
                      <a:pt x="145" y="161"/>
                      <a:pt x="142" y="163"/>
                    </a:cubicBezTo>
                    <a:cubicBezTo>
                      <a:pt x="141" y="165"/>
                      <a:pt x="137" y="167"/>
                      <a:pt x="136" y="168"/>
                    </a:cubicBezTo>
                    <a:cubicBezTo>
                      <a:pt x="135" y="170"/>
                      <a:pt x="136" y="172"/>
                      <a:pt x="135" y="173"/>
                    </a:cubicBezTo>
                    <a:cubicBezTo>
                      <a:pt x="133" y="176"/>
                      <a:pt x="130" y="177"/>
                      <a:pt x="126" y="177"/>
                    </a:cubicBezTo>
                    <a:cubicBezTo>
                      <a:pt x="122" y="177"/>
                      <a:pt x="118" y="179"/>
                      <a:pt x="115" y="177"/>
                    </a:cubicBezTo>
                    <a:cubicBezTo>
                      <a:pt x="118" y="179"/>
                      <a:pt x="122" y="179"/>
                      <a:pt x="124" y="181"/>
                    </a:cubicBezTo>
                    <a:cubicBezTo>
                      <a:pt x="127" y="183"/>
                      <a:pt x="127" y="187"/>
                      <a:pt x="127" y="191"/>
                    </a:cubicBezTo>
                    <a:cubicBezTo>
                      <a:pt x="127" y="192"/>
                      <a:pt x="127" y="193"/>
                      <a:pt x="127" y="194"/>
                    </a:cubicBezTo>
                    <a:cubicBezTo>
                      <a:pt x="126" y="195"/>
                      <a:pt x="125" y="195"/>
                      <a:pt x="124" y="196"/>
                    </a:cubicBezTo>
                    <a:cubicBezTo>
                      <a:pt x="122" y="199"/>
                      <a:pt x="124" y="203"/>
                      <a:pt x="123" y="206"/>
                    </a:cubicBezTo>
                    <a:cubicBezTo>
                      <a:pt x="124" y="202"/>
                      <a:pt x="125" y="199"/>
                      <a:pt x="128" y="199"/>
                    </a:cubicBezTo>
                    <a:cubicBezTo>
                      <a:pt x="133" y="200"/>
                      <a:pt x="133" y="206"/>
                      <a:pt x="134" y="209"/>
                    </a:cubicBezTo>
                    <a:cubicBezTo>
                      <a:pt x="136" y="214"/>
                      <a:pt x="138" y="219"/>
                      <a:pt x="143" y="220"/>
                    </a:cubicBezTo>
                    <a:cubicBezTo>
                      <a:pt x="147" y="221"/>
                      <a:pt x="147" y="218"/>
                      <a:pt x="147" y="218"/>
                    </a:cubicBezTo>
                    <a:cubicBezTo>
                      <a:pt x="147" y="218"/>
                      <a:pt x="143" y="217"/>
                      <a:pt x="141" y="215"/>
                    </a:cubicBezTo>
                    <a:cubicBezTo>
                      <a:pt x="141" y="214"/>
                      <a:pt x="141" y="213"/>
                      <a:pt x="141" y="212"/>
                    </a:cubicBezTo>
                    <a:cubicBezTo>
                      <a:pt x="140" y="208"/>
                      <a:pt x="140" y="207"/>
                      <a:pt x="139" y="204"/>
                    </a:cubicBezTo>
                    <a:cubicBezTo>
                      <a:pt x="138" y="201"/>
                      <a:pt x="135" y="194"/>
                      <a:pt x="136" y="191"/>
                    </a:cubicBezTo>
                    <a:cubicBezTo>
                      <a:pt x="138" y="186"/>
                      <a:pt x="139" y="185"/>
                      <a:pt x="139" y="180"/>
                    </a:cubicBezTo>
                    <a:cubicBezTo>
                      <a:pt x="139" y="177"/>
                      <a:pt x="138" y="174"/>
                      <a:pt x="140" y="171"/>
                    </a:cubicBezTo>
                    <a:cubicBezTo>
                      <a:pt x="142" y="169"/>
                      <a:pt x="146" y="167"/>
                      <a:pt x="148" y="166"/>
                    </a:cubicBezTo>
                    <a:cubicBezTo>
                      <a:pt x="152" y="163"/>
                      <a:pt x="156" y="160"/>
                      <a:pt x="160" y="158"/>
                    </a:cubicBezTo>
                    <a:cubicBezTo>
                      <a:pt x="167" y="154"/>
                      <a:pt x="169" y="154"/>
                      <a:pt x="170" y="162"/>
                    </a:cubicBezTo>
                    <a:cubicBezTo>
                      <a:pt x="171" y="169"/>
                      <a:pt x="171" y="171"/>
                      <a:pt x="177" y="174"/>
                    </a:cubicBezTo>
                    <a:cubicBezTo>
                      <a:pt x="183" y="177"/>
                      <a:pt x="185" y="188"/>
                      <a:pt x="186" y="195"/>
                    </a:cubicBezTo>
                    <a:cubicBezTo>
                      <a:pt x="187" y="204"/>
                      <a:pt x="191" y="212"/>
                      <a:pt x="187" y="220"/>
                    </a:cubicBezTo>
                    <a:cubicBezTo>
                      <a:pt x="191" y="223"/>
                      <a:pt x="189" y="218"/>
                      <a:pt x="190" y="217"/>
                    </a:cubicBezTo>
                    <a:cubicBezTo>
                      <a:pt x="190" y="214"/>
                      <a:pt x="192" y="212"/>
                      <a:pt x="192" y="209"/>
                    </a:cubicBezTo>
                    <a:cubicBezTo>
                      <a:pt x="191" y="204"/>
                      <a:pt x="188" y="196"/>
                      <a:pt x="191" y="191"/>
                    </a:cubicBezTo>
                    <a:cubicBezTo>
                      <a:pt x="194" y="193"/>
                      <a:pt x="197" y="199"/>
                      <a:pt x="198" y="202"/>
                    </a:cubicBezTo>
                    <a:cubicBezTo>
                      <a:pt x="199" y="203"/>
                      <a:pt x="198" y="205"/>
                      <a:pt x="199" y="206"/>
                    </a:cubicBezTo>
                    <a:cubicBezTo>
                      <a:pt x="199" y="207"/>
                      <a:pt x="201" y="207"/>
                      <a:pt x="202" y="208"/>
                    </a:cubicBezTo>
                    <a:cubicBezTo>
                      <a:pt x="205" y="212"/>
                      <a:pt x="210" y="218"/>
                      <a:pt x="215" y="219"/>
                    </a:cubicBezTo>
                    <a:cubicBezTo>
                      <a:pt x="210" y="218"/>
                      <a:pt x="202" y="203"/>
                      <a:pt x="202" y="199"/>
                    </a:cubicBezTo>
                    <a:cubicBezTo>
                      <a:pt x="199" y="194"/>
                      <a:pt x="196" y="190"/>
                      <a:pt x="193" y="185"/>
                    </a:cubicBezTo>
                    <a:cubicBezTo>
                      <a:pt x="190" y="178"/>
                      <a:pt x="188" y="174"/>
                      <a:pt x="183" y="168"/>
                    </a:cubicBezTo>
                    <a:cubicBezTo>
                      <a:pt x="177" y="162"/>
                      <a:pt x="173" y="143"/>
                      <a:pt x="179" y="136"/>
                    </a:cubicBezTo>
                    <a:cubicBezTo>
                      <a:pt x="183" y="132"/>
                      <a:pt x="188" y="129"/>
                      <a:pt x="193" y="129"/>
                    </a:cubicBezTo>
                    <a:cubicBezTo>
                      <a:pt x="196" y="129"/>
                      <a:pt x="199" y="129"/>
                      <a:pt x="201" y="131"/>
                    </a:cubicBezTo>
                    <a:cubicBezTo>
                      <a:pt x="206" y="134"/>
                      <a:pt x="212" y="134"/>
                      <a:pt x="218" y="145"/>
                    </a:cubicBezTo>
                    <a:cubicBezTo>
                      <a:pt x="222" y="154"/>
                      <a:pt x="227" y="169"/>
                      <a:pt x="228" y="173"/>
                    </a:cubicBezTo>
                    <a:cubicBezTo>
                      <a:pt x="229" y="175"/>
                      <a:pt x="231" y="181"/>
                      <a:pt x="231" y="184"/>
                    </a:cubicBezTo>
                    <a:cubicBezTo>
                      <a:pt x="232" y="187"/>
                      <a:pt x="230" y="189"/>
                      <a:pt x="230" y="192"/>
                    </a:cubicBezTo>
                    <a:cubicBezTo>
                      <a:pt x="230" y="194"/>
                      <a:pt x="232" y="197"/>
                      <a:pt x="233" y="200"/>
                    </a:cubicBezTo>
                    <a:cubicBezTo>
                      <a:pt x="235" y="207"/>
                      <a:pt x="235" y="216"/>
                      <a:pt x="236" y="224"/>
                    </a:cubicBezTo>
                    <a:cubicBezTo>
                      <a:pt x="236" y="228"/>
                      <a:pt x="235" y="228"/>
                      <a:pt x="233" y="232"/>
                    </a:cubicBezTo>
                    <a:cubicBezTo>
                      <a:pt x="231" y="235"/>
                      <a:pt x="230" y="240"/>
                      <a:pt x="228" y="242"/>
                    </a:cubicBezTo>
                    <a:cubicBezTo>
                      <a:pt x="225" y="245"/>
                      <a:pt x="223" y="244"/>
                      <a:pt x="220" y="245"/>
                    </a:cubicBezTo>
                    <a:cubicBezTo>
                      <a:pt x="219" y="246"/>
                      <a:pt x="218" y="245"/>
                      <a:pt x="217" y="246"/>
                    </a:cubicBezTo>
                    <a:cubicBezTo>
                      <a:pt x="216" y="246"/>
                      <a:pt x="217" y="249"/>
                      <a:pt x="216" y="250"/>
                    </a:cubicBezTo>
                    <a:cubicBezTo>
                      <a:pt x="213" y="251"/>
                      <a:pt x="214" y="253"/>
                      <a:pt x="211" y="253"/>
                    </a:cubicBezTo>
                    <a:cubicBezTo>
                      <a:pt x="209" y="253"/>
                      <a:pt x="206" y="249"/>
                      <a:pt x="204" y="250"/>
                    </a:cubicBezTo>
                    <a:cubicBezTo>
                      <a:pt x="201" y="250"/>
                      <a:pt x="199" y="253"/>
                      <a:pt x="197" y="253"/>
                    </a:cubicBezTo>
                    <a:cubicBezTo>
                      <a:pt x="195" y="254"/>
                      <a:pt x="192" y="254"/>
                      <a:pt x="191" y="254"/>
                    </a:cubicBezTo>
                    <a:cubicBezTo>
                      <a:pt x="187" y="255"/>
                      <a:pt x="182" y="258"/>
                      <a:pt x="178" y="258"/>
                    </a:cubicBezTo>
                    <a:cubicBezTo>
                      <a:pt x="171" y="258"/>
                      <a:pt x="168" y="253"/>
                      <a:pt x="170" y="246"/>
                    </a:cubicBezTo>
                    <a:cubicBezTo>
                      <a:pt x="169" y="248"/>
                      <a:pt x="167" y="251"/>
                      <a:pt x="165" y="253"/>
                    </a:cubicBezTo>
                    <a:cubicBezTo>
                      <a:pt x="163" y="251"/>
                      <a:pt x="162" y="250"/>
                      <a:pt x="160" y="248"/>
                    </a:cubicBezTo>
                    <a:cubicBezTo>
                      <a:pt x="161" y="251"/>
                      <a:pt x="161" y="254"/>
                      <a:pt x="160" y="257"/>
                    </a:cubicBezTo>
                    <a:cubicBezTo>
                      <a:pt x="153" y="257"/>
                      <a:pt x="150" y="261"/>
                      <a:pt x="143" y="258"/>
                    </a:cubicBezTo>
                    <a:cubicBezTo>
                      <a:pt x="138" y="255"/>
                      <a:pt x="134" y="253"/>
                      <a:pt x="128" y="253"/>
                    </a:cubicBezTo>
                    <a:cubicBezTo>
                      <a:pt x="119" y="254"/>
                      <a:pt x="120" y="251"/>
                      <a:pt x="114" y="247"/>
                    </a:cubicBezTo>
                    <a:cubicBezTo>
                      <a:pt x="113" y="247"/>
                      <a:pt x="110" y="248"/>
                      <a:pt x="108" y="247"/>
                    </a:cubicBezTo>
                    <a:cubicBezTo>
                      <a:pt x="106" y="246"/>
                      <a:pt x="105" y="242"/>
                      <a:pt x="104" y="240"/>
                    </a:cubicBezTo>
                    <a:cubicBezTo>
                      <a:pt x="100" y="246"/>
                      <a:pt x="93" y="247"/>
                      <a:pt x="87" y="243"/>
                    </a:cubicBezTo>
                    <a:cubicBezTo>
                      <a:pt x="80" y="239"/>
                      <a:pt x="86" y="230"/>
                      <a:pt x="87" y="224"/>
                    </a:cubicBezTo>
                    <a:cubicBezTo>
                      <a:pt x="89" y="219"/>
                      <a:pt x="91" y="214"/>
                      <a:pt x="92" y="209"/>
                    </a:cubicBezTo>
                    <a:cubicBezTo>
                      <a:pt x="93" y="203"/>
                      <a:pt x="90" y="204"/>
                      <a:pt x="87" y="209"/>
                    </a:cubicBezTo>
                    <a:cubicBezTo>
                      <a:pt x="82" y="218"/>
                      <a:pt x="84" y="245"/>
                      <a:pt x="68" y="237"/>
                    </a:cubicBezTo>
                    <a:cubicBezTo>
                      <a:pt x="65" y="236"/>
                      <a:pt x="64" y="234"/>
                      <a:pt x="60" y="233"/>
                    </a:cubicBezTo>
                    <a:cubicBezTo>
                      <a:pt x="57" y="233"/>
                      <a:pt x="53" y="233"/>
                      <a:pt x="50" y="231"/>
                    </a:cubicBezTo>
                    <a:cubicBezTo>
                      <a:pt x="43" y="226"/>
                      <a:pt x="47" y="220"/>
                      <a:pt x="49" y="213"/>
                    </a:cubicBezTo>
                    <a:cubicBezTo>
                      <a:pt x="40" y="221"/>
                      <a:pt x="39" y="216"/>
                      <a:pt x="33" y="209"/>
                    </a:cubicBezTo>
                    <a:cubicBezTo>
                      <a:pt x="29" y="204"/>
                      <a:pt x="24" y="204"/>
                      <a:pt x="24" y="195"/>
                    </a:cubicBezTo>
                    <a:cubicBezTo>
                      <a:pt x="17" y="200"/>
                      <a:pt x="14" y="184"/>
                      <a:pt x="19" y="177"/>
                    </a:cubicBezTo>
                    <a:cubicBezTo>
                      <a:pt x="17" y="179"/>
                      <a:pt x="15" y="183"/>
                      <a:pt x="10" y="181"/>
                    </a:cubicBezTo>
                    <a:cubicBezTo>
                      <a:pt x="5" y="180"/>
                      <a:pt x="4" y="175"/>
                      <a:pt x="4" y="171"/>
                    </a:cubicBezTo>
                    <a:cubicBezTo>
                      <a:pt x="3" y="166"/>
                      <a:pt x="0" y="154"/>
                      <a:pt x="2" y="149"/>
                    </a:cubicBezTo>
                    <a:close/>
                  </a:path>
                </a:pathLst>
              </a:custGeom>
              <a:solidFill>
                <a:srgbClr val="E2BA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5" name="Freeform 737">
                <a:extLst>
                  <a:ext uri="{FF2B5EF4-FFF2-40B4-BE49-F238E27FC236}">
                    <a16:creationId xmlns:a16="http://schemas.microsoft.com/office/drawing/2014/main" id="{00598556-C6AE-439A-B09B-737CF94B6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2581"/>
                <a:ext cx="681" cy="782"/>
              </a:xfrm>
              <a:custGeom>
                <a:avLst/>
                <a:gdLst>
                  <a:gd name="T0" fmla="*/ 160 w 294"/>
                  <a:gd name="T1" fmla="*/ 2014 h 316"/>
                  <a:gd name="T2" fmla="*/ 718 w 294"/>
                  <a:gd name="T3" fmla="*/ 1171 h 316"/>
                  <a:gd name="T4" fmla="*/ 1753 w 294"/>
                  <a:gd name="T5" fmla="*/ 183 h 316"/>
                  <a:gd name="T6" fmla="*/ 2360 w 294"/>
                  <a:gd name="T7" fmla="*/ 0 h 316"/>
                  <a:gd name="T8" fmla="*/ 2882 w 294"/>
                  <a:gd name="T9" fmla="*/ 215 h 316"/>
                  <a:gd name="T10" fmla="*/ 3208 w 294"/>
                  <a:gd name="T11" fmla="*/ 636 h 316"/>
                  <a:gd name="T12" fmla="*/ 3009 w 294"/>
                  <a:gd name="T13" fmla="*/ 391 h 316"/>
                  <a:gd name="T14" fmla="*/ 2946 w 294"/>
                  <a:gd name="T15" fmla="*/ 544 h 316"/>
                  <a:gd name="T16" fmla="*/ 2796 w 294"/>
                  <a:gd name="T17" fmla="*/ 1121 h 316"/>
                  <a:gd name="T18" fmla="*/ 2844 w 294"/>
                  <a:gd name="T19" fmla="*/ 681 h 316"/>
                  <a:gd name="T20" fmla="*/ 2775 w 294"/>
                  <a:gd name="T21" fmla="*/ 215 h 316"/>
                  <a:gd name="T22" fmla="*/ 2560 w 294"/>
                  <a:gd name="T23" fmla="*/ 215 h 316"/>
                  <a:gd name="T24" fmla="*/ 2226 w 294"/>
                  <a:gd name="T25" fmla="*/ 215 h 316"/>
                  <a:gd name="T26" fmla="*/ 2210 w 294"/>
                  <a:gd name="T27" fmla="*/ 379 h 316"/>
                  <a:gd name="T28" fmla="*/ 2136 w 294"/>
                  <a:gd name="T29" fmla="*/ 275 h 316"/>
                  <a:gd name="T30" fmla="*/ 1879 w 294"/>
                  <a:gd name="T31" fmla="*/ 245 h 316"/>
                  <a:gd name="T32" fmla="*/ 1716 w 294"/>
                  <a:gd name="T33" fmla="*/ 332 h 316"/>
                  <a:gd name="T34" fmla="*/ 1679 w 294"/>
                  <a:gd name="T35" fmla="*/ 606 h 316"/>
                  <a:gd name="T36" fmla="*/ 1566 w 294"/>
                  <a:gd name="T37" fmla="*/ 577 h 316"/>
                  <a:gd name="T38" fmla="*/ 1267 w 294"/>
                  <a:gd name="T39" fmla="*/ 864 h 316"/>
                  <a:gd name="T40" fmla="*/ 994 w 294"/>
                  <a:gd name="T41" fmla="*/ 1183 h 316"/>
                  <a:gd name="T42" fmla="*/ 1105 w 294"/>
                  <a:gd name="T43" fmla="*/ 1366 h 316"/>
                  <a:gd name="T44" fmla="*/ 859 w 294"/>
                  <a:gd name="T45" fmla="*/ 1408 h 316"/>
                  <a:gd name="T46" fmla="*/ 660 w 294"/>
                  <a:gd name="T47" fmla="*/ 1789 h 316"/>
                  <a:gd name="T48" fmla="*/ 584 w 294"/>
                  <a:gd name="T49" fmla="*/ 1953 h 316"/>
                  <a:gd name="T50" fmla="*/ 709 w 294"/>
                  <a:gd name="T51" fmla="*/ 2230 h 316"/>
                  <a:gd name="T52" fmla="*/ 574 w 294"/>
                  <a:gd name="T53" fmla="*/ 2653 h 316"/>
                  <a:gd name="T54" fmla="*/ 757 w 294"/>
                  <a:gd name="T55" fmla="*/ 2744 h 316"/>
                  <a:gd name="T56" fmla="*/ 933 w 294"/>
                  <a:gd name="T57" fmla="*/ 3227 h 316"/>
                  <a:gd name="T58" fmla="*/ 1142 w 294"/>
                  <a:gd name="T59" fmla="*/ 3564 h 316"/>
                  <a:gd name="T60" fmla="*/ 1369 w 294"/>
                  <a:gd name="T61" fmla="*/ 3650 h 316"/>
                  <a:gd name="T62" fmla="*/ 1663 w 294"/>
                  <a:gd name="T63" fmla="*/ 3227 h 316"/>
                  <a:gd name="T64" fmla="*/ 1605 w 294"/>
                  <a:gd name="T65" fmla="*/ 3742 h 316"/>
                  <a:gd name="T66" fmla="*/ 1862 w 294"/>
                  <a:gd name="T67" fmla="*/ 3804 h 316"/>
                  <a:gd name="T68" fmla="*/ 2115 w 294"/>
                  <a:gd name="T69" fmla="*/ 3895 h 316"/>
                  <a:gd name="T70" fmla="*/ 2511 w 294"/>
                  <a:gd name="T71" fmla="*/ 3957 h 316"/>
                  <a:gd name="T72" fmla="*/ 2571 w 294"/>
                  <a:gd name="T73" fmla="*/ 3895 h 316"/>
                  <a:gd name="T74" fmla="*/ 2736 w 294"/>
                  <a:gd name="T75" fmla="*/ 3969 h 316"/>
                  <a:gd name="T76" fmla="*/ 2972 w 294"/>
                  <a:gd name="T77" fmla="*/ 3895 h 316"/>
                  <a:gd name="T78" fmla="*/ 3143 w 294"/>
                  <a:gd name="T79" fmla="*/ 3895 h 316"/>
                  <a:gd name="T80" fmla="*/ 3220 w 294"/>
                  <a:gd name="T81" fmla="*/ 3791 h 316"/>
                  <a:gd name="T82" fmla="*/ 3354 w 294"/>
                  <a:gd name="T83" fmla="*/ 3729 h 316"/>
                  <a:gd name="T84" fmla="*/ 3456 w 294"/>
                  <a:gd name="T85" fmla="*/ 3455 h 316"/>
                  <a:gd name="T86" fmla="*/ 3380 w 294"/>
                  <a:gd name="T87" fmla="*/ 2970 h 316"/>
                  <a:gd name="T88" fmla="*/ 3354 w 294"/>
                  <a:gd name="T89" fmla="*/ 2683 h 316"/>
                  <a:gd name="T90" fmla="*/ 3245 w 294"/>
                  <a:gd name="T91" fmla="*/ 2272 h 316"/>
                  <a:gd name="T92" fmla="*/ 3653 w 294"/>
                  <a:gd name="T93" fmla="*/ 4016 h 316"/>
                  <a:gd name="T94" fmla="*/ 3208 w 294"/>
                  <a:gd name="T95" fmla="*/ 4623 h 316"/>
                  <a:gd name="T96" fmla="*/ 2673 w 294"/>
                  <a:gd name="T97" fmla="*/ 4685 h 316"/>
                  <a:gd name="T98" fmla="*/ 2483 w 294"/>
                  <a:gd name="T99" fmla="*/ 4727 h 316"/>
                  <a:gd name="T100" fmla="*/ 2075 w 294"/>
                  <a:gd name="T101" fmla="*/ 4576 h 316"/>
                  <a:gd name="T102" fmla="*/ 1427 w 294"/>
                  <a:gd name="T103" fmla="*/ 4029 h 316"/>
                  <a:gd name="T104" fmla="*/ 1068 w 294"/>
                  <a:gd name="T105" fmla="*/ 4061 h 316"/>
                  <a:gd name="T106" fmla="*/ 510 w 294"/>
                  <a:gd name="T107" fmla="*/ 3351 h 316"/>
                  <a:gd name="T108" fmla="*/ 0 w 294"/>
                  <a:gd name="T109" fmla="*/ 2653 h 316"/>
                  <a:gd name="T110" fmla="*/ 134 w 294"/>
                  <a:gd name="T111" fmla="*/ 2076 h 3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94" h="316">
                    <a:moveTo>
                      <a:pt x="11" y="137"/>
                    </a:moveTo>
                    <a:cubicBezTo>
                      <a:pt x="12" y="136"/>
                      <a:pt x="12" y="134"/>
                      <a:pt x="13" y="133"/>
                    </a:cubicBezTo>
                    <a:cubicBezTo>
                      <a:pt x="16" y="129"/>
                      <a:pt x="18" y="125"/>
                      <a:pt x="20" y="122"/>
                    </a:cubicBezTo>
                    <a:cubicBezTo>
                      <a:pt x="26" y="112"/>
                      <a:pt x="50" y="86"/>
                      <a:pt x="58" y="77"/>
                    </a:cubicBezTo>
                    <a:cubicBezTo>
                      <a:pt x="70" y="67"/>
                      <a:pt x="86" y="53"/>
                      <a:pt x="104" y="39"/>
                    </a:cubicBezTo>
                    <a:cubicBezTo>
                      <a:pt x="118" y="29"/>
                      <a:pt x="137" y="20"/>
                      <a:pt x="141" y="12"/>
                    </a:cubicBezTo>
                    <a:cubicBezTo>
                      <a:pt x="144" y="3"/>
                      <a:pt x="146" y="3"/>
                      <a:pt x="146" y="3"/>
                    </a:cubicBezTo>
                    <a:cubicBezTo>
                      <a:pt x="159" y="8"/>
                      <a:pt x="175" y="3"/>
                      <a:pt x="190" y="0"/>
                    </a:cubicBezTo>
                    <a:cubicBezTo>
                      <a:pt x="213" y="1"/>
                      <a:pt x="213" y="4"/>
                      <a:pt x="220" y="6"/>
                    </a:cubicBezTo>
                    <a:cubicBezTo>
                      <a:pt x="227" y="8"/>
                      <a:pt x="230" y="9"/>
                      <a:pt x="232" y="14"/>
                    </a:cubicBezTo>
                    <a:cubicBezTo>
                      <a:pt x="235" y="19"/>
                      <a:pt x="236" y="19"/>
                      <a:pt x="242" y="20"/>
                    </a:cubicBezTo>
                    <a:cubicBezTo>
                      <a:pt x="248" y="22"/>
                      <a:pt x="256" y="33"/>
                      <a:pt x="258" y="42"/>
                    </a:cubicBezTo>
                    <a:cubicBezTo>
                      <a:pt x="258" y="42"/>
                      <a:pt x="258" y="42"/>
                      <a:pt x="258" y="42"/>
                    </a:cubicBezTo>
                    <a:cubicBezTo>
                      <a:pt x="254" y="35"/>
                      <a:pt x="254" y="25"/>
                      <a:pt x="242" y="26"/>
                    </a:cubicBezTo>
                    <a:cubicBezTo>
                      <a:pt x="237" y="27"/>
                      <a:pt x="237" y="28"/>
                      <a:pt x="236" y="32"/>
                    </a:cubicBezTo>
                    <a:cubicBezTo>
                      <a:pt x="236" y="33"/>
                      <a:pt x="237" y="35"/>
                      <a:pt x="237" y="36"/>
                    </a:cubicBezTo>
                    <a:cubicBezTo>
                      <a:pt x="237" y="38"/>
                      <a:pt x="235" y="39"/>
                      <a:pt x="234" y="41"/>
                    </a:cubicBezTo>
                    <a:cubicBezTo>
                      <a:pt x="229" y="51"/>
                      <a:pt x="226" y="62"/>
                      <a:pt x="225" y="74"/>
                    </a:cubicBezTo>
                    <a:cubicBezTo>
                      <a:pt x="225" y="70"/>
                      <a:pt x="224" y="66"/>
                      <a:pt x="224" y="63"/>
                    </a:cubicBezTo>
                    <a:cubicBezTo>
                      <a:pt x="224" y="56"/>
                      <a:pt x="228" y="51"/>
                      <a:pt x="229" y="45"/>
                    </a:cubicBezTo>
                    <a:cubicBezTo>
                      <a:pt x="230" y="39"/>
                      <a:pt x="227" y="37"/>
                      <a:pt x="226" y="32"/>
                    </a:cubicBezTo>
                    <a:cubicBezTo>
                      <a:pt x="224" y="26"/>
                      <a:pt x="226" y="20"/>
                      <a:pt x="223" y="14"/>
                    </a:cubicBezTo>
                    <a:cubicBezTo>
                      <a:pt x="213" y="23"/>
                      <a:pt x="218" y="7"/>
                      <a:pt x="209" y="9"/>
                    </a:cubicBezTo>
                    <a:cubicBezTo>
                      <a:pt x="209" y="11"/>
                      <a:pt x="207" y="12"/>
                      <a:pt x="206" y="14"/>
                    </a:cubicBezTo>
                    <a:cubicBezTo>
                      <a:pt x="203" y="12"/>
                      <a:pt x="199" y="10"/>
                      <a:pt x="197" y="15"/>
                    </a:cubicBezTo>
                    <a:cubicBezTo>
                      <a:pt x="192" y="11"/>
                      <a:pt x="181" y="4"/>
                      <a:pt x="179" y="14"/>
                    </a:cubicBezTo>
                    <a:cubicBezTo>
                      <a:pt x="178" y="15"/>
                      <a:pt x="180" y="17"/>
                      <a:pt x="180" y="17"/>
                    </a:cubicBezTo>
                    <a:cubicBezTo>
                      <a:pt x="180" y="20"/>
                      <a:pt x="179" y="21"/>
                      <a:pt x="178" y="25"/>
                    </a:cubicBezTo>
                    <a:cubicBezTo>
                      <a:pt x="177" y="26"/>
                      <a:pt x="177" y="26"/>
                      <a:pt x="177" y="27"/>
                    </a:cubicBezTo>
                    <a:cubicBezTo>
                      <a:pt x="176" y="24"/>
                      <a:pt x="174" y="20"/>
                      <a:pt x="172" y="18"/>
                    </a:cubicBezTo>
                    <a:cubicBezTo>
                      <a:pt x="169" y="14"/>
                      <a:pt x="162" y="11"/>
                      <a:pt x="160" y="18"/>
                    </a:cubicBezTo>
                    <a:cubicBezTo>
                      <a:pt x="158" y="17"/>
                      <a:pt x="154" y="15"/>
                      <a:pt x="151" y="16"/>
                    </a:cubicBezTo>
                    <a:cubicBezTo>
                      <a:pt x="148" y="17"/>
                      <a:pt x="147" y="22"/>
                      <a:pt x="144" y="23"/>
                    </a:cubicBezTo>
                    <a:cubicBezTo>
                      <a:pt x="142" y="24"/>
                      <a:pt x="140" y="21"/>
                      <a:pt x="138" y="22"/>
                    </a:cubicBezTo>
                    <a:cubicBezTo>
                      <a:pt x="136" y="23"/>
                      <a:pt x="133" y="27"/>
                      <a:pt x="132" y="29"/>
                    </a:cubicBezTo>
                    <a:cubicBezTo>
                      <a:pt x="127" y="36"/>
                      <a:pt x="129" y="35"/>
                      <a:pt x="135" y="40"/>
                    </a:cubicBezTo>
                    <a:cubicBezTo>
                      <a:pt x="139" y="44"/>
                      <a:pt x="141" y="50"/>
                      <a:pt x="144" y="55"/>
                    </a:cubicBezTo>
                    <a:cubicBezTo>
                      <a:pt x="139" y="49"/>
                      <a:pt x="133" y="40"/>
                      <a:pt x="126" y="38"/>
                    </a:cubicBezTo>
                    <a:cubicBezTo>
                      <a:pt x="113" y="35"/>
                      <a:pt x="110" y="45"/>
                      <a:pt x="100" y="51"/>
                    </a:cubicBezTo>
                    <a:cubicBezTo>
                      <a:pt x="102" y="53"/>
                      <a:pt x="102" y="55"/>
                      <a:pt x="102" y="57"/>
                    </a:cubicBezTo>
                    <a:cubicBezTo>
                      <a:pt x="92" y="56"/>
                      <a:pt x="94" y="62"/>
                      <a:pt x="89" y="68"/>
                    </a:cubicBezTo>
                    <a:cubicBezTo>
                      <a:pt x="85" y="74"/>
                      <a:pt x="82" y="72"/>
                      <a:pt x="80" y="78"/>
                    </a:cubicBezTo>
                    <a:cubicBezTo>
                      <a:pt x="79" y="82"/>
                      <a:pt x="77" y="86"/>
                      <a:pt x="81" y="89"/>
                    </a:cubicBezTo>
                    <a:cubicBezTo>
                      <a:pt x="84" y="91"/>
                      <a:pt x="86" y="89"/>
                      <a:pt x="89" y="90"/>
                    </a:cubicBezTo>
                    <a:cubicBezTo>
                      <a:pt x="95" y="90"/>
                      <a:pt x="99" y="93"/>
                      <a:pt x="104" y="95"/>
                    </a:cubicBezTo>
                    <a:cubicBezTo>
                      <a:pt x="94" y="94"/>
                      <a:pt x="79" y="87"/>
                      <a:pt x="69" y="93"/>
                    </a:cubicBezTo>
                    <a:cubicBezTo>
                      <a:pt x="63" y="97"/>
                      <a:pt x="62" y="104"/>
                      <a:pt x="58" y="109"/>
                    </a:cubicBezTo>
                    <a:cubicBezTo>
                      <a:pt x="56" y="113"/>
                      <a:pt x="54" y="114"/>
                      <a:pt x="53" y="118"/>
                    </a:cubicBezTo>
                    <a:cubicBezTo>
                      <a:pt x="52" y="121"/>
                      <a:pt x="53" y="123"/>
                      <a:pt x="52" y="125"/>
                    </a:cubicBezTo>
                    <a:cubicBezTo>
                      <a:pt x="51" y="127"/>
                      <a:pt x="48" y="127"/>
                      <a:pt x="47" y="129"/>
                    </a:cubicBezTo>
                    <a:cubicBezTo>
                      <a:pt x="45" y="135"/>
                      <a:pt x="48" y="140"/>
                      <a:pt x="47" y="146"/>
                    </a:cubicBezTo>
                    <a:cubicBezTo>
                      <a:pt x="50" y="147"/>
                      <a:pt x="54" y="147"/>
                      <a:pt x="57" y="147"/>
                    </a:cubicBezTo>
                    <a:cubicBezTo>
                      <a:pt x="51" y="148"/>
                      <a:pt x="46" y="148"/>
                      <a:pt x="44" y="153"/>
                    </a:cubicBezTo>
                    <a:cubicBezTo>
                      <a:pt x="42" y="158"/>
                      <a:pt x="45" y="170"/>
                      <a:pt x="46" y="175"/>
                    </a:cubicBezTo>
                    <a:cubicBezTo>
                      <a:pt x="46" y="179"/>
                      <a:pt x="47" y="184"/>
                      <a:pt x="52" y="185"/>
                    </a:cubicBezTo>
                    <a:cubicBezTo>
                      <a:pt x="57" y="187"/>
                      <a:pt x="59" y="183"/>
                      <a:pt x="61" y="181"/>
                    </a:cubicBezTo>
                    <a:cubicBezTo>
                      <a:pt x="56" y="188"/>
                      <a:pt x="59" y="204"/>
                      <a:pt x="66" y="199"/>
                    </a:cubicBezTo>
                    <a:cubicBezTo>
                      <a:pt x="66" y="208"/>
                      <a:pt x="71" y="208"/>
                      <a:pt x="75" y="213"/>
                    </a:cubicBezTo>
                    <a:cubicBezTo>
                      <a:pt x="81" y="220"/>
                      <a:pt x="82" y="225"/>
                      <a:pt x="91" y="217"/>
                    </a:cubicBezTo>
                    <a:cubicBezTo>
                      <a:pt x="89" y="224"/>
                      <a:pt x="85" y="230"/>
                      <a:pt x="92" y="235"/>
                    </a:cubicBezTo>
                    <a:cubicBezTo>
                      <a:pt x="95" y="237"/>
                      <a:pt x="99" y="237"/>
                      <a:pt x="102" y="237"/>
                    </a:cubicBezTo>
                    <a:cubicBezTo>
                      <a:pt x="106" y="238"/>
                      <a:pt x="107" y="240"/>
                      <a:pt x="110" y="241"/>
                    </a:cubicBezTo>
                    <a:cubicBezTo>
                      <a:pt x="126" y="249"/>
                      <a:pt x="124" y="222"/>
                      <a:pt x="129" y="213"/>
                    </a:cubicBezTo>
                    <a:cubicBezTo>
                      <a:pt x="132" y="208"/>
                      <a:pt x="135" y="207"/>
                      <a:pt x="134" y="213"/>
                    </a:cubicBezTo>
                    <a:cubicBezTo>
                      <a:pt x="133" y="218"/>
                      <a:pt x="131" y="223"/>
                      <a:pt x="129" y="228"/>
                    </a:cubicBezTo>
                    <a:cubicBezTo>
                      <a:pt x="128" y="234"/>
                      <a:pt x="122" y="243"/>
                      <a:pt x="129" y="247"/>
                    </a:cubicBezTo>
                    <a:cubicBezTo>
                      <a:pt x="135" y="251"/>
                      <a:pt x="142" y="250"/>
                      <a:pt x="146" y="244"/>
                    </a:cubicBezTo>
                    <a:cubicBezTo>
                      <a:pt x="147" y="246"/>
                      <a:pt x="148" y="250"/>
                      <a:pt x="150" y="251"/>
                    </a:cubicBezTo>
                    <a:cubicBezTo>
                      <a:pt x="152" y="252"/>
                      <a:pt x="155" y="251"/>
                      <a:pt x="156" y="251"/>
                    </a:cubicBezTo>
                    <a:cubicBezTo>
                      <a:pt x="162" y="255"/>
                      <a:pt x="161" y="258"/>
                      <a:pt x="170" y="257"/>
                    </a:cubicBezTo>
                    <a:cubicBezTo>
                      <a:pt x="176" y="257"/>
                      <a:pt x="180" y="259"/>
                      <a:pt x="185" y="262"/>
                    </a:cubicBezTo>
                    <a:cubicBezTo>
                      <a:pt x="192" y="265"/>
                      <a:pt x="195" y="261"/>
                      <a:pt x="202" y="261"/>
                    </a:cubicBezTo>
                    <a:cubicBezTo>
                      <a:pt x="203" y="258"/>
                      <a:pt x="203" y="255"/>
                      <a:pt x="202" y="252"/>
                    </a:cubicBezTo>
                    <a:cubicBezTo>
                      <a:pt x="204" y="254"/>
                      <a:pt x="205" y="255"/>
                      <a:pt x="207" y="257"/>
                    </a:cubicBezTo>
                    <a:cubicBezTo>
                      <a:pt x="209" y="255"/>
                      <a:pt x="211" y="252"/>
                      <a:pt x="212" y="250"/>
                    </a:cubicBezTo>
                    <a:cubicBezTo>
                      <a:pt x="210" y="257"/>
                      <a:pt x="213" y="262"/>
                      <a:pt x="220" y="262"/>
                    </a:cubicBezTo>
                    <a:cubicBezTo>
                      <a:pt x="224" y="262"/>
                      <a:pt x="229" y="259"/>
                      <a:pt x="233" y="258"/>
                    </a:cubicBezTo>
                    <a:cubicBezTo>
                      <a:pt x="234" y="258"/>
                      <a:pt x="237" y="258"/>
                      <a:pt x="239" y="257"/>
                    </a:cubicBezTo>
                    <a:cubicBezTo>
                      <a:pt x="241" y="257"/>
                      <a:pt x="243" y="254"/>
                      <a:pt x="246" y="254"/>
                    </a:cubicBezTo>
                    <a:cubicBezTo>
                      <a:pt x="248" y="253"/>
                      <a:pt x="251" y="257"/>
                      <a:pt x="253" y="257"/>
                    </a:cubicBezTo>
                    <a:cubicBezTo>
                      <a:pt x="256" y="257"/>
                      <a:pt x="255" y="255"/>
                      <a:pt x="258" y="254"/>
                    </a:cubicBezTo>
                    <a:cubicBezTo>
                      <a:pt x="259" y="253"/>
                      <a:pt x="258" y="250"/>
                      <a:pt x="259" y="250"/>
                    </a:cubicBezTo>
                    <a:cubicBezTo>
                      <a:pt x="260" y="249"/>
                      <a:pt x="261" y="250"/>
                      <a:pt x="262" y="249"/>
                    </a:cubicBezTo>
                    <a:cubicBezTo>
                      <a:pt x="265" y="248"/>
                      <a:pt x="267" y="249"/>
                      <a:pt x="270" y="246"/>
                    </a:cubicBezTo>
                    <a:cubicBezTo>
                      <a:pt x="272" y="244"/>
                      <a:pt x="273" y="239"/>
                      <a:pt x="275" y="236"/>
                    </a:cubicBezTo>
                    <a:cubicBezTo>
                      <a:pt x="277" y="232"/>
                      <a:pt x="278" y="232"/>
                      <a:pt x="278" y="228"/>
                    </a:cubicBezTo>
                    <a:cubicBezTo>
                      <a:pt x="277" y="220"/>
                      <a:pt x="277" y="211"/>
                      <a:pt x="275" y="204"/>
                    </a:cubicBezTo>
                    <a:cubicBezTo>
                      <a:pt x="274" y="201"/>
                      <a:pt x="272" y="198"/>
                      <a:pt x="272" y="196"/>
                    </a:cubicBezTo>
                    <a:cubicBezTo>
                      <a:pt x="272" y="193"/>
                      <a:pt x="274" y="191"/>
                      <a:pt x="273" y="188"/>
                    </a:cubicBezTo>
                    <a:cubicBezTo>
                      <a:pt x="273" y="185"/>
                      <a:pt x="271" y="179"/>
                      <a:pt x="270" y="177"/>
                    </a:cubicBezTo>
                    <a:cubicBezTo>
                      <a:pt x="269" y="173"/>
                      <a:pt x="264" y="158"/>
                      <a:pt x="260" y="149"/>
                    </a:cubicBezTo>
                    <a:cubicBezTo>
                      <a:pt x="261" y="149"/>
                      <a:pt x="261" y="150"/>
                      <a:pt x="261" y="150"/>
                    </a:cubicBezTo>
                    <a:cubicBezTo>
                      <a:pt x="268" y="163"/>
                      <a:pt x="276" y="180"/>
                      <a:pt x="281" y="198"/>
                    </a:cubicBezTo>
                    <a:cubicBezTo>
                      <a:pt x="285" y="213"/>
                      <a:pt x="291" y="245"/>
                      <a:pt x="294" y="265"/>
                    </a:cubicBezTo>
                    <a:cubicBezTo>
                      <a:pt x="291" y="275"/>
                      <a:pt x="279" y="301"/>
                      <a:pt x="271" y="304"/>
                    </a:cubicBezTo>
                    <a:cubicBezTo>
                      <a:pt x="266" y="306"/>
                      <a:pt x="263" y="303"/>
                      <a:pt x="258" y="305"/>
                    </a:cubicBezTo>
                    <a:cubicBezTo>
                      <a:pt x="252" y="306"/>
                      <a:pt x="241" y="316"/>
                      <a:pt x="237" y="307"/>
                    </a:cubicBezTo>
                    <a:cubicBezTo>
                      <a:pt x="230" y="313"/>
                      <a:pt x="223" y="310"/>
                      <a:pt x="215" y="309"/>
                    </a:cubicBezTo>
                    <a:cubicBezTo>
                      <a:pt x="215" y="309"/>
                      <a:pt x="207" y="310"/>
                      <a:pt x="207" y="310"/>
                    </a:cubicBezTo>
                    <a:cubicBezTo>
                      <a:pt x="209" y="310"/>
                      <a:pt x="198" y="312"/>
                      <a:pt x="200" y="312"/>
                    </a:cubicBezTo>
                    <a:cubicBezTo>
                      <a:pt x="195" y="311"/>
                      <a:pt x="192" y="308"/>
                      <a:pt x="187" y="307"/>
                    </a:cubicBezTo>
                    <a:cubicBezTo>
                      <a:pt x="181" y="305"/>
                      <a:pt x="174" y="302"/>
                      <a:pt x="167" y="302"/>
                    </a:cubicBezTo>
                    <a:cubicBezTo>
                      <a:pt x="155" y="303"/>
                      <a:pt x="129" y="297"/>
                      <a:pt x="120" y="289"/>
                    </a:cubicBezTo>
                    <a:cubicBezTo>
                      <a:pt x="113" y="282"/>
                      <a:pt x="111" y="276"/>
                      <a:pt x="115" y="266"/>
                    </a:cubicBezTo>
                    <a:cubicBezTo>
                      <a:pt x="109" y="270"/>
                      <a:pt x="110" y="273"/>
                      <a:pt x="101" y="274"/>
                    </a:cubicBezTo>
                    <a:cubicBezTo>
                      <a:pt x="94" y="274"/>
                      <a:pt x="92" y="272"/>
                      <a:pt x="86" y="268"/>
                    </a:cubicBezTo>
                    <a:cubicBezTo>
                      <a:pt x="74" y="258"/>
                      <a:pt x="62" y="249"/>
                      <a:pt x="53" y="236"/>
                    </a:cubicBezTo>
                    <a:cubicBezTo>
                      <a:pt x="49" y="230"/>
                      <a:pt x="46" y="225"/>
                      <a:pt x="41" y="221"/>
                    </a:cubicBezTo>
                    <a:cubicBezTo>
                      <a:pt x="33" y="216"/>
                      <a:pt x="26" y="212"/>
                      <a:pt x="19" y="206"/>
                    </a:cubicBezTo>
                    <a:cubicBezTo>
                      <a:pt x="4" y="195"/>
                      <a:pt x="4" y="190"/>
                      <a:pt x="0" y="175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4" y="164"/>
                      <a:pt x="4" y="145"/>
                      <a:pt x="11" y="137"/>
                    </a:cubicBezTo>
                    <a:close/>
                  </a:path>
                </a:pathLst>
              </a:custGeom>
              <a:solidFill>
                <a:srgbClr val="B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6" name="Freeform 738">
                <a:extLst>
                  <a:ext uri="{FF2B5EF4-FFF2-40B4-BE49-F238E27FC236}">
                    <a16:creationId xmlns:a16="http://schemas.microsoft.com/office/drawing/2014/main" id="{16806C7B-1252-4C01-9807-F902FB158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2650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8 w 1"/>
                  <a:gd name="T3" fmla="*/ 27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7" name="Freeform 739">
                <a:extLst>
                  <a:ext uri="{FF2B5EF4-FFF2-40B4-BE49-F238E27FC236}">
                    <a16:creationId xmlns:a16="http://schemas.microsoft.com/office/drawing/2014/main" id="{57D87FC8-5D78-4BFA-A4AB-C23CE526D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2653"/>
                <a:ext cx="5" cy="10"/>
              </a:xfrm>
              <a:custGeom>
                <a:avLst/>
                <a:gdLst>
                  <a:gd name="T0" fmla="*/ 0 w 2"/>
                  <a:gd name="T1" fmla="*/ 0 h 4"/>
                  <a:gd name="T2" fmla="*/ 33 w 2"/>
                  <a:gd name="T3" fmla="*/ 63 h 4"/>
                  <a:gd name="T4" fmla="*/ 0 w 2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1" y="1"/>
                      <a:pt x="1" y="2"/>
                      <a:pt x="2" y="4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8" name="Freeform 740">
                <a:extLst>
                  <a:ext uri="{FF2B5EF4-FFF2-40B4-BE49-F238E27FC236}">
                    <a16:creationId xmlns:a16="http://schemas.microsoft.com/office/drawing/2014/main" id="{6C7F97A0-9E0F-441B-989C-80048D8EF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2646"/>
                <a:ext cx="2" cy="1"/>
              </a:xfrm>
              <a:custGeom>
                <a:avLst/>
                <a:gdLst>
                  <a:gd name="T0" fmla="*/ 8 w 1"/>
                  <a:gd name="T1" fmla="*/ 0 h 1"/>
                  <a:gd name="T2" fmla="*/ 0 w 1"/>
                  <a:gd name="T3" fmla="*/ 0 h 1"/>
                  <a:gd name="T4" fmla="*/ 8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9" name="Freeform 741">
                <a:extLst>
                  <a:ext uri="{FF2B5EF4-FFF2-40B4-BE49-F238E27FC236}">
                    <a16:creationId xmlns:a16="http://schemas.microsoft.com/office/drawing/2014/main" id="{2B9F00F6-0D2A-4476-B63E-DA5F57AF5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0" y="2648"/>
                <a:ext cx="2" cy="2"/>
              </a:xfrm>
              <a:custGeom>
                <a:avLst/>
                <a:gdLst>
                  <a:gd name="T0" fmla="*/ 8 w 1"/>
                  <a:gd name="T1" fmla="*/ 8 h 1"/>
                  <a:gd name="T2" fmla="*/ 0 w 1"/>
                  <a:gd name="T3" fmla="*/ 0 h 1"/>
                  <a:gd name="T4" fmla="*/ 8 w 1"/>
                  <a:gd name="T5" fmla="*/ 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0" name="Freeform 742">
                <a:extLst>
                  <a:ext uri="{FF2B5EF4-FFF2-40B4-BE49-F238E27FC236}">
                    <a16:creationId xmlns:a16="http://schemas.microsoft.com/office/drawing/2014/main" id="{E01B807C-E683-4708-9FD1-927669098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2663"/>
                <a:ext cx="4" cy="15"/>
              </a:xfrm>
              <a:custGeom>
                <a:avLst/>
                <a:gdLst>
                  <a:gd name="T0" fmla="*/ 16 w 2"/>
                  <a:gd name="T1" fmla="*/ 95 h 6"/>
                  <a:gd name="T2" fmla="*/ 0 w 2"/>
                  <a:gd name="T3" fmla="*/ 0 h 6"/>
                  <a:gd name="T4" fmla="*/ 16 w 2"/>
                  <a:gd name="T5" fmla="*/ 9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1" y="2"/>
                      <a:pt x="0" y="0"/>
                    </a:cubicBezTo>
                    <a:cubicBezTo>
                      <a:pt x="1" y="2"/>
                      <a:pt x="2" y="4"/>
                      <a:pt x="2" y="6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1" name="Freeform 743">
                <a:extLst>
                  <a:ext uri="{FF2B5EF4-FFF2-40B4-BE49-F238E27FC236}">
                    <a16:creationId xmlns:a16="http://schemas.microsoft.com/office/drawing/2014/main" id="{70FCAE39-9A15-46C7-8136-574857DC1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646"/>
                <a:ext cx="5" cy="2"/>
              </a:xfrm>
              <a:custGeom>
                <a:avLst/>
                <a:gdLst>
                  <a:gd name="T0" fmla="*/ 33 w 2"/>
                  <a:gd name="T1" fmla="*/ 8 h 1"/>
                  <a:gd name="T2" fmla="*/ 0 w 2"/>
                  <a:gd name="T3" fmla="*/ 0 h 1"/>
                  <a:gd name="T4" fmla="*/ 33 w 2"/>
                  <a:gd name="T5" fmla="*/ 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2" name="Freeform 744">
                <a:extLst>
                  <a:ext uri="{FF2B5EF4-FFF2-40B4-BE49-F238E27FC236}">
                    <a16:creationId xmlns:a16="http://schemas.microsoft.com/office/drawing/2014/main" id="{346857CA-034B-4FC3-AC5A-5A31DC8AC6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" y="2646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6 w 2"/>
                  <a:gd name="T3" fmla="*/ 0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3" name="Freeform 745">
                <a:extLst>
                  <a:ext uri="{FF2B5EF4-FFF2-40B4-BE49-F238E27FC236}">
                    <a16:creationId xmlns:a16="http://schemas.microsoft.com/office/drawing/2014/main" id="{88B8BD00-6E5D-4321-9F29-9DE2B2EFD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0" y="2868"/>
                <a:ext cx="95" cy="104"/>
              </a:xfrm>
              <a:custGeom>
                <a:avLst/>
                <a:gdLst>
                  <a:gd name="T0" fmla="*/ 445 w 41"/>
                  <a:gd name="T1" fmla="*/ 532 h 42"/>
                  <a:gd name="T2" fmla="*/ 301 w 41"/>
                  <a:gd name="T3" fmla="*/ 626 h 42"/>
                  <a:gd name="T4" fmla="*/ 134 w 41"/>
                  <a:gd name="T5" fmla="*/ 626 h 42"/>
                  <a:gd name="T6" fmla="*/ 28 w 41"/>
                  <a:gd name="T7" fmla="*/ 515 h 42"/>
                  <a:gd name="T8" fmla="*/ 285 w 41"/>
                  <a:gd name="T9" fmla="*/ 0 h 42"/>
                  <a:gd name="T10" fmla="*/ 248 w 41"/>
                  <a:gd name="T11" fmla="*/ 196 h 42"/>
                  <a:gd name="T12" fmla="*/ 510 w 41"/>
                  <a:gd name="T13" fmla="*/ 215 h 42"/>
                  <a:gd name="T14" fmla="*/ 151 w 41"/>
                  <a:gd name="T15" fmla="*/ 287 h 42"/>
                  <a:gd name="T16" fmla="*/ 209 w 41"/>
                  <a:gd name="T17" fmla="*/ 545 h 42"/>
                  <a:gd name="T18" fmla="*/ 445 w 41"/>
                  <a:gd name="T19" fmla="*/ 532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" h="42">
                    <a:moveTo>
                      <a:pt x="36" y="35"/>
                    </a:moveTo>
                    <a:cubicBezTo>
                      <a:pt x="32" y="37"/>
                      <a:pt x="28" y="40"/>
                      <a:pt x="24" y="41"/>
                    </a:cubicBezTo>
                    <a:cubicBezTo>
                      <a:pt x="20" y="42"/>
                      <a:pt x="16" y="41"/>
                      <a:pt x="11" y="41"/>
                    </a:cubicBezTo>
                    <a:cubicBezTo>
                      <a:pt x="4" y="42"/>
                      <a:pt x="0" y="42"/>
                      <a:pt x="2" y="34"/>
                    </a:cubicBezTo>
                    <a:cubicBezTo>
                      <a:pt x="6" y="21"/>
                      <a:pt x="15" y="11"/>
                      <a:pt x="23" y="0"/>
                    </a:cubicBezTo>
                    <a:cubicBezTo>
                      <a:pt x="19" y="4"/>
                      <a:pt x="16" y="9"/>
                      <a:pt x="20" y="13"/>
                    </a:cubicBezTo>
                    <a:cubicBezTo>
                      <a:pt x="26" y="19"/>
                      <a:pt x="35" y="15"/>
                      <a:pt x="41" y="14"/>
                    </a:cubicBezTo>
                    <a:cubicBezTo>
                      <a:pt x="33" y="19"/>
                      <a:pt x="21" y="25"/>
                      <a:pt x="12" y="19"/>
                    </a:cubicBezTo>
                    <a:cubicBezTo>
                      <a:pt x="12" y="27"/>
                      <a:pt x="7" y="33"/>
                      <a:pt x="17" y="36"/>
                    </a:cubicBezTo>
                    <a:cubicBezTo>
                      <a:pt x="22" y="38"/>
                      <a:pt x="35" y="38"/>
                      <a:pt x="36" y="35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4" name="Freeform 746">
                <a:extLst>
                  <a:ext uri="{FF2B5EF4-FFF2-40B4-BE49-F238E27FC236}">
                    <a16:creationId xmlns:a16="http://schemas.microsoft.com/office/drawing/2014/main" id="{00095D35-AD46-4DB1-95F3-CDC44FB55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2658"/>
                <a:ext cx="232" cy="250"/>
              </a:xfrm>
              <a:custGeom>
                <a:avLst/>
                <a:gdLst>
                  <a:gd name="T0" fmla="*/ 49 w 100"/>
                  <a:gd name="T1" fmla="*/ 1532 h 101"/>
                  <a:gd name="T2" fmla="*/ 102 w 100"/>
                  <a:gd name="T3" fmla="*/ 1317 h 101"/>
                  <a:gd name="T4" fmla="*/ 209 w 100"/>
                  <a:gd name="T5" fmla="*/ 1337 h 101"/>
                  <a:gd name="T6" fmla="*/ 376 w 100"/>
                  <a:gd name="T7" fmla="*/ 1304 h 101"/>
                  <a:gd name="T8" fmla="*/ 313 w 100"/>
                  <a:gd name="T9" fmla="*/ 1079 h 101"/>
                  <a:gd name="T10" fmla="*/ 652 w 100"/>
                  <a:gd name="T11" fmla="*/ 894 h 101"/>
                  <a:gd name="T12" fmla="*/ 522 w 100"/>
                  <a:gd name="T13" fmla="*/ 881 h 101"/>
                  <a:gd name="T14" fmla="*/ 587 w 100"/>
                  <a:gd name="T15" fmla="*/ 743 h 101"/>
                  <a:gd name="T16" fmla="*/ 747 w 100"/>
                  <a:gd name="T17" fmla="*/ 649 h 101"/>
                  <a:gd name="T18" fmla="*/ 889 w 100"/>
                  <a:gd name="T19" fmla="*/ 391 h 101"/>
                  <a:gd name="T20" fmla="*/ 1097 w 100"/>
                  <a:gd name="T21" fmla="*/ 166 h 101"/>
                  <a:gd name="T22" fmla="*/ 1199 w 100"/>
                  <a:gd name="T23" fmla="*/ 30 h 101"/>
                  <a:gd name="T24" fmla="*/ 909 w 100"/>
                  <a:gd name="T25" fmla="*/ 245 h 101"/>
                  <a:gd name="T26" fmla="*/ 485 w 100"/>
                  <a:gd name="T27" fmla="*/ 681 h 101"/>
                  <a:gd name="T28" fmla="*/ 285 w 100"/>
                  <a:gd name="T29" fmla="*/ 938 h 101"/>
                  <a:gd name="T30" fmla="*/ 49 w 100"/>
                  <a:gd name="T31" fmla="*/ 1275 h 1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" h="101">
                    <a:moveTo>
                      <a:pt x="4" y="101"/>
                    </a:moveTo>
                    <a:cubicBezTo>
                      <a:pt x="0" y="98"/>
                      <a:pt x="4" y="88"/>
                      <a:pt x="8" y="87"/>
                    </a:cubicBezTo>
                    <a:cubicBezTo>
                      <a:pt x="9" y="87"/>
                      <a:pt x="15" y="88"/>
                      <a:pt x="17" y="88"/>
                    </a:cubicBezTo>
                    <a:cubicBezTo>
                      <a:pt x="21" y="88"/>
                      <a:pt x="26" y="87"/>
                      <a:pt x="30" y="86"/>
                    </a:cubicBezTo>
                    <a:cubicBezTo>
                      <a:pt x="19" y="86"/>
                      <a:pt x="20" y="80"/>
                      <a:pt x="25" y="71"/>
                    </a:cubicBezTo>
                    <a:cubicBezTo>
                      <a:pt x="30" y="62"/>
                      <a:pt x="41" y="60"/>
                      <a:pt x="52" y="59"/>
                    </a:cubicBezTo>
                    <a:cubicBezTo>
                      <a:pt x="48" y="59"/>
                      <a:pt x="44" y="61"/>
                      <a:pt x="42" y="58"/>
                    </a:cubicBezTo>
                    <a:cubicBezTo>
                      <a:pt x="40" y="55"/>
                      <a:pt x="45" y="50"/>
                      <a:pt x="47" y="49"/>
                    </a:cubicBezTo>
                    <a:cubicBezTo>
                      <a:pt x="51" y="46"/>
                      <a:pt x="56" y="46"/>
                      <a:pt x="60" y="43"/>
                    </a:cubicBezTo>
                    <a:cubicBezTo>
                      <a:pt x="54" y="39"/>
                      <a:pt x="66" y="27"/>
                      <a:pt x="71" y="26"/>
                    </a:cubicBezTo>
                    <a:cubicBezTo>
                      <a:pt x="66" y="20"/>
                      <a:pt x="84" y="13"/>
                      <a:pt x="88" y="11"/>
                    </a:cubicBezTo>
                    <a:cubicBezTo>
                      <a:pt x="89" y="10"/>
                      <a:pt x="100" y="5"/>
                      <a:pt x="96" y="2"/>
                    </a:cubicBezTo>
                    <a:cubicBezTo>
                      <a:pt x="92" y="0"/>
                      <a:pt x="75" y="14"/>
                      <a:pt x="73" y="16"/>
                    </a:cubicBezTo>
                    <a:cubicBezTo>
                      <a:pt x="61" y="25"/>
                      <a:pt x="50" y="34"/>
                      <a:pt x="39" y="45"/>
                    </a:cubicBezTo>
                    <a:cubicBezTo>
                      <a:pt x="33" y="50"/>
                      <a:pt x="29" y="56"/>
                      <a:pt x="23" y="62"/>
                    </a:cubicBezTo>
                    <a:cubicBezTo>
                      <a:pt x="17" y="69"/>
                      <a:pt x="11" y="78"/>
                      <a:pt x="4" y="84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5" name="Freeform 747">
                <a:extLst>
                  <a:ext uri="{FF2B5EF4-FFF2-40B4-BE49-F238E27FC236}">
                    <a16:creationId xmlns:a16="http://schemas.microsoft.com/office/drawing/2014/main" id="{28BDB314-57DF-497C-A646-EDC7E2D65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591"/>
                <a:ext cx="37" cy="30"/>
              </a:xfrm>
              <a:custGeom>
                <a:avLst/>
                <a:gdLst>
                  <a:gd name="T0" fmla="*/ 0 w 16"/>
                  <a:gd name="T1" fmla="*/ 188 h 12"/>
                  <a:gd name="T2" fmla="*/ 171 w 16"/>
                  <a:gd name="T3" fmla="*/ 158 h 12"/>
                  <a:gd name="T4" fmla="*/ 199 w 16"/>
                  <a:gd name="T5" fmla="*/ 33 h 12"/>
                  <a:gd name="T6" fmla="*/ 102 w 16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2">
                    <a:moveTo>
                      <a:pt x="0" y="12"/>
                    </a:moveTo>
                    <a:cubicBezTo>
                      <a:pt x="5" y="11"/>
                      <a:pt x="9" y="10"/>
                      <a:pt x="14" y="10"/>
                    </a:cubicBezTo>
                    <a:cubicBezTo>
                      <a:pt x="12" y="7"/>
                      <a:pt x="13" y="4"/>
                      <a:pt x="16" y="2"/>
                    </a:cubicBezTo>
                    <a:cubicBezTo>
                      <a:pt x="13" y="2"/>
                      <a:pt x="10" y="2"/>
                      <a:pt x="8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6" name="Freeform 748">
                <a:extLst>
                  <a:ext uri="{FF2B5EF4-FFF2-40B4-BE49-F238E27FC236}">
                    <a16:creationId xmlns:a16="http://schemas.microsoft.com/office/drawing/2014/main" id="{2CEFE6BA-1876-4740-94E1-1256EEAFB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" y="2594"/>
                <a:ext cx="44" cy="44"/>
              </a:xfrm>
              <a:custGeom>
                <a:avLst/>
                <a:gdLst>
                  <a:gd name="T0" fmla="*/ 0 w 19"/>
                  <a:gd name="T1" fmla="*/ 0 h 18"/>
                  <a:gd name="T2" fmla="*/ 74 w 19"/>
                  <a:gd name="T3" fmla="*/ 132 h 18"/>
                  <a:gd name="T4" fmla="*/ 225 w 19"/>
                  <a:gd name="T5" fmla="*/ 264 h 18"/>
                  <a:gd name="T6" fmla="*/ 236 w 19"/>
                  <a:gd name="T7" fmla="*/ 90 h 18"/>
                  <a:gd name="T8" fmla="*/ 49 w 19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0" y="0"/>
                    </a:moveTo>
                    <a:cubicBezTo>
                      <a:pt x="2" y="3"/>
                      <a:pt x="5" y="6"/>
                      <a:pt x="6" y="9"/>
                    </a:cubicBezTo>
                    <a:cubicBezTo>
                      <a:pt x="11" y="5"/>
                      <a:pt x="16" y="15"/>
                      <a:pt x="18" y="18"/>
                    </a:cubicBezTo>
                    <a:cubicBezTo>
                      <a:pt x="17" y="14"/>
                      <a:pt x="18" y="10"/>
                      <a:pt x="19" y="6"/>
                    </a:cubicBezTo>
                    <a:cubicBezTo>
                      <a:pt x="15" y="7"/>
                      <a:pt x="5" y="4"/>
                      <a:pt x="4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7" name="Freeform 749">
                <a:extLst>
                  <a:ext uri="{FF2B5EF4-FFF2-40B4-BE49-F238E27FC236}">
                    <a16:creationId xmlns:a16="http://schemas.microsoft.com/office/drawing/2014/main" id="{5FC27C30-C070-4BF3-8AA2-7DA34008F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" y="2581"/>
                <a:ext cx="63" cy="35"/>
              </a:xfrm>
              <a:custGeom>
                <a:avLst/>
                <a:gdLst>
                  <a:gd name="T0" fmla="*/ 0 w 27"/>
                  <a:gd name="T1" fmla="*/ 50 h 14"/>
                  <a:gd name="T2" fmla="*/ 240 w 27"/>
                  <a:gd name="T3" fmla="*/ 220 h 14"/>
                  <a:gd name="T4" fmla="*/ 240 w 27"/>
                  <a:gd name="T5" fmla="*/ 188 h 14"/>
                  <a:gd name="T6" fmla="*/ 343 w 27"/>
                  <a:gd name="T7" fmla="*/ 208 h 14"/>
                  <a:gd name="T8" fmla="*/ 180 w 27"/>
                  <a:gd name="T9" fmla="*/ 95 h 14"/>
                  <a:gd name="T10" fmla="*/ 343 w 27"/>
                  <a:gd name="T11" fmla="*/ 50 h 14"/>
                  <a:gd name="T12" fmla="*/ 217 w 27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14">
                    <a:moveTo>
                      <a:pt x="0" y="3"/>
                    </a:moveTo>
                    <a:cubicBezTo>
                      <a:pt x="4" y="11"/>
                      <a:pt x="14" y="7"/>
                      <a:pt x="19" y="14"/>
                    </a:cubicBezTo>
                    <a:cubicBezTo>
                      <a:pt x="19" y="13"/>
                      <a:pt x="19" y="13"/>
                      <a:pt x="19" y="12"/>
                    </a:cubicBezTo>
                    <a:cubicBezTo>
                      <a:pt x="22" y="11"/>
                      <a:pt x="26" y="11"/>
                      <a:pt x="27" y="13"/>
                    </a:cubicBezTo>
                    <a:cubicBezTo>
                      <a:pt x="25" y="11"/>
                      <a:pt x="15" y="10"/>
                      <a:pt x="14" y="6"/>
                    </a:cubicBezTo>
                    <a:cubicBezTo>
                      <a:pt x="14" y="1"/>
                      <a:pt x="24" y="3"/>
                      <a:pt x="27" y="3"/>
                    </a:cubicBezTo>
                    <a:cubicBezTo>
                      <a:pt x="24" y="2"/>
                      <a:pt x="20" y="2"/>
                      <a:pt x="17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8" name="Freeform 750">
                <a:extLst>
                  <a:ext uri="{FF2B5EF4-FFF2-40B4-BE49-F238E27FC236}">
                    <a16:creationId xmlns:a16="http://schemas.microsoft.com/office/drawing/2014/main" id="{D56DE0F6-DF0A-4E5A-90E5-9FC1031F2C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601"/>
                <a:ext cx="28" cy="134"/>
              </a:xfrm>
              <a:custGeom>
                <a:avLst/>
                <a:gdLst>
                  <a:gd name="T0" fmla="*/ 0 w 12"/>
                  <a:gd name="T1" fmla="*/ 136 h 54"/>
                  <a:gd name="T2" fmla="*/ 49 w 12"/>
                  <a:gd name="T3" fmla="*/ 474 h 54"/>
                  <a:gd name="T4" fmla="*/ 0 w 12"/>
                  <a:gd name="T5" fmla="*/ 826 h 54"/>
                  <a:gd name="T6" fmla="*/ 65 w 12"/>
                  <a:gd name="T7" fmla="*/ 598 h 54"/>
                  <a:gd name="T8" fmla="*/ 126 w 12"/>
                  <a:gd name="T9" fmla="*/ 457 h 54"/>
                  <a:gd name="T10" fmla="*/ 126 w 12"/>
                  <a:gd name="T11" fmla="*/ 278 h 54"/>
                  <a:gd name="T12" fmla="*/ 86 w 12"/>
                  <a:gd name="T13" fmla="*/ 104 h 54"/>
                  <a:gd name="T14" fmla="*/ 0 w 12"/>
                  <a:gd name="T15" fmla="*/ 0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" h="54">
                    <a:moveTo>
                      <a:pt x="0" y="9"/>
                    </a:moveTo>
                    <a:cubicBezTo>
                      <a:pt x="0" y="17"/>
                      <a:pt x="2" y="23"/>
                      <a:pt x="4" y="31"/>
                    </a:cubicBezTo>
                    <a:cubicBezTo>
                      <a:pt x="7" y="40"/>
                      <a:pt x="1" y="46"/>
                      <a:pt x="0" y="54"/>
                    </a:cubicBezTo>
                    <a:cubicBezTo>
                      <a:pt x="3" y="51"/>
                      <a:pt x="3" y="43"/>
                      <a:pt x="5" y="39"/>
                    </a:cubicBezTo>
                    <a:cubicBezTo>
                      <a:pt x="6" y="35"/>
                      <a:pt x="9" y="33"/>
                      <a:pt x="10" y="30"/>
                    </a:cubicBezTo>
                    <a:cubicBezTo>
                      <a:pt x="12" y="26"/>
                      <a:pt x="6" y="22"/>
                      <a:pt x="10" y="18"/>
                    </a:cubicBezTo>
                    <a:cubicBezTo>
                      <a:pt x="6" y="16"/>
                      <a:pt x="8" y="11"/>
                      <a:pt x="7" y="7"/>
                    </a:cubicBezTo>
                    <a:cubicBezTo>
                      <a:pt x="5" y="4"/>
                      <a:pt x="2" y="2"/>
                      <a:pt x="0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9" name="Freeform 751">
                <a:extLst>
                  <a:ext uri="{FF2B5EF4-FFF2-40B4-BE49-F238E27FC236}">
                    <a16:creationId xmlns:a16="http://schemas.microsoft.com/office/drawing/2014/main" id="{B817EA83-5F34-42BD-BD97-F4F2386B5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3034"/>
                <a:ext cx="250" cy="329"/>
              </a:xfrm>
              <a:custGeom>
                <a:avLst/>
                <a:gdLst>
                  <a:gd name="T0" fmla="*/ 896 w 108"/>
                  <a:gd name="T1" fmla="*/ 1848 h 133"/>
                  <a:gd name="T2" fmla="*/ 1056 w 108"/>
                  <a:gd name="T3" fmla="*/ 1831 h 133"/>
                  <a:gd name="T4" fmla="*/ 1340 w 108"/>
                  <a:gd name="T5" fmla="*/ 1242 h 133"/>
                  <a:gd name="T6" fmla="*/ 1178 w 108"/>
                  <a:gd name="T7" fmla="*/ 228 h 133"/>
                  <a:gd name="T8" fmla="*/ 1113 w 108"/>
                  <a:gd name="T9" fmla="*/ 0 h 133"/>
                  <a:gd name="T10" fmla="*/ 1093 w 108"/>
                  <a:gd name="T11" fmla="*/ 62 h 133"/>
                  <a:gd name="T12" fmla="*/ 1067 w 108"/>
                  <a:gd name="T13" fmla="*/ 215 h 133"/>
                  <a:gd name="T14" fmla="*/ 1067 w 108"/>
                  <a:gd name="T15" fmla="*/ 228 h 133"/>
                  <a:gd name="T16" fmla="*/ 1067 w 108"/>
                  <a:gd name="T17" fmla="*/ 228 h 133"/>
                  <a:gd name="T18" fmla="*/ 1113 w 108"/>
                  <a:gd name="T19" fmla="*/ 299 h 133"/>
                  <a:gd name="T20" fmla="*/ 1130 w 108"/>
                  <a:gd name="T21" fmla="*/ 482 h 133"/>
                  <a:gd name="T22" fmla="*/ 1141 w 108"/>
                  <a:gd name="T23" fmla="*/ 680 h 133"/>
                  <a:gd name="T24" fmla="*/ 1104 w 108"/>
                  <a:gd name="T25" fmla="*/ 789 h 133"/>
                  <a:gd name="T26" fmla="*/ 1067 w 108"/>
                  <a:gd name="T27" fmla="*/ 905 h 133"/>
                  <a:gd name="T28" fmla="*/ 1039 w 108"/>
                  <a:gd name="T29" fmla="*/ 935 h 133"/>
                  <a:gd name="T30" fmla="*/ 1104 w 108"/>
                  <a:gd name="T31" fmla="*/ 1573 h 133"/>
                  <a:gd name="T32" fmla="*/ 1007 w 108"/>
                  <a:gd name="T33" fmla="*/ 1603 h 133"/>
                  <a:gd name="T34" fmla="*/ 868 w 108"/>
                  <a:gd name="T35" fmla="*/ 1108 h 133"/>
                  <a:gd name="T36" fmla="*/ 831 w 108"/>
                  <a:gd name="T37" fmla="*/ 1121 h 133"/>
                  <a:gd name="T38" fmla="*/ 819 w 108"/>
                  <a:gd name="T39" fmla="*/ 1121 h 133"/>
                  <a:gd name="T40" fmla="*/ 933 w 108"/>
                  <a:gd name="T41" fmla="*/ 1450 h 133"/>
                  <a:gd name="T42" fmla="*/ 905 w 108"/>
                  <a:gd name="T43" fmla="*/ 1739 h 133"/>
                  <a:gd name="T44" fmla="*/ 771 w 108"/>
                  <a:gd name="T45" fmla="*/ 1714 h 133"/>
                  <a:gd name="T46" fmla="*/ 718 w 108"/>
                  <a:gd name="T47" fmla="*/ 1304 h 133"/>
                  <a:gd name="T48" fmla="*/ 697 w 108"/>
                  <a:gd name="T49" fmla="*/ 1769 h 133"/>
                  <a:gd name="T50" fmla="*/ 472 w 108"/>
                  <a:gd name="T51" fmla="*/ 1395 h 133"/>
                  <a:gd name="T52" fmla="*/ 472 w 108"/>
                  <a:gd name="T53" fmla="*/ 1694 h 133"/>
                  <a:gd name="T54" fmla="*/ 407 w 108"/>
                  <a:gd name="T55" fmla="*/ 1769 h 133"/>
                  <a:gd name="T56" fmla="*/ 347 w 108"/>
                  <a:gd name="T57" fmla="*/ 1573 h 133"/>
                  <a:gd name="T58" fmla="*/ 262 w 108"/>
                  <a:gd name="T59" fmla="*/ 1395 h 133"/>
                  <a:gd name="T60" fmla="*/ 285 w 108"/>
                  <a:gd name="T61" fmla="*/ 1224 h 133"/>
                  <a:gd name="T62" fmla="*/ 208 w 108"/>
                  <a:gd name="T63" fmla="*/ 1121 h 133"/>
                  <a:gd name="T64" fmla="*/ 199 w 108"/>
                  <a:gd name="T65" fmla="*/ 1180 h 133"/>
                  <a:gd name="T66" fmla="*/ 199 w 108"/>
                  <a:gd name="T67" fmla="*/ 1180 h 133"/>
                  <a:gd name="T68" fmla="*/ 150 w 108"/>
                  <a:gd name="T69" fmla="*/ 1378 h 133"/>
                  <a:gd name="T70" fmla="*/ 188 w 108"/>
                  <a:gd name="T71" fmla="*/ 1652 h 133"/>
                  <a:gd name="T72" fmla="*/ 123 w 108"/>
                  <a:gd name="T73" fmla="*/ 1786 h 133"/>
                  <a:gd name="T74" fmla="*/ 37 w 108"/>
                  <a:gd name="T75" fmla="*/ 1623 h 133"/>
                  <a:gd name="T76" fmla="*/ 12 w 108"/>
                  <a:gd name="T77" fmla="*/ 1482 h 133"/>
                  <a:gd name="T78" fmla="*/ 0 w 108"/>
                  <a:gd name="T79" fmla="*/ 1878 h 133"/>
                  <a:gd name="T80" fmla="*/ 12 w 108"/>
                  <a:gd name="T81" fmla="*/ 1878 h 133"/>
                  <a:gd name="T82" fmla="*/ 171 w 108"/>
                  <a:gd name="T83" fmla="*/ 1952 h 133"/>
                  <a:gd name="T84" fmla="*/ 262 w 108"/>
                  <a:gd name="T85" fmla="*/ 1922 h 133"/>
                  <a:gd name="T86" fmla="*/ 359 w 108"/>
                  <a:gd name="T87" fmla="*/ 1910 h 133"/>
                  <a:gd name="T88" fmla="*/ 632 w 108"/>
                  <a:gd name="T89" fmla="*/ 1878 h 133"/>
                  <a:gd name="T90" fmla="*/ 896 w 108"/>
                  <a:gd name="T91" fmla="*/ 1848 h 13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08" h="133">
                    <a:moveTo>
                      <a:pt x="72" y="122"/>
                    </a:moveTo>
                    <a:cubicBezTo>
                      <a:pt x="77" y="120"/>
                      <a:pt x="80" y="123"/>
                      <a:pt x="85" y="121"/>
                    </a:cubicBezTo>
                    <a:cubicBezTo>
                      <a:pt x="93" y="118"/>
                      <a:pt x="105" y="92"/>
                      <a:pt x="108" y="82"/>
                    </a:cubicBezTo>
                    <a:cubicBezTo>
                      <a:pt x="105" y="62"/>
                      <a:pt x="99" y="30"/>
                      <a:pt x="95" y="15"/>
                    </a:cubicBezTo>
                    <a:cubicBezTo>
                      <a:pt x="93" y="10"/>
                      <a:pt x="92" y="5"/>
                      <a:pt x="90" y="0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7"/>
                      <a:pt x="86" y="12"/>
                      <a:pt x="86" y="14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7" y="17"/>
                      <a:pt x="90" y="18"/>
                      <a:pt x="90" y="20"/>
                    </a:cubicBezTo>
                    <a:cubicBezTo>
                      <a:pt x="92" y="24"/>
                      <a:pt x="91" y="28"/>
                      <a:pt x="91" y="32"/>
                    </a:cubicBezTo>
                    <a:cubicBezTo>
                      <a:pt x="91" y="36"/>
                      <a:pt x="92" y="41"/>
                      <a:pt x="92" y="45"/>
                    </a:cubicBezTo>
                    <a:cubicBezTo>
                      <a:pt x="92" y="49"/>
                      <a:pt x="91" y="49"/>
                      <a:pt x="89" y="52"/>
                    </a:cubicBezTo>
                    <a:cubicBezTo>
                      <a:pt x="89" y="55"/>
                      <a:pt x="88" y="58"/>
                      <a:pt x="86" y="60"/>
                    </a:cubicBezTo>
                    <a:cubicBezTo>
                      <a:pt x="85" y="61"/>
                      <a:pt x="85" y="62"/>
                      <a:pt x="84" y="62"/>
                    </a:cubicBezTo>
                    <a:cubicBezTo>
                      <a:pt x="92" y="73"/>
                      <a:pt x="90" y="92"/>
                      <a:pt x="89" y="104"/>
                    </a:cubicBezTo>
                    <a:cubicBezTo>
                      <a:pt x="89" y="113"/>
                      <a:pt x="82" y="116"/>
                      <a:pt x="81" y="106"/>
                    </a:cubicBezTo>
                    <a:cubicBezTo>
                      <a:pt x="80" y="97"/>
                      <a:pt x="78" y="80"/>
                      <a:pt x="70" y="73"/>
                    </a:cubicBezTo>
                    <a:cubicBezTo>
                      <a:pt x="69" y="73"/>
                      <a:pt x="69" y="74"/>
                      <a:pt x="67" y="74"/>
                    </a:cubicBezTo>
                    <a:cubicBezTo>
                      <a:pt x="67" y="74"/>
                      <a:pt x="67" y="74"/>
                      <a:pt x="66" y="74"/>
                    </a:cubicBezTo>
                    <a:cubicBezTo>
                      <a:pt x="69" y="81"/>
                      <a:pt x="74" y="88"/>
                      <a:pt x="75" y="96"/>
                    </a:cubicBezTo>
                    <a:cubicBezTo>
                      <a:pt x="76" y="101"/>
                      <a:pt x="76" y="111"/>
                      <a:pt x="73" y="115"/>
                    </a:cubicBezTo>
                    <a:cubicBezTo>
                      <a:pt x="69" y="120"/>
                      <a:pt x="62" y="120"/>
                      <a:pt x="62" y="113"/>
                    </a:cubicBezTo>
                    <a:cubicBezTo>
                      <a:pt x="61" y="104"/>
                      <a:pt x="63" y="95"/>
                      <a:pt x="58" y="86"/>
                    </a:cubicBezTo>
                    <a:cubicBezTo>
                      <a:pt x="57" y="93"/>
                      <a:pt x="63" y="112"/>
                      <a:pt x="56" y="117"/>
                    </a:cubicBezTo>
                    <a:cubicBezTo>
                      <a:pt x="45" y="124"/>
                      <a:pt x="38" y="99"/>
                      <a:pt x="38" y="92"/>
                    </a:cubicBezTo>
                    <a:cubicBezTo>
                      <a:pt x="36" y="98"/>
                      <a:pt x="39" y="105"/>
                      <a:pt x="38" y="112"/>
                    </a:cubicBezTo>
                    <a:cubicBezTo>
                      <a:pt x="38" y="115"/>
                      <a:pt x="37" y="117"/>
                      <a:pt x="33" y="117"/>
                    </a:cubicBezTo>
                    <a:cubicBezTo>
                      <a:pt x="27" y="118"/>
                      <a:pt x="28" y="109"/>
                      <a:pt x="28" y="104"/>
                    </a:cubicBezTo>
                    <a:cubicBezTo>
                      <a:pt x="26" y="99"/>
                      <a:pt x="23" y="97"/>
                      <a:pt x="21" y="92"/>
                    </a:cubicBezTo>
                    <a:cubicBezTo>
                      <a:pt x="20" y="88"/>
                      <a:pt x="22" y="84"/>
                      <a:pt x="23" y="81"/>
                    </a:cubicBezTo>
                    <a:cubicBezTo>
                      <a:pt x="27" y="73"/>
                      <a:pt x="23" y="75"/>
                      <a:pt x="17" y="74"/>
                    </a:cubicBezTo>
                    <a:cubicBezTo>
                      <a:pt x="17" y="75"/>
                      <a:pt x="17" y="76"/>
                      <a:pt x="16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5" y="82"/>
                      <a:pt x="12" y="86"/>
                      <a:pt x="12" y="91"/>
                    </a:cubicBezTo>
                    <a:cubicBezTo>
                      <a:pt x="12" y="98"/>
                      <a:pt x="13" y="103"/>
                      <a:pt x="15" y="109"/>
                    </a:cubicBezTo>
                    <a:cubicBezTo>
                      <a:pt x="17" y="115"/>
                      <a:pt x="18" y="123"/>
                      <a:pt x="10" y="118"/>
                    </a:cubicBezTo>
                    <a:cubicBezTo>
                      <a:pt x="6" y="116"/>
                      <a:pt x="4" y="112"/>
                      <a:pt x="3" y="107"/>
                    </a:cubicBezTo>
                    <a:cubicBezTo>
                      <a:pt x="3" y="104"/>
                      <a:pt x="5" y="100"/>
                      <a:pt x="1" y="98"/>
                    </a:cubicBezTo>
                    <a:cubicBezTo>
                      <a:pt x="0" y="107"/>
                      <a:pt x="0" y="115"/>
                      <a:pt x="0" y="124"/>
                    </a:cubicBezTo>
                    <a:cubicBezTo>
                      <a:pt x="1" y="124"/>
                      <a:pt x="1" y="124"/>
                      <a:pt x="1" y="124"/>
                    </a:cubicBezTo>
                    <a:cubicBezTo>
                      <a:pt x="6" y="125"/>
                      <a:pt x="9" y="128"/>
                      <a:pt x="14" y="129"/>
                    </a:cubicBezTo>
                    <a:cubicBezTo>
                      <a:pt x="12" y="129"/>
                      <a:pt x="23" y="127"/>
                      <a:pt x="21" y="127"/>
                    </a:cubicBezTo>
                    <a:cubicBezTo>
                      <a:pt x="21" y="127"/>
                      <a:pt x="29" y="126"/>
                      <a:pt x="29" y="126"/>
                    </a:cubicBezTo>
                    <a:cubicBezTo>
                      <a:pt x="37" y="127"/>
                      <a:pt x="44" y="130"/>
                      <a:pt x="51" y="124"/>
                    </a:cubicBezTo>
                    <a:cubicBezTo>
                      <a:pt x="55" y="133"/>
                      <a:pt x="66" y="123"/>
                      <a:pt x="72" y="122"/>
                    </a:cubicBezTo>
                    <a:close/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0" name="Freeform 752">
                <a:extLst>
                  <a:ext uri="{FF2B5EF4-FFF2-40B4-BE49-F238E27FC236}">
                    <a16:creationId xmlns:a16="http://schemas.microsoft.com/office/drawing/2014/main" id="{41F091BA-9658-4C7B-BE61-A2C312B49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2" y="3242"/>
                <a:ext cx="65" cy="71"/>
              </a:xfrm>
              <a:custGeom>
                <a:avLst/>
                <a:gdLst>
                  <a:gd name="T0" fmla="*/ 0 w 28"/>
                  <a:gd name="T1" fmla="*/ 71 h 29"/>
                  <a:gd name="T2" fmla="*/ 123 w 28"/>
                  <a:gd name="T3" fmla="*/ 365 h 29"/>
                  <a:gd name="T4" fmla="*/ 351 w 28"/>
                  <a:gd name="T5" fmla="*/ 426 h 29"/>
                  <a:gd name="T6" fmla="*/ 274 w 28"/>
                  <a:gd name="T7" fmla="*/ 120 h 29"/>
                  <a:gd name="T8" fmla="*/ 139 w 28"/>
                  <a:gd name="T9" fmla="*/ 223 h 29"/>
                  <a:gd name="T10" fmla="*/ 28 w 28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8" h="29">
                    <a:moveTo>
                      <a:pt x="0" y="5"/>
                    </a:moveTo>
                    <a:cubicBezTo>
                      <a:pt x="2" y="13"/>
                      <a:pt x="2" y="20"/>
                      <a:pt x="10" y="25"/>
                    </a:cubicBezTo>
                    <a:cubicBezTo>
                      <a:pt x="16" y="28"/>
                      <a:pt x="22" y="29"/>
                      <a:pt x="28" y="29"/>
                    </a:cubicBezTo>
                    <a:cubicBezTo>
                      <a:pt x="22" y="25"/>
                      <a:pt x="22" y="15"/>
                      <a:pt x="22" y="8"/>
                    </a:cubicBezTo>
                    <a:cubicBezTo>
                      <a:pt x="21" y="16"/>
                      <a:pt x="19" y="21"/>
                      <a:pt x="11" y="15"/>
                    </a:cubicBezTo>
                    <a:cubicBezTo>
                      <a:pt x="7" y="12"/>
                      <a:pt x="2" y="5"/>
                      <a:pt x="2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1" name="Freeform 753">
                <a:extLst>
                  <a:ext uri="{FF2B5EF4-FFF2-40B4-BE49-F238E27FC236}">
                    <a16:creationId xmlns:a16="http://schemas.microsoft.com/office/drawing/2014/main" id="{3EC94993-2C81-45BB-8D9E-432157EBA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3212"/>
                <a:ext cx="88" cy="116"/>
              </a:xfrm>
              <a:custGeom>
                <a:avLst/>
                <a:gdLst>
                  <a:gd name="T0" fmla="*/ 435 w 38"/>
                  <a:gd name="T1" fmla="*/ 133 h 47"/>
                  <a:gd name="T2" fmla="*/ 472 w 38"/>
                  <a:gd name="T3" fmla="*/ 706 h 47"/>
                  <a:gd name="T4" fmla="*/ 248 w 38"/>
                  <a:gd name="T5" fmla="*/ 694 h 47"/>
                  <a:gd name="T6" fmla="*/ 0 w 38"/>
                  <a:gd name="T7" fmla="*/ 647 h 47"/>
                  <a:gd name="T8" fmla="*/ 86 w 38"/>
                  <a:gd name="T9" fmla="*/ 407 h 47"/>
                  <a:gd name="T10" fmla="*/ 188 w 38"/>
                  <a:gd name="T11" fmla="*/ 0 h 47"/>
                  <a:gd name="T12" fmla="*/ 225 w 38"/>
                  <a:gd name="T13" fmla="*/ 494 h 47"/>
                  <a:gd name="T14" fmla="*/ 359 w 38"/>
                  <a:gd name="T15" fmla="*/ 511 h 47"/>
                  <a:gd name="T16" fmla="*/ 435 w 38"/>
                  <a:gd name="T17" fmla="*/ 153 h 4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35" y="9"/>
                    </a:moveTo>
                    <a:cubicBezTo>
                      <a:pt x="30" y="22"/>
                      <a:pt x="35" y="35"/>
                      <a:pt x="38" y="47"/>
                    </a:cubicBezTo>
                    <a:cubicBezTo>
                      <a:pt x="32" y="46"/>
                      <a:pt x="26" y="47"/>
                      <a:pt x="20" y="46"/>
                    </a:cubicBezTo>
                    <a:cubicBezTo>
                      <a:pt x="14" y="45"/>
                      <a:pt x="5" y="46"/>
                      <a:pt x="0" y="43"/>
                    </a:cubicBezTo>
                    <a:cubicBezTo>
                      <a:pt x="10" y="41"/>
                      <a:pt x="7" y="34"/>
                      <a:pt x="7" y="27"/>
                    </a:cubicBezTo>
                    <a:cubicBezTo>
                      <a:pt x="7" y="18"/>
                      <a:pt x="13" y="8"/>
                      <a:pt x="15" y="0"/>
                    </a:cubicBezTo>
                    <a:cubicBezTo>
                      <a:pt x="13" y="8"/>
                      <a:pt x="13" y="25"/>
                      <a:pt x="18" y="33"/>
                    </a:cubicBezTo>
                    <a:cubicBezTo>
                      <a:pt x="20" y="38"/>
                      <a:pt x="24" y="40"/>
                      <a:pt x="29" y="34"/>
                    </a:cubicBezTo>
                    <a:cubicBezTo>
                      <a:pt x="34" y="28"/>
                      <a:pt x="30" y="16"/>
                      <a:pt x="35" y="1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2" name="Freeform 754">
                <a:extLst>
                  <a:ext uri="{FF2B5EF4-FFF2-40B4-BE49-F238E27FC236}">
                    <a16:creationId xmlns:a16="http://schemas.microsoft.com/office/drawing/2014/main" id="{6D41322C-931A-406D-B46C-B2DD174D9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2" y="3101"/>
                <a:ext cx="21" cy="54"/>
              </a:xfrm>
              <a:custGeom>
                <a:avLst/>
                <a:gdLst>
                  <a:gd name="T0" fmla="*/ 103 w 9"/>
                  <a:gd name="T1" fmla="*/ 0 h 22"/>
                  <a:gd name="T2" fmla="*/ 12 w 9"/>
                  <a:gd name="T3" fmla="*/ 326 h 22"/>
                  <a:gd name="T4" fmla="*/ 28 w 9"/>
                  <a:gd name="T5" fmla="*/ 204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22">
                    <a:moveTo>
                      <a:pt x="8" y="0"/>
                    </a:moveTo>
                    <a:cubicBezTo>
                      <a:pt x="8" y="7"/>
                      <a:pt x="9" y="18"/>
                      <a:pt x="1" y="22"/>
                    </a:cubicBezTo>
                    <a:cubicBezTo>
                      <a:pt x="0" y="20"/>
                      <a:pt x="1" y="16"/>
                      <a:pt x="2" y="14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3" name="Freeform 755">
                <a:extLst>
                  <a:ext uri="{FF2B5EF4-FFF2-40B4-BE49-F238E27FC236}">
                    <a16:creationId xmlns:a16="http://schemas.microsoft.com/office/drawing/2014/main" id="{17234BC1-E74A-4B96-B18F-48FBF95CD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5" y="3170"/>
                <a:ext cx="37" cy="72"/>
              </a:xfrm>
              <a:custGeom>
                <a:avLst/>
                <a:gdLst>
                  <a:gd name="T0" fmla="*/ 187 w 16"/>
                  <a:gd name="T1" fmla="*/ 0 h 29"/>
                  <a:gd name="T2" fmla="*/ 187 w 16"/>
                  <a:gd name="T3" fmla="*/ 137 h 29"/>
                  <a:gd name="T4" fmla="*/ 113 w 16"/>
                  <a:gd name="T5" fmla="*/ 258 h 29"/>
                  <a:gd name="T6" fmla="*/ 74 w 16"/>
                  <a:gd name="T7" fmla="*/ 432 h 29"/>
                  <a:gd name="T8" fmla="*/ 0 w 16"/>
                  <a:gd name="T9" fmla="*/ 444 h 29"/>
                  <a:gd name="T10" fmla="*/ 86 w 16"/>
                  <a:gd name="T11" fmla="*/ 104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" h="29">
                    <a:moveTo>
                      <a:pt x="15" y="0"/>
                    </a:moveTo>
                    <a:cubicBezTo>
                      <a:pt x="15" y="3"/>
                      <a:pt x="16" y="6"/>
                      <a:pt x="15" y="9"/>
                    </a:cubicBezTo>
                    <a:cubicBezTo>
                      <a:pt x="13" y="12"/>
                      <a:pt x="10" y="14"/>
                      <a:pt x="9" y="17"/>
                    </a:cubicBezTo>
                    <a:cubicBezTo>
                      <a:pt x="8" y="20"/>
                      <a:pt x="8" y="26"/>
                      <a:pt x="6" y="28"/>
                    </a:cubicBezTo>
                    <a:cubicBezTo>
                      <a:pt x="4" y="29"/>
                      <a:pt x="2" y="28"/>
                      <a:pt x="0" y="29"/>
                    </a:cubicBezTo>
                    <a:cubicBezTo>
                      <a:pt x="7" y="25"/>
                      <a:pt x="3" y="13"/>
                      <a:pt x="7" y="7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4" name="Freeform 756">
                <a:extLst>
                  <a:ext uri="{FF2B5EF4-FFF2-40B4-BE49-F238E27FC236}">
                    <a16:creationId xmlns:a16="http://schemas.microsoft.com/office/drawing/2014/main" id="{4684B342-C841-449F-A557-0B763B29E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3125"/>
                <a:ext cx="148" cy="131"/>
              </a:xfrm>
              <a:custGeom>
                <a:avLst/>
                <a:gdLst>
                  <a:gd name="T0" fmla="*/ 765 w 64"/>
                  <a:gd name="T1" fmla="*/ 556 h 53"/>
                  <a:gd name="T2" fmla="*/ 620 w 64"/>
                  <a:gd name="T3" fmla="*/ 788 h 53"/>
                  <a:gd name="T4" fmla="*/ 386 w 64"/>
                  <a:gd name="T5" fmla="*/ 648 h 53"/>
                  <a:gd name="T6" fmla="*/ 273 w 64"/>
                  <a:gd name="T7" fmla="*/ 556 h 53"/>
                  <a:gd name="T8" fmla="*/ 171 w 64"/>
                  <a:gd name="T9" fmla="*/ 423 h 53"/>
                  <a:gd name="T10" fmla="*/ 0 w 64"/>
                  <a:gd name="T11" fmla="*/ 133 h 53"/>
                  <a:gd name="T12" fmla="*/ 199 w 64"/>
                  <a:gd name="T13" fmla="*/ 319 h 53"/>
                  <a:gd name="T14" fmla="*/ 386 w 64"/>
                  <a:gd name="T15" fmla="*/ 183 h 53"/>
                  <a:gd name="T16" fmla="*/ 301 w 64"/>
                  <a:gd name="T17" fmla="*/ 423 h 53"/>
                  <a:gd name="T18" fmla="*/ 407 w 64"/>
                  <a:gd name="T19" fmla="*/ 74 h 53"/>
                  <a:gd name="T20" fmla="*/ 460 w 64"/>
                  <a:gd name="T21" fmla="*/ 269 h 53"/>
                  <a:gd name="T22" fmla="*/ 432 w 64"/>
                  <a:gd name="T23" fmla="*/ 635 h 53"/>
                  <a:gd name="T24" fmla="*/ 583 w 64"/>
                  <a:gd name="T25" fmla="*/ 606 h 53"/>
                  <a:gd name="T26" fmla="*/ 657 w 64"/>
                  <a:gd name="T27" fmla="*/ 349 h 53"/>
                  <a:gd name="T28" fmla="*/ 668 w 64"/>
                  <a:gd name="T29" fmla="*/ 665 h 53"/>
                  <a:gd name="T30" fmla="*/ 791 w 64"/>
                  <a:gd name="T31" fmla="*/ 573 h 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4" h="53">
                    <a:moveTo>
                      <a:pt x="62" y="37"/>
                    </a:moveTo>
                    <a:cubicBezTo>
                      <a:pt x="62" y="44"/>
                      <a:pt x="57" y="52"/>
                      <a:pt x="50" y="52"/>
                    </a:cubicBezTo>
                    <a:cubicBezTo>
                      <a:pt x="42" y="53"/>
                      <a:pt x="37" y="47"/>
                      <a:pt x="31" y="43"/>
                    </a:cubicBezTo>
                    <a:cubicBezTo>
                      <a:pt x="29" y="41"/>
                      <a:pt x="25" y="39"/>
                      <a:pt x="22" y="37"/>
                    </a:cubicBezTo>
                    <a:cubicBezTo>
                      <a:pt x="18" y="34"/>
                      <a:pt x="17" y="32"/>
                      <a:pt x="14" y="28"/>
                    </a:cubicBezTo>
                    <a:cubicBezTo>
                      <a:pt x="10" y="22"/>
                      <a:pt x="4" y="16"/>
                      <a:pt x="0" y="9"/>
                    </a:cubicBezTo>
                    <a:cubicBezTo>
                      <a:pt x="4" y="14"/>
                      <a:pt x="10" y="20"/>
                      <a:pt x="16" y="21"/>
                    </a:cubicBezTo>
                    <a:cubicBezTo>
                      <a:pt x="20" y="22"/>
                      <a:pt x="31" y="17"/>
                      <a:pt x="31" y="12"/>
                    </a:cubicBezTo>
                    <a:cubicBezTo>
                      <a:pt x="28" y="17"/>
                      <a:pt x="26" y="23"/>
                      <a:pt x="24" y="28"/>
                    </a:cubicBezTo>
                    <a:cubicBezTo>
                      <a:pt x="34" y="32"/>
                      <a:pt x="31" y="8"/>
                      <a:pt x="33" y="5"/>
                    </a:cubicBezTo>
                    <a:cubicBezTo>
                      <a:pt x="38" y="0"/>
                      <a:pt x="38" y="14"/>
                      <a:pt x="37" y="18"/>
                    </a:cubicBezTo>
                    <a:cubicBezTo>
                      <a:pt x="36" y="24"/>
                      <a:pt x="29" y="36"/>
                      <a:pt x="35" y="42"/>
                    </a:cubicBezTo>
                    <a:cubicBezTo>
                      <a:pt x="38" y="45"/>
                      <a:pt x="45" y="43"/>
                      <a:pt x="47" y="40"/>
                    </a:cubicBezTo>
                    <a:cubicBezTo>
                      <a:pt x="51" y="36"/>
                      <a:pt x="51" y="29"/>
                      <a:pt x="53" y="23"/>
                    </a:cubicBezTo>
                    <a:cubicBezTo>
                      <a:pt x="51" y="28"/>
                      <a:pt x="49" y="42"/>
                      <a:pt x="54" y="44"/>
                    </a:cubicBezTo>
                    <a:cubicBezTo>
                      <a:pt x="58" y="47"/>
                      <a:pt x="61" y="40"/>
                      <a:pt x="64" y="38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5" name="Freeform 757">
                <a:extLst>
                  <a:ext uri="{FF2B5EF4-FFF2-40B4-BE49-F238E27FC236}">
                    <a16:creationId xmlns:a16="http://schemas.microsoft.com/office/drawing/2014/main" id="{4AF95BFB-3406-4452-AAEB-5530077FE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5" y="2969"/>
                <a:ext cx="139" cy="181"/>
              </a:xfrm>
              <a:custGeom>
                <a:avLst/>
                <a:gdLst>
                  <a:gd name="T0" fmla="*/ 37 w 60"/>
                  <a:gd name="T1" fmla="*/ 30 h 73"/>
                  <a:gd name="T2" fmla="*/ 74 w 60"/>
                  <a:gd name="T3" fmla="*/ 565 h 73"/>
                  <a:gd name="T4" fmla="*/ 285 w 60"/>
                  <a:gd name="T5" fmla="*/ 793 h 73"/>
                  <a:gd name="T6" fmla="*/ 521 w 60"/>
                  <a:gd name="T7" fmla="*/ 1022 h 73"/>
                  <a:gd name="T8" fmla="*/ 623 w 60"/>
                  <a:gd name="T9" fmla="*/ 1101 h 73"/>
                  <a:gd name="T10" fmla="*/ 746 w 60"/>
                  <a:gd name="T11" fmla="*/ 855 h 73"/>
                  <a:gd name="T12" fmla="*/ 595 w 60"/>
                  <a:gd name="T13" fmla="*/ 885 h 73"/>
                  <a:gd name="T14" fmla="*/ 396 w 60"/>
                  <a:gd name="T15" fmla="*/ 607 h 73"/>
                  <a:gd name="T16" fmla="*/ 209 w 60"/>
                  <a:gd name="T17" fmla="*/ 669 h 73"/>
                  <a:gd name="T18" fmla="*/ 114 w 60"/>
                  <a:gd name="T19" fmla="*/ 382 h 73"/>
                  <a:gd name="T20" fmla="*/ 65 w 60"/>
                  <a:gd name="T21" fmla="*/ 0 h 7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0" h="73">
                    <a:moveTo>
                      <a:pt x="3" y="2"/>
                    </a:moveTo>
                    <a:cubicBezTo>
                      <a:pt x="0" y="15"/>
                      <a:pt x="0" y="25"/>
                      <a:pt x="6" y="37"/>
                    </a:cubicBezTo>
                    <a:cubicBezTo>
                      <a:pt x="10" y="44"/>
                      <a:pt x="16" y="47"/>
                      <a:pt x="23" y="52"/>
                    </a:cubicBezTo>
                    <a:cubicBezTo>
                      <a:pt x="29" y="57"/>
                      <a:pt x="36" y="62"/>
                      <a:pt x="42" y="67"/>
                    </a:cubicBezTo>
                    <a:cubicBezTo>
                      <a:pt x="44" y="69"/>
                      <a:pt x="47" y="73"/>
                      <a:pt x="50" y="72"/>
                    </a:cubicBezTo>
                    <a:cubicBezTo>
                      <a:pt x="54" y="70"/>
                      <a:pt x="58" y="60"/>
                      <a:pt x="60" y="56"/>
                    </a:cubicBezTo>
                    <a:cubicBezTo>
                      <a:pt x="57" y="63"/>
                      <a:pt x="49" y="68"/>
                      <a:pt x="48" y="58"/>
                    </a:cubicBezTo>
                    <a:cubicBezTo>
                      <a:pt x="43" y="70"/>
                      <a:pt x="26" y="51"/>
                      <a:pt x="32" y="40"/>
                    </a:cubicBezTo>
                    <a:cubicBezTo>
                      <a:pt x="26" y="42"/>
                      <a:pt x="24" y="47"/>
                      <a:pt x="17" y="44"/>
                    </a:cubicBezTo>
                    <a:cubicBezTo>
                      <a:pt x="12" y="41"/>
                      <a:pt x="6" y="30"/>
                      <a:pt x="9" y="25"/>
                    </a:cubicBezTo>
                    <a:cubicBezTo>
                      <a:pt x="3" y="23"/>
                      <a:pt x="1" y="4"/>
                      <a:pt x="5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6" name="Freeform 758">
                <a:extLst>
                  <a:ext uri="{FF2B5EF4-FFF2-40B4-BE49-F238E27FC236}">
                    <a16:creationId xmlns:a16="http://schemas.microsoft.com/office/drawing/2014/main" id="{C0A886AD-0F67-4C3C-A8B3-E95324ED3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8" y="3039"/>
                <a:ext cx="74" cy="47"/>
              </a:xfrm>
              <a:custGeom>
                <a:avLst/>
                <a:gdLst>
                  <a:gd name="T0" fmla="*/ 199 w 32"/>
                  <a:gd name="T1" fmla="*/ 74 h 19"/>
                  <a:gd name="T2" fmla="*/ 347 w 32"/>
                  <a:gd name="T3" fmla="*/ 42 h 19"/>
                  <a:gd name="T4" fmla="*/ 395 w 32"/>
                  <a:gd name="T5" fmla="*/ 228 h 19"/>
                  <a:gd name="T6" fmla="*/ 321 w 32"/>
                  <a:gd name="T7" fmla="*/ 257 h 19"/>
                  <a:gd name="T8" fmla="*/ 0 w 32"/>
                  <a:gd name="T9" fmla="*/ 28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16" y="5"/>
                    </a:moveTo>
                    <a:cubicBezTo>
                      <a:pt x="20" y="5"/>
                      <a:pt x="25" y="5"/>
                      <a:pt x="28" y="3"/>
                    </a:cubicBezTo>
                    <a:cubicBezTo>
                      <a:pt x="28" y="8"/>
                      <a:pt x="32" y="11"/>
                      <a:pt x="32" y="15"/>
                    </a:cubicBezTo>
                    <a:cubicBezTo>
                      <a:pt x="30" y="15"/>
                      <a:pt x="28" y="16"/>
                      <a:pt x="26" y="17"/>
                    </a:cubicBezTo>
                    <a:cubicBezTo>
                      <a:pt x="30" y="0"/>
                      <a:pt x="4" y="13"/>
                      <a:pt x="0" y="19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7" name="Freeform 759">
                <a:extLst>
                  <a:ext uri="{FF2B5EF4-FFF2-40B4-BE49-F238E27FC236}">
                    <a16:creationId xmlns:a16="http://schemas.microsoft.com/office/drawing/2014/main" id="{502F12A6-1DA1-4E95-982A-A9BC018E9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0" y="2786"/>
                <a:ext cx="30" cy="104"/>
              </a:xfrm>
              <a:custGeom>
                <a:avLst/>
                <a:gdLst>
                  <a:gd name="T0" fmla="*/ 48 w 13"/>
                  <a:gd name="T1" fmla="*/ 166 h 42"/>
                  <a:gd name="T2" fmla="*/ 37 w 13"/>
                  <a:gd name="T3" fmla="*/ 362 h 42"/>
                  <a:gd name="T4" fmla="*/ 48 w 13"/>
                  <a:gd name="T5" fmla="*/ 639 h 42"/>
                  <a:gd name="T6" fmla="*/ 150 w 13"/>
                  <a:gd name="T7" fmla="*/ 485 h 42"/>
                  <a:gd name="T8" fmla="*/ 65 w 13"/>
                  <a:gd name="T9" fmla="*/ 307 h 42"/>
                  <a:gd name="T10" fmla="*/ 48 w 13"/>
                  <a:gd name="T11" fmla="*/ 228 h 42"/>
                  <a:gd name="T12" fmla="*/ 48 w 13"/>
                  <a:gd name="T13" fmla="*/ 183 h 42"/>
                  <a:gd name="T14" fmla="*/ 28 w 13"/>
                  <a:gd name="T15" fmla="*/ 0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" h="42">
                    <a:moveTo>
                      <a:pt x="4" y="11"/>
                    </a:moveTo>
                    <a:cubicBezTo>
                      <a:pt x="0" y="16"/>
                      <a:pt x="0" y="18"/>
                      <a:pt x="3" y="24"/>
                    </a:cubicBezTo>
                    <a:cubicBezTo>
                      <a:pt x="6" y="28"/>
                      <a:pt x="13" y="39"/>
                      <a:pt x="4" y="42"/>
                    </a:cubicBezTo>
                    <a:cubicBezTo>
                      <a:pt x="8" y="41"/>
                      <a:pt x="13" y="36"/>
                      <a:pt x="12" y="32"/>
                    </a:cubicBezTo>
                    <a:cubicBezTo>
                      <a:pt x="12" y="28"/>
                      <a:pt x="5" y="25"/>
                      <a:pt x="5" y="20"/>
                    </a:cubicBezTo>
                    <a:cubicBezTo>
                      <a:pt x="5" y="18"/>
                      <a:pt x="4" y="17"/>
                      <a:pt x="4" y="15"/>
                    </a:cubicBezTo>
                    <a:cubicBezTo>
                      <a:pt x="4" y="13"/>
                      <a:pt x="5" y="13"/>
                      <a:pt x="4" y="12"/>
                    </a:cubicBezTo>
                    <a:cubicBezTo>
                      <a:pt x="3" y="9"/>
                      <a:pt x="2" y="4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8" name="Freeform 760">
                <a:extLst>
                  <a:ext uri="{FF2B5EF4-FFF2-40B4-BE49-F238E27FC236}">
                    <a16:creationId xmlns:a16="http://schemas.microsoft.com/office/drawing/2014/main" id="{05EB4322-46BF-4627-B7C6-301937A20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880"/>
                <a:ext cx="77" cy="13"/>
              </a:xfrm>
              <a:custGeom>
                <a:avLst/>
                <a:gdLst>
                  <a:gd name="T0" fmla="*/ 0 w 33"/>
                  <a:gd name="T1" fmla="*/ 0 h 5"/>
                  <a:gd name="T2" fmla="*/ 142 w 33"/>
                  <a:gd name="T3" fmla="*/ 55 h 5"/>
                  <a:gd name="T4" fmla="*/ 420 w 33"/>
                  <a:gd name="T5" fmla="*/ 5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5">
                    <a:moveTo>
                      <a:pt x="0" y="0"/>
                    </a:moveTo>
                    <a:cubicBezTo>
                      <a:pt x="4" y="1"/>
                      <a:pt x="7" y="2"/>
                      <a:pt x="11" y="3"/>
                    </a:cubicBezTo>
                    <a:cubicBezTo>
                      <a:pt x="19" y="5"/>
                      <a:pt x="25" y="3"/>
                      <a:pt x="33" y="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9" name="Freeform 761">
                <a:extLst>
                  <a:ext uri="{FF2B5EF4-FFF2-40B4-BE49-F238E27FC236}">
                    <a16:creationId xmlns:a16="http://schemas.microsoft.com/office/drawing/2014/main" id="{AFDB1F5C-786B-4EB3-97B6-7B6D456D8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" y="2895"/>
                <a:ext cx="65" cy="30"/>
              </a:xfrm>
              <a:custGeom>
                <a:avLst/>
                <a:gdLst>
                  <a:gd name="T0" fmla="*/ 0 w 28"/>
                  <a:gd name="T1" fmla="*/ 188 h 12"/>
                  <a:gd name="T2" fmla="*/ 351 w 28"/>
                  <a:gd name="T3" fmla="*/ 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8" h="12">
                    <a:moveTo>
                      <a:pt x="0" y="12"/>
                    </a:moveTo>
                    <a:cubicBezTo>
                      <a:pt x="7" y="6"/>
                      <a:pt x="19" y="2"/>
                      <a:pt x="2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0" name="Freeform 762">
                <a:extLst>
                  <a:ext uri="{FF2B5EF4-FFF2-40B4-BE49-F238E27FC236}">
                    <a16:creationId xmlns:a16="http://schemas.microsoft.com/office/drawing/2014/main" id="{0D69F7AA-38E3-42F8-AFD9-FC018409B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9" y="2915"/>
                <a:ext cx="37" cy="47"/>
              </a:xfrm>
              <a:custGeom>
                <a:avLst/>
                <a:gdLst>
                  <a:gd name="T0" fmla="*/ 102 w 16"/>
                  <a:gd name="T1" fmla="*/ 0 h 19"/>
                  <a:gd name="T2" fmla="*/ 12 w 16"/>
                  <a:gd name="T3" fmla="*/ 287 h 19"/>
                  <a:gd name="T4" fmla="*/ 113 w 16"/>
                  <a:gd name="T5" fmla="*/ 12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9">
                    <a:moveTo>
                      <a:pt x="8" y="0"/>
                    </a:moveTo>
                    <a:cubicBezTo>
                      <a:pt x="11" y="9"/>
                      <a:pt x="0" y="11"/>
                      <a:pt x="1" y="19"/>
                    </a:cubicBezTo>
                    <a:cubicBezTo>
                      <a:pt x="3" y="13"/>
                      <a:pt x="16" y="9"/>
                      <a:pt x="9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1" name="Freeform 763">
                <a:extLst>
                  <a:ext uri="{FF2B5EF4-FFF2-40B4-BE49-F238E27FC236}">
                    <a16:creationId xmlns:a16="http://schemas.microsoft.com/office/drawing/2014/main" id="{3B5259C0-2FC1-435D-9AD3-C275DA155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2918"/>
                <a:ext cx="39" cy="54"/>
              </a:xfrm>
              <a:custGeom>
                <a:avLst/>
                <a:gdLst>
                  <a:gd name="T0" fmla="*/ 204 w 17"/>
                  <a:gd name="T1" fmla="*/ 0 h 22"/>
                  <a:gd name="T2" fmla="*/ 48 w 17"/>
                  <a:gd name="T3" fmla="*/ 91 h 22"/>
                  <a:gd name="T4" fmla="*/ 37 w 17"/>
                  <a:gd name="T5" fmla="*/ 326 h 22"/>
                  <a:gd name="T6" fmla="*/ 147 w 17"/>
                  <a:gd name="T7" fmla="*/ 29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22">
                    <a:moveTo>
                      <a:pt x="17" y="0"/>
                    </a:moveTo>
                    <a:cubicBezTo>
                      <a:pt x="12" y="0"/>
                      <a:pt x="7" y="2"/>
                      <a:pt x="4" y="6"/>
                    </a:cubicBezTo>
                    <a:cubicBezTo>
                      <a:pt x="0" y="11"/>
                      <a:pt x="3" y="17"/>
                      <a:pt x="3" y="22"/>
                    </a:cubicBezTo>
                    <a:cubicBezTo>
                      <a:pt x="2" y="15"/>
                      <a:pt x="5" y="6"/>
                      <a:pt x="12" y="2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2" name="Freeform 764">
                <a:extLst>
                  <a:ext uri="{FF2B5EF4-FFF2-40B4-BE49-F238E27FC236}">
                    <a16:creationId xmlns:a16="http://schemas.microsoft.com/office/drawing/2014/main" id="{16EBCAC2-98A2-4552-8370-F72562635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2915"/>
                <a:ext cx="132" cy="52"/>
              </a:xfrm>
              <a:custGeom>
                <a:avLst/>
                <a:gdLst>
                  <a:gd name="T0" fmla="*/ 0 w 57"/>
                  <a:gd name="T1" fmla="*/ 215 h 21"/>
                  <a:gd name="T2" fmla="*/ 171 w 57"/>
                  <a:gd name="T3" fmla="*/ 124 h 21"/>
                  <a:gd name="T4" fmla="*/ 350 w 57"/>
                  <a:gd name="T5" fmla="*/ 92 h 21"/>
                  <a:gd name="T6" fmla="*/ 623 w 57"/>
                  <a:gd name="T7" fmla="*/ 30 h 21"/>
                  <a:gd name="T8" fmla="*/ 509 w 57"/>
                  <a:gd name="T9" fmla="*/ 319 h 21"/>
                  <a:gd name="T10" fmla="*/ 558 w 57"/>
                  <a:gd name="T11" fmla="*/ 92 h 21"/>
                  <a:gd name="T12" fmla="*/ 387 w 57"/>
                  <a:gd name="T13" fmla="*/ 124 h 21"/>
                  <a:gd name="T14" fmla="*/ 208 w 57"/>
                  <a:gd name="T15" fmla="*/ 154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7" h="21">
                    <a:moveTo>
                      <a:pt x="0" y="14"/>
                    </a:moveTo>
                    <a:cubicBezTo>
                      <a:pt x="7" y="14"/>
                      <a:pt x="9" y="10"/>
                      <a:pt x="14" y="8"/>
                    </a:cubicBezTo>
                    <a:cubicBezTo>
                      <a:pt x="18" y="7"/>
                      <a:pt x="23" y="7"/>
                      <a:pt x="28" y="6"/>
                    </a:cubicBezTo>
                    <a:cubicBezTo>
                      <a:pt x="34" y="4"/>
                      <a:pt x="43" y="5"/>
                      <a:pt x="50" y="2"/>
                    </a:cubicBezTo>
                    <a:cubicBezTo>
                      <a:pt x="57" y="0"/>
                      <a:pt x="42" y="13"/>
                      <a:pt x="41" y="21"/>
                    </a:cubicBezTo>
                    <a:cubicBezTo>
                      <a:pt x="44" y="18"/>
                      <a:pt x="46" y="11"/>
                      <a:pt x="45" y="6"/>
                    </a:cubicBezTo>
                    <a:cubicBezTo>
                      <a:pt x="41" y="6"/>
                      <a:pt x="35" y="8"/>
                      <a:pt x="31" y="8"/>
                    </a:cubicBezTo>
                    <a:cubicBezTo>
                      <a:pt x="27" y="9"/>
                      <a:pt x="21" y="9"/>
                      <a:pt x="17" y="10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3" name="Freeform 765">
                <a:extLst>
                  <a:ext uri="{FF2B5EF4-FFF2-40B4-BE49-F238E27FC236}">
                    <a16:creationId xmlns:a16="http://schemas.microsoft.com/office/drawing/2014/main" id="{F290BD37-9B92-4987-8367-29C282E28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638"/>
                <a:ext cx="40" cy="52"/>
              </a:xfrm>
              <a:custGeom>
                <a:avLst/>
                <a:gdLst>
                  <a:gd name="T0" fmla="*/ 221 w 17"/>
                  <a:gd name="T1" fmla="*/ 0 h 21"/>
                  <a:gd name="T2" fmla="*/ 12 w 17"/>
                  <a:gd name="T3" fmla="*/ 124 h 21"/>
                  <a:gd name="T4" fmla="*/ 132 w 17"/>
                  <a:gd name="T5" fmla="*/ 319 h 21"/>
                  <a:gd name="T6" fmla="*/ 144 w 17"/>
                  <a:gd name="T7" fmla="*/ 196 h 21"/>
                  <a:gd name="T8" fmla="*/ 155 w 17"/>
                  <a:gd name="T9" fmla="*/ 92 h 21"/>
                  <a:gd name="T10" fmla="*/ 172 w 17"/>
                  <a:gd name="T11" fmla="*/ 42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1">
                    <a:moveTo>
                      <a:pt x="17" y="0"/>
                    </a:moveTo>
                    <a:cubicBezTo>
                      <a:pt x="14" y="4"/>
                      <a:pt x="3" y="4"/>
                      <a:pt x="1" y="8"/>
                    </a:cubicBezTo>
                    <a:cubicBezTo>
                      <a:pt x="0" y="12"/>
                      <a:pt x="8" y="18"/>
                      <a:pt x="10" y="21"/>
                    </a:cubicBezTo>
                    <a:cubicBezTo>
                      <a:pt x="2" y="17"/>
                      <a:pt x="6" y="8"/>
                      <a:pt x="11" y="13"/>
                    </a:cubicBezTo>
                    <a:cubicBezTo>
                      <a:pt x="7" y="10"/>
                      <a:pt x="7" y="6"/>
                      <a:pt x="12" y="6"/>
                    </a:cubicBezTo>
                    <a:cubicBezTo>
                      <a:pt x="12" y="4"/>
                      <a:pt x="13" y="4"/>
                      <a:pt x="13" y="3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4" name="Freeform 766">
                <a:extLst>
                  <a:ext uri="{FF2B5EF4-FFF2-40B4-BE49-F238E27FC236}">
                    <a16:creationId xmlns:a16="http://schemas.microsoft.com/office/drawing/2014/main" id="{D092CDAA-CF1D-4616-9128-0EC7BC680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690"/>
                <a:ext cx="33" cy="35"/>
              </a:xfrm>
              <a:custGeom>
                <a:avLst/>
                <a:gdLst>
                  <a:gd name="T0" fmla="*/ 184 w 14"/>
                  <a:gd name="T1" fmla="*/ 0 h 14"/>
                  <a:gd name="T2" fmla="*/ 144 w 14"/>
                  <a:gd name="T3" fmla="*/ 220 h 14"/>
                  <a:gd name="T4" fmla="*/ 184 w 14"/>
                  <a:gd name="T5" fmla="*/ 2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4">
                    <a:moveTo>
                      <a:pt x="14" y="0"/>
                    </a:moveTo>
                    <a:cubicBezTo>
                      <a:pt x="8" y="5"/>
                      <a:pt x="0" y="9"/>
                      <a:pt x="11" y="14"/>
                    </a:cubicBezTo>
                    <a:cubicBezTo>
                      <a:pt x="4" y="7"/>
                      <a:pt x="10" y="6"/>
                      <a:pt x="14" y="1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5" name="Freeform 767">
                <a:extLst>
                  <a:ext uri="{FF2B5EF4-FFF2-40B4-BE49-F238E27FC236}">
                    <a16:creationId xmlns:a16="http://schemas.microsoft.com/office/drawing/2014/main" id="{94EC68A3-9EE3-4113-A514-7A3E211EC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" y="2744"/>
                <a:ext cx="35" cy="52"/>
              </a:xfrm>
              <a:custGeom>
                <a:avLst/>
                <a:gdLst>
                  <a:gd name="T0" fmla="*/ 180 w 15"/>
                  <a:gd name="T1" fmla="*/ 0 h 21"/>
                  <a:gd name="T2" fmla="*/ 114 w 15"/>
                  <a:gd name="T3" fmla="*/ 134 h 21"/>
                  <a:gd name="T4" fmla="*/ 28 w 15"/>
                  <a:gd name="T5" fmla="*/ 228 h 21"/>
                  <a:gd name="T6" fmla="*/ 191 w 15"/>
                  <a:gd name="T7" fmla="*/ 319 h 21"/>
                  <a:gd name="T8" fmla="*/ 77 w 15"/>
                  <a:gd name="T9" fmla="*/ 228 h 21"/>
                  <a:gd name="T10" fmla="*/ 163 w 15"/>
                  <a:gd name="T11" fmla="*/ 92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21">
                    <a:moveTo>
                      <a:pt x="14" y="0"/>
                    </a:moveTo>
                    <a:cubicBezTo>
                      <a:pt x="13" y="3"/>
                      <a:pt x="11" y="6"/>
                      <a:pt x="9" y="9"/>
                    </a:cubicBezTo>
                    <a:cubicBezTo>
                      <a:pt x="7" y="11"/>
                      <a:pt x="2" y="12"/>
                      <a:pt x="2" y="15"/>
                    </a:cubicBezTo>
                    <a:cubicBezTo>
                      <a:pt x="0" y="21"/>
                      <a:pt x="12" y="17"/>
                      <a:pt x="15" y="21"/>
                    </a:cubicBezTo>
                    <a:cubicBezTo>
                      <a:pt x="12" y="19"/>
                      <a:pt x="9" y="17"/>
                      <a:pt x="6" y="15"/>
                    </a:cubicBezTo>
                    <a:cubicBezTo>
                      <a:pt x="10" y="13"/>
                      <a:pt x="12" y="11"/>
                      <a:pt x="13" y="6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6" name="Freeform 768">
                <a:extLst>
                  <a:ext uri="{FF2B5EF4-FFF2-40B4-BE49-F238E27FC236}">
                    <a16:creationId xmlns:a16="http://schemas.microsoft.com/office/drawing/2014/main" id="{39F49387-C996-401B-9CA9-826DBA13F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2801"/>
                <a:ext cx="81" cy="70"/>
              </a:xfrm>
              <a:custGeom>
                <a:avLst/>
                <a:gdLst>
                  <a:gd name="T0" fmla="*/ 0 w 35"/>
                  <a:gd name="T1" fmla="*/ 438 h 28"/>
                  <a:gd name="T2" fmla="*/ 433 w 35"/>
                  <a:gd name="T3" fmla="*/ 158 h 28"/>
                  <a:gd name="T4" fmla="*/ 301 w 35"/>
                  <a:gd name="T5" fmla="*/ 220 h 28"/>
                  <a:gd name="T6" fmla="*/ 199 w 35"/>
                  <a:gd name="T7" fmla="*/ 188 h 28"/>
                  <a:gd name="T8" fmla="*/ 134 w 35"/>
                  <a:gd name="T9" fmla="*/ 188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28">
                    <a:moveTo>
                      <a:pt x="0" y="28"/>
                    </a:moveTo>
                    <a:cubicBezTo>
                      <a:pt x="8" y="13"/>
                      <a:pt x="16" y="0"/>
                      <a:pt x="35" y="10"/>
                    </a:cubicBezTo>
                    <a:cubicBezTo>
                      <a:pt x="32" y="9"/>
                      <a:pt x="21" y="8"/>
                      <a:pt x="24" y="14"/>
                    </a:cubicBezTo>
                    <a:cubicBezTo>
                      <a:pt x="22" y="11"/>
                      <a:pt x="19" y="9"/>
                      <a:pt x="16" y="12"/>
                    </a:cubicBezTo>
                    <a:cubicBezTo>
                      <a:pt x="14" y="10"/>
                      <a:pt x="13" y="11"/>
                      <a:pt x="11" y="12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7" name="Freeform 769">
                <a:extLst>
                  <a:ext uri="{FF2B5EF4-FFF2-40B4-BE49-F238E27FC236}">
                    <a16:creationId xmlns:a16="http://schemas.microsoft.com/office/drawing/2014/main" id="{F8FB547D-452B-4690-AB3F-2722CAC2A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3007"/>
                <a:ext cx="23" cy="61"/>
              </a:xfrm>
              <a:custGeom>
                <a:avLst/>
                <a:gdLst>
                  <a:gd name="T0" fmla="*/ 122 w 10"/>
                  <a:gd name="T1" fmla="*/ 0 h 25"/>
                  <a:gd name="T2" fmla="*/ 12 w 10"/>
                  <a:gd name="T3" fmla="*/ 364 h 2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25">
                    <a:moveTo>
                      <a:pt x="10" y="0"/>
                    </a:moveTo>
                    <a:cubicBezTo>
                      <a:pt x="0" y="5"/>
                      <a:pt x="6" y="16"/>
                      <a:pt x="1" y="25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8" name="Freeform 770">
                <a:extLst>
                  <a:ext uri="{FF2B5EF4-FFF2-40B4-BE49-F238E27FC236}">
                    <a16:creationId xmlns:a16="http://schemas.microsoft.com/office/drawing/2014/main" id="{88065E8E-A114-4D43-A00B-1B08A1F00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742"/>
                <a:ext cx="9" cy="12"/>
              </a:xfrm>
              <a:custGeom>
                <a:avLst/>
                <a:gdLst>
                  <a:gd name="T0" fmla="*/ 0 w 4"/>
                  <a:gd name="T1" fmla="*/ 70 h 5"/>
                  <a:gd name="T2" fmla="*/ 45 w 4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1" y="3"/>
                      <a:pt x="2" y="2"/>
                      <a:pt x="4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9" name="Freeform 771">
                <a:extLst>
                  <a:ext uri="{FF2B5EF4-FFF2-40B4-BE49-F238E27FC236}">
                    <a16:creationId xmlns:a16="http://schemas.microsoft.com/office/drawing/2014/main" id="{6DBAC958-A992-48FB-B5E7-5C9104089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742"/>
                <a:ext cx="9" cy="12"/>
              </a:xfrm>
              <a:custGeom>
                <a:avLst/>
                <a:gdLst>
                  <a:gd name="T0" fmla="*/ 0 w 4"/>
                  <a:gd name="T1" fmla="*/ 70 h 5"/>
                  <a:gd name="T2" fmla="*/ 45 w 4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1" y="3"/>
                      <a:pt x="2" y="2"/>
                      <a:pt x="4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0" name="Freeform 772">
                <a:extLst>
                  <a:ext uri="{FF2B5EF4-FFF2-40B4-BE49-F238E27FC236}">
                    <a16:creationId xmlns:a16="http://schemas.microsoft.com/office/drawing/2014/main" id="{A3F0AE5E-0665-4E20-BC5C-9E57A61EA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913"/>
                <a:ext cx="16" cy="14"/>
              </a:xfrm>
              <a:custGeom>
                <a:avLst/>
                <a:gdLst>
                  <a:gd name="T0" fmla="*/ 0 w 7"/>
                  <a:gd name="T1" fmla="*/ 0 h 6"/>
                  <a:gd name="T2" fmla="*/ 85 w 7"/>
                  <a:gd name="T3" fmla="*/ 7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2" y="2"/>
                      <a:pt x="4" y="5"/>
                      <a:pt x="7" y="6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1" name="Freeform 773">
                <a:extLst>
                  <a:ext uri="{FF2B5EF4-FFF2-40B4-BE49-F238E27FC236}">
                    <a16:creationId xmlns:a16="http://schemas.microsoft.com/office/drawing/2014/main" id="{EECC9B9D-C587-42F9-B163-1F92E2FFE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913"/>
                <a:ext cx="16" cy="14"/>
              </a:xfrm>
              <a:custGeom>
                <a:avLst/>
                <a:gdLst>
                  <a:gd name="T0" fmla="*/ 0 w 7"/>
                  <a:gd name="T1" fmla="*/ 0 h 6"/>
                  <a:gd name="T2" fmla="*/ 85 w 7"/>
                  <a:gd name="T3" fmla="*/ 7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2" y="2"/>
                      <a:pt x="4" y="5"/>
                      <a:pt x="7" y="6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2" name="Freeform 774">
                <a:extLst>
                  <a:ext uri="{FF2B5EF4-FFF2-40B4-BE49-F238E27FC236}">
                    <a16:creationId xmlns:a16="http://schemas.microsoft.com/office/drawing/2014/main" id="{72509BF8-EAC4-4805-AD76-F59803B63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036"/>
                <a:ext cx="18" cy="8"/>
              </a:xfrm>
              <a:custGeom>
                <a:avLst/>
                <a:gdLst>
                  <a:gd name="T0" fmla="*/ 0 w 8"/>
                  <a:gd name="T1" fmla="*/ 56 h 3"/>
                  <a:gd name="T2" fmla="*/ 92 w 8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3" y="2"/>
                      <a:pt x="6" y="1"/>
                      <a:pt x="8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3" name="Freeform 775">
                <a:extLst>
                  <a:ext uri="{FF2B5EF4-FFF2-40B4-BE49-F238E27FC236}">
                    <a16:creationId xmlns:a16="http://schemas.microsoft.com/office/drawing/2014/main" id="{3286A1AB-D983-4A52-9974-805EBAB98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036"/>
                <a:ext cx="18" cy="8"/>
              </a:xfrm>
              <a:custGeom>
                <a:avLst/>
                <a:gdLst>
                  <a:gd name="T0" fmla="*/ 0 w 8"/>
                  <a:gd name="T1" fmla="*/ 56 h 3"/>
                  <a:gd name="T2" fmla="*/ 92 w 8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3" y="2"/>
                      <a:pt x="6" y="1"/>
                      <a:pt x="8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4" name="Freeform 776">
                <a:extLst>
                  <a:ext uri="{FF2B5EF4-FFF2-40B4-BE49-F238E27FC236}">
                    <a16:creationId xmlns:a16="http://schemas.microsoft.com/office/drawing/2014/main" id="{C6049D81-062A-4FE2-ADB2-490716865A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3170"/>
                <a:ext cx="21" cy="10"/>
              </a:xfrm>
              <a:custGeom>
                <a:avLst/>
                <a:gdLst>
                  <a:gd name="T0" fmla="*/ 0 w 9"/>
                  <a:gd name="T1" fmla="*/ 63 h 4"/>
                  <a:gd name="T2" fmla="*/ 114 w 9"/>
                  <a:gd name="T3" fmla="*/ 0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cubicBezTo>
                      <a:pt x="3" y="2"/>
                      <a:pt x="6" y="1"/>
                      <a:pt x="9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5" name="Freeform 777">
                <a:extLst>
                  <a:ext uri="{FF2B5EF4-FFF2-40B4-BE49-F238E27FC236}">
                    <a16:creationId xmlns:a16="http://schemas.microsoft.com/office/drawing/2014/main" id="{765FA218-46C8-48D0-9E93-A78DF951B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700" cy="450"/>
              </a:xfrm>
              <a:custGeom>
                <a:avLst/>
                <a:gdLst>
                  <a:gd name="T0" fmla="*/ 436 w 302"/>
                  <a:gd name="T1" fmla="*/ 1798 h 182"/>
                  <a:gd name="T2" fmla="*/ 12 w 302"/>
                  <a:gd name="T3" fmla="*/ 789 h 182"/>
                  <a:gd name="T4" fmla="*/ 102 w 302"/>
                  <a:gd name="T5" fmla="*/ 299 h 182"/>
                  <a:gd name="T6" fmla="*/ 399 w 302"/>
                  <a:gd name="T7" fmla="*/ 74 h 182"/>
                  <a:gd name="T8" fmla="*/ 1011 w 302"/>
                  <a:gd name="T9" fmla="*/ 349 h 182"/>
                  <a:gd name="T10" fmla="*/ 1198 w 302"/>
                  <a:gd name="T11" fmla="*/ 831 h 182"/>
                  <a:gd name="T12" fmla="*/ 1161 w 302"/>
                  <a:gd name="T13" fmla="*/ 1076 h 182"/>
                  <a:gd name="T14" fmla="*/ 1171 w 302"/>
                  <a:gd name="T15" fmla="*/ 1407 h 182"/>
                  <a:gd name="T16" fmla="*/ 1493 w 302"/>
                  <a:gd name="T17" fmla="*/ 1387 h 182"/>
                  <a:gd name="T18" fmla="*/ 1634 w 302"/>
                  <a:gd name="T19" fmla="*/ 1118 h 182"/>
                  <a:gd name="T20" fmla="*/ 1456 w 302"/>
                  <a:gd name="T21" fmla="*/ 954 h 182"/>
                  <a:gd name="T22" fmla="*/ 1370 w 302"/>
                  <a:gd name="T23" fmla="*/ 875 h 182"/>
                  <a:gd name="T24" fmla="*/ 1268 w 302"/>
                  <a:gd name="T25" fmla="*/ 502 h 182"/>
                  <a:gd name="T26" fmla="*/ 1256 w 302"/>
                  <a:gd name="T27" fmla="*/ 423 h 182"/>
                  <a:gd name="T28" fmla="*/ 1532 w 302"/>
                  <a:gd name="T29" fmla="*/ 668 h 182"/>
                  <a:gd name="T30" fmla="*/ 1680 w 302"/>
                  <a:gd name="T31" fmla="*/ 391 h 182"/>
                  <a:gd name="T32" fmla="*/ 1655 w 302"/>
                  <a:gd name="T33" fmla="*/ 349 h 182"/>
                  <a:gd name="T34" fmla="*/ 2788 w 302"/>
                  <a:gd name="T35" fmla="*/ 618 h 182"/>
                  <a:gd name="T36" fmla="*/ 3762 w 302"/>
                  <a:gd name="T37" fmla="*/ 618 h 182"/>
                  <a:gd name="T38" fmla="*/ 2768 w 302"/>
                  <a:gd name="T39" fmla="*/ 1785 h 182"/>
                  <a:gd name="T40" fmla="*/ 1720 w 302"/>
                  <a:gd name="T41" fmla="*/ 2537 h 182"/>
                  <a:gd name="T42" fmla="*/ 387 w 302"/>
                  <a:gd name="T43" fmla="*/ 2371 h 182"/>
                  <a:gd name="T44" fmla="*/ 436 w 302"/>
                  <a:gd name="T45" fmla="*/ 1798 h 1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02" h="182">
                    <a:moveTo>
                      <a:pt x="35" y="119"/>
                    </a:moveTo>
                    <a:cubicBezTo>
                      <a:pt x="36" y="69"/>
                      <a:pt x="0" y="64"/>
                      <a:pt x="1" y="52"/>
                    </a:cubicBezTo>
                    <a:cubicBezTo>
                      <a:pt x="2" y="39"/>
                      <a:pt x="3" y="27"/>
                      <a:pt x="8" y="20"/>
                    </a:cubicBezTo>
                    <a:cubicBezTo>
                      <a:pt x="13" y="11"/>
                      <a:pt x="14" y="0"/>
                      <a:pt x="32" y="5"/>
                    </a:cubicBezTo>
                    <a:cubicBezTo>
                      <a:pt x="50" y="10"/>
                      <a:pt x="73" y="19"/>
                      <a:pt x="81" y="23"/>
                    </a:cubicBezTo>
                    <a:cubicBezTo>
                      <a:pt x="87" y="27"/>
                      <a:pt x="93" y="44"/>
                      <a:pt x="96" y="55"/>
                    </a:cubicBezTo>
                    <a:cubicBezTo>
                      <a:pt x="96" y="59"/>
                      <a:pt x="94" y="68"/>
                      <a:pt x="93" y="71"/>
                    </a:cubicBezTo>
                    <a:cubicBezTo>
                      <a:pt x="90" y="78"/>
                      <a:pt x="88" y="88"/>
                      <a:pt x="94" y="93"/>
                    </a:cubicBezTo>
                    <a:cubicBezTo>
                      <a:pt x="110" y="104"/>
                      <a:pt x="119" y="96"/>
                      <a:pt x="120" y="92"/>
                    </a:cubicBezTo>
                    <a:cubicBezTo>
                      <a:pt x="124" y="92"/>
                      <a:pt x="135" y="84"/>
                      <a:pt x="131" y="74"/>
                    </a:cubicBezTo>
                    <a:cubicBezTo>
                      <a:pt x="129" y="67"/>
                      <a:pt x="123" y="64"/>
                      <a:pt x="117" y="63"/>
                    </a:cubicBezTo>
                    <a:cubicBezTo>
                      <a:pt x="115" y="62"/>
                      <a:pt x="111" y="61"/>
                      <a:pt x="110" y="58"/>
                    </a:cubicBezTo>
                    <a:cubicBezTo>
                      <a:pt x="108" y="51"/>
                      <a:pt x="105" y="41"/>
                      <a:pt x="102" y="33"/>
                    </a:cubicBezTo>
                    <a:cubicBezTo>
                      <a:pt x="102" y="31"/>
                      <a:pt x="101" y="30"/>
                      <a:pt x="101" y="28"/>
                    </a:cubicBezTo>
                    <a:cubicBezTo>
                      <a:pt x="105" y="34"/>
                      <a:pt x="112" y="44"/>
                      <a:pt x="123" y="44"/>
                    </a:cubicBezTo>
                    <a:cubicBezTo>
                      <a:pt x="137" y="45"/>
                      <a:pt x="140" y="31"/>
                      <a:pt x="135" y="26"/>
                    </a:cubicBezTo>
                    <a:cubicBezTo>
                      <a:pt x="134" y="25"/>
                      <a:pt x="133" y="24"/>
                      <a:pt x="133" y="23"/>
                    </a:cubicBezTo>
                    <a:cubicBezTo>
                      <a:pt x="156" y="37"/>
                      <a:pt x="189" y="41"/>
                      <a:pt x="224" y="41"/>
                    </a:cubicBezTo>
                    <a:cubicBezTo>
                      <a:pt x="249" y="41"/>
                      <a:pt x="275" y="41"/>
                      <a:pt x="302" y="41"/>
                    </a:cubicBezTo>
                    <a:cubicBezTo>
                      <a:pt x="295" y="90"/>
                      <a:pt x="249" y="124"/>
                      <a:pt x="222" y="118"/>
                    </a:cubicBezTo>
                    <a:cubicBezTo>
                      <a:pt x="222" y="135"/>
                      <a:pt x="168" y="172"/>
                      <a:pt x="138" y="168"/>
                    </a:cubicBezTo>
                    <a:cubicBezTo>
                      <a:pt x="136" y="182"/>
                      <a:pt x="61" y="167"/>
                      <a:pt x="31" y="157"/>
                    </a:cubicBezTo>
                    <a:cubicBezTo>
                      <a:pt x="34" y="145"/>
                      <a:pt x="35" y="132"/>
                      <a:pt x="35" y="119"/>
                    </a:cubicBezTo>
                    <a:close/>
                  </a:path>
                </a:pathLst>
              </a:custGeom>
              <a:solidFill>
                <a:srgbClr val="ED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6" name="Freeform 778">
                <a:extLst>
                  <a:ext uri="{FF2B5EF4-FFF2-40B4-BE49-F238E27FC236}">
                    <a16:creationId xmlns:a16="http://schemas.microsoft.com/office/drawing/2014/main" id="{42EB239B-68E5-4222-89AF-69765EA245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693" cy="289"/>
              </a:xfrm>
              <a:custGeom>
                <a:avLst/>
                <a:gdLst>
                  <a:gd name="T0" fmla="*/ 3713 w 299"/>
                  <a:gd name="T1" fmla="*/ 615 h 117"/>
                  <a:gd name="T2" fmla="*/ 3314 w 299"/>
                  <a:gd name="T3" fmla="*/ 635 h 117"/>
                  <a:gd name="T4" fmla="*/ 2665 w 299"/>
                  <a:gd name="T5" fmla="*/ 615 h 117"/>
                  <a:gd name="T6" fmla="*/ 2288 w 299"/>
                  <a:gd name="T7" fmla="*/ 585 h 117"/>
                  <a:gd name="T8" fmla="*/ 2079 w 299"/>
                  <a:gd name="T9" fmla="*/ 543 h 117"/>
                  <a:gd name="T10" fmla="*/ 1794 w 299"/>
                  <a:gd name="T11" fmla="*/ 482 h 117"/>
                  <a:gd name="T12" fmla="*/ 1708 w 299"/>
                  <a:gd name="T13" fmla="*/ 440 h 117"/>
                  <a:gd name="T14" fmla="*/ 1532 w 299"/>
                  <a:gd name="T15" fmla="*/ 664 h 117"/>
                  <a:gd name="T16" fmla="*/ 1358 w 299"/>
                  <a:gd name="T17" fmla="*/ 573 h 117"/>
                  <a:gd name="T18" fmla="*/ 1342 w 299"/>
                  <a:gd name="T19" fmla="*/ 585 h 117"/>
                  <a:gd name="T20" fmla="*/ 1321 w 299"/>
                  <a:gd name="T21" fmla="*/ 647 h 117"/>
                  <a:gd name="T22" fmla="*/ 1370 w 299"/>
                  <a:gd name="T23" fmla="*/ 872 h 117"/>
                  <a:gd name="T24" fmla="*/ 1456 w 299"/>
                  <a:gd name="T25" fmla="*/ 951 h 117"/>
                  <a:gd name="T26" fmla="*/ 1634 w 299"/>
                  <a:gd name="T27" fmla="*/ 1116 h 117"/>
                  <a:gd name="T28" fmla="*/ 1493 w 299"/>
                  <a:gd name="T29" fmla="*/ 1386 h 117"/>
                  <a:gd name="T30" fmla="*/ 1170 w 299"/>
                  <a:gd name="T31" fmla="*/ 1403 h 117"/>
                  <a:gd name="T32" fmla="*/ 1161 w 299"/>
                  <a:gd name="T33" fmla="*/ 1067 h 117"/>
                  <a:gd name="T34" fmla="*/ 1198 w 299"/>
                  <a:gd name="T35" fmla="*/ 830 h 117"/>
                  <a:gd name="T36" fmla="*/ 1048 w 299"/>
                  <a:gd name="T37" fmla="*/ 390 h 117"/>
                  <a:gd name="T38" fmla="*/ 811 w 299"/>
                  <a:gd name="T39" fmla="*/ 245 h 117"/>
                  <a:gd name="T40" fmla="*/ 399 w 299"/>
                  <a:gd name="T41" fmla="*/ 74 h 117"/>
                  <a:gd name="T42" fmla="*/ 102 w 299"/>
                  <a:gd name="T43" fmla="*/ 299 h 117"/>
                  <a:gd name="T44" fmla="*/ 12 w 299"/>
                  <a:gd name="T45" fmla="*/ 781 h 117"/>
                  <a:gd name="T46" fmla="*/ 436 w 299"/>
                  <a:gd name="T47" fmla="*/ 1764 h 117"/>
                  <a:gd name="T48" fmla="*/ 338 w 299"/>
                  <a:gd name="T49" fmla="*/ 1008 h 117"/>
                  <a:gd name="T50" fmla="*/ 209 w 299"/>
                  <a:gd name="T51" fmla="*/ 543 h 117"/>
                  <a:gd name="T52" fmla="*/ 399 w 299"/>
                  <a:gd name="T53" fmla="*/ 287 h 117"/>
                  <a:gd name="T54" fmla="*/ 909 w 299"/>
                  <a:gd name="T55" fmla="*/ 469 h 117"/>
                  <a:gd name="T56" fmla="*/ 1059 w 299"/>
                  <a:gd name="T57" fmla="*/ 739 h 117"/>
                  <a:gd name="T58" fmla="*/ 1256 w 299"/>
                  <a:gd name="T59" fmla="*/ 1598 h 117"/>
                  <a:gd name="T60" fmla="*/ 1680 w 299"/>
                  <a:gd name="T61" fmla="*/ 1354 h 117"/>
                  <a:gd name="T62" fmla="*/ 1729 w 299"/>
                  <a:gd name="T63" fmla="*/ 1025 h 117"/>
                  <a:gd name="T64" fmla="*/ 1880 w 299"/>
                  <a:gd name="T65" fmla="*/ 921 h 117"/>
                  <a:gd name="T66" fmla="*/ 2948 w 299"/>
                  <a:gd name="T67" fmla="*/ 995 h 117"/>
                  <a:gd name="T68" fmla="*/ 3240 w 299"/>
                  <a:gd name="T69" fmla="*/ 1415 h 117"/>
                  <a:gd name="T70" fmla="*/ 2862 w 299"/>
                  <a:gd name="T71" fmla="*/ 1640 h 117"/>
                  <a:gd name="T72" fmla="*/ 3486 w 299"/>
                  <a:gd name="T73" fmla="*/ 1146 h 117"/>
                  <a:gd name="T74" fmla="*/ 3713 w 299"/>
                  <a:gd name="T75" fmla="*/ 615 h 11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99" h="117">
                    <a:moveTo>
                      <a:pt x="298" y="41"/>
                    </a:moveTo>
                    <a:cubicBezTo>
                      <a:pt x="293" y="41"/>
                      <a:pt x="273" y="42"/>
                      <a:pt x="266" y="42"/>
                    </a:cubicBezTo>
                    <a:cubicBezTo>
                      <a:pt x="250" y="43"/>
                      <a:pt x="231" y="43"/>
                      <a:pt x="214" y="41"/>
                    </a:cubicBezTo>
                    <a:cubicBezTo>
                      <a:pt x="204" y="41"/>
                      <a:pt x="194" y="40"/>
                      <a:pt x="184" y="39"/>
                    </a:cubicBezTo>
                    <a:cubicBezTo>
                      <a:pt x="178" y="38"/>
                      <a:pt x="172" y="38"/>
                      <a:pt x="167" y="36"/>
                    </a:cubicBezTo>
                    <a:cubicBezTo>
                      <a:pt x="159" y="35"/>
                      <a:pt x="151" y="34"/>
                      <a:pt x="144" y="32"/>
                    </a:cubicBezTo>
                    <a:cubicBezTo>
                      <a:pt x="141" y="31"/>
                      <a:pt x="139" y="30"/>
                      <a:pt x="137" y="29"/>
                    </a:cubicBezTo>
                    <a:cubicBezTo>
                      <a:pt x="139" y="35"/>
                      <a:pt x="134" y="44"/>
                      <a:pt x="123" y="44"/>
                    </a:cubicBezTo>
                    <a:cubicBezTo>
                      <a:pt x="118" y="44"/>
                      <a:pt x="113" y="41"/>
                      <a:pt x="109" y="38"/>
                    </a:cubicBezTo>
                    <a:cubicBezTo>
                      <a:pt x="109" y="38"/>
                      <a:pt x="108" y="39"/>
                      <a:pt x="108" y="39"/>
                    </a:cubicBezTo>
                    <a:cubicBezTo>
                      <a:pt x="106" y="40"/>
                      <a:pt x="106" y="42"/>
                      <a:pt x="106" y="43"/>
                    </a:cubicBezTo>
                    <a:cubicBezTo>
                      <a:pt x="108" y="49"/>
                      <a:pt x="109" y="54"/>
                      <a:pt x="110" y="58"/>
                    </a:cubicBezTo>
                    <a:cubicBezTo>
                      <a:pt x="111" y="61"/>
                      <a:pt x="115" y="62"/>
                      <a:pt x="117" y="63"/>
                    </a:cubicBezTo>
                    <a:cubicBezTo>
                      <a:pt x="123" y="64"/>
                      <a:pt x="129" y="67"/>
                      <a:pt x="131" y="74"/>
                    </a:cubicBezTo>
                    <a:cubicBezTo>
                      <a:pt x="135" y="84"/>
                      <a:pt x="124" y="92"/>
                      <a:pt x="120" y="92"/>
                    </a:cubicBezTo>
                    <a:cubicBezTo>
                      <a:pt x="119" y="96"/>
                      <a:pt x="110" y="104"/>
                      <a:pt x="94" y="93"/>
                    </a:cubicBezTo>
                    <a:cubicBezTo>
                      <a:pt x="88" y="88"/>
                      <a:pt x="90" y="78"/>
                      <a:pt x="93" y="71"/>
                    </a:cubicBezTo>
                    <a:cubicBezTo>
                      <a:pt x="94" y="68"/>
                      <a:pt x="96" y="59"/>
                      <a:pt x="96" y="55"/>
                    </a:cubicBezTo>
                    <a:cubicBezTo>
                      <a:pt x="94" y="46"/>
                      <a:pt x="89" y="32"/>
                      <a:pt x="84" y="26"/>
                    </a:cubicBezTo>
                    <a:cubicBezTo>
                      <a:pt x="78" y="29"/>
                      <a:pt x="66" y="19"/>
                      <a:pt x="65" y="16"/>
                    </a:cubicBezTo>
                    <a:cubicBezTo>
                      <a:pt x="55" y="12"/>
                      <a:pt x="43" y="8"/>
                      <a:pt x="32" y="5"/>
                    </a:cubicBezTo>
                    <a:cubicBezTo>
                      <a:pt x="14" y="0"/>
                      <a:pt x="13" y="11"/>
                      <a:pt x="8" y="20"/>
                    </a:cubicBezTo>
                    <a:cubicBezTo>
                      <a:pt x="3" y="27"/>
                      <a:pt x="2" y="39"/>
                      <a:pt x="1" y="52"/>
                    </a:cubicBezTo>
                    <a:cubicBezTo>
                      <a:pt x="0" y="64"/>
                      <a:pt x="35" y="69"/>
                      <a:pt x="35" y="117"/>
                    </a:cubicBezTo>
                    <a:cubicBezTo>
                      <a:pt x="36" y="100"/>
                      <a:pt x="33" y="82"/>
                      <a:pt x="27" y="67"/>
                    </a:cubicBezTo>
                    <a:cubicBezTo>
                      <a:pt x="22" y="58"/>
                      <a:pt x="15" y="47"/>
                      <a:pt x="17" y="36"/>
                    </a:cubicBezTo>
                    <a:cubicBezTo>
                      <a:pt x="19" y="29"/>
                      <a:pt x="25" y="22"/>
                      <a:pt x="32" y="19"/>
                    </a:cubicBezTo>
                    <a:cubicBezTo>
                      <a:pt x="40" y="16"/>
                      <a:pt x="62" y="23"/>
                      <a:pt x="73" y="31"/>
                    </a:cubicBezTo>
                    <a:cubicBezTo>
                      <a:pt x="78" y="35"/>
                      <a:pt x="83" y="41"/>
                      <a:pt x="85" y="49"/>
                    </a:cubicBezTo>
                    <a:cubicBezTo>
                      <a:pt x="90" y="73"/>
                      <a:pt x="69" y="100"/>
                      <a:pt x="101" y="106"/>
                    </a:cubicBezTo>
                    <a:cubicBezTo>
                      <a:pt x="114" y="108"/>
                      <a:pt x="129" y="102"/>
                      <a:pt x="135" y="90"/>
                    </a:cubicBezTo>
                    <a:cubicBezTo>
                      <a:pt x="139" y="82"/>
                      <a:pt x="140" y="76"/>
                      <a:pt x="139" y="68"/>
                    </a:cubicBezTo>
                    <a:cubicBezTo>
                      <a:pt x="136" y="56"/>
                      <a:pt x="142" y="59"/>
                      <a:pt x="151" y="61"/>
                    </a:cubicBezTo>
                    <a:cubicBezTo>
                      <a:pt x="179" y="66"/>
                      <a:pt x="209" y="66"/>
                      <a:pt x="237" y="66"/>
                    </a:cubicBezTo>
                    <a:cubicBezTo>
                      <a:pt x="267" y="65"/>
                      <a:pt x="275" y="79"/>
                      <a:pt x="260" y="94"/>
                    </a:cubicBezTo>
                    <a:cubicBezTo>
                      <a:pt x="240" y="116"/>
                      <a:pt x="230" y="109"/>
                      <a:pt x="230" y="109"/>
                    </a:cubicBezTo>
                    <a:cubicBezTo>
                      <a:pt x="250" y="117"/>
                      <a:pt x="272" y="90"/>
                      <a:pt x="280" y="76"/>
                    </a:cubicBezTo>
                    <a:cubicBezTo>
                      <a:pt x="285" y="67"/>
                      <a:pt x="299" y="53"/>
                      <a:pt x="298" y="41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7" name="Freeform 779">
                <a:extLst>
                  <a:ext uri="{FF2B5EF4-FFF2-40B4-BE49-F238E27FC236}">
                    <a16:creationId xmlns:a16="http://schemas.microsoft.com/office/drawing/2014/main" id="{F252710C-1933-424D-9C4D-827051E73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" y="2638"/>
                <a:ext cx="127" cy="178"/>
              </a:xfrm>
              <a:custGeom>
                <a:avLst/>
                <a:gdLst>
                  <a:gd name="T0" fmla="*/ 677 w 55"/>
                  <a:gd name="T1" fmla="*/ 319 h 72"/>
                  <a:gd name="T2" fmla="*/ 490 w 55"/>
                  <a:gd name="T3" fmla="*/ 183 h 72"/>
                  <a:gd name="T4" fmla="*/ 480 w 55"/>
                  <a:gd name="T5" fmla="*/ 183 h 72"/>
                  <a:gd name="T6" fmla="*/ 245 w 55"/>
                  <a:gd name="T7" fmla="*/ 0 h 72"/>
                  <a:gd name="T8" fmla="*/ 224 w 55"/>
                  <a:gd name="T9" fmla="*/ 0 h 72"/>
                  <a:gd name="T10" fmla="*/ 224 w 55"/>
                  <a:gd name="T11" fmla="*/ 12 h 72"/>
                  <a:gd name="T12" fmla="*/ 321 w 55"/>
                  <a:gd name="T13" fmla="*/ 391 h 72"/>
                  <a:gd name="T14" fmla="*/ 404 w 55"/>
                  <a:gd name="T15" fmla="*/ 470 h 72"/>
                  <a:gd name="T16" fmla="*/ 582 w 55"/>
                  <a:gd name="T17" fmla="*/ 635 h 72"/>
                  <a:gd name="T18" fmla="*/ 443 w 55"/>
                  <a:gd name="T19" fmla="*/ 905 h 72"/>
                  <a:gd name="T20" fmla="*/ 122 w 55"/>
                  <a:gd name="T21" fmla="*/ 922 h 72"/>
                  <a:gd name="T22" fmla="*/ 111 w 55"/>
                  <a:gd name="T23" fmla="*/ 586 h 72"/>
                  <a:gd name="T24" fmla="*/ 150 w 55"/>
                  <a:gd name="T25" fmla="*/ 349 h 72"/>
                  <a:gd name="T26" fmla="*/ 48 w 55"/>
                  <a:gd name="T27" fmla="*/ 0 h 72"/>
                  <a:gd name="T28" fmla="*/ 12 w 55"/>
                  <a:gd name="T29" fmla="*/ 104 h 72"/>
                  <a:gd name="T30" fmla="*/ 65 w 55"/>
                  <a:gd name="T31" fmla="*/ 544 h 72"/>
                  <a:gd name="T32" fmla="*/ 37 w 55"/>
                  <a:gd name="T33" fmla="*/ 875 h 72"/>
                  <a:gd name="T34" fmla="*/ 443 w 55"/>
                  <a:gd name="T35" fmla="*/ 996 h 72"/>
                  <a:gd name="T36" fmla="*/ 651 w 55"/>
                  <a:gd name="T37" fmla="*/ 635 h 72"/>
                  <a:gd name="T38" fmla="*/ 506 w 55"/>
                  <a:gd name="T39" fmla="*/ 391 h 72"/>
                  <a:gd name="T40" fmla="*/ 677 w 55"/>
                  <a:gd name="T41" fmla="*/ 319 h 7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5" h="72">
                    <a:moveTo>
                      <a:pt x="55" y="21"/>
                    </a:move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30" y="12"/>
                      <a:pt x="24" y="6"/>
                      <a:pt x="20" y="0"/>
                    </a:cubicBezTo>
                    <a:cubicBezTo>
                      <a:pt x="19" y="0"/>
                      <a:pt x="19" y="0"/>
                      <a:pt x="18" y="0"/>
                    </a:cubicBezTo>
                    <a:cubicBezTo>
                      <a:pt x="18" y="0"/>
                      <a:pt x="18" y="1"/>
                      <a:pt x="18" y="1"/>
                    </a:cubicBezTo>
                    <a:cubicBezTo>
                      <a:pt x="21" y="9"/>
                      <a:pt x="24" y="19"/>
                      <a:pt x="26" y="26"/>
                    </a:cubicBezTo>
                    <a:cubicBezTo>
                      <a:pt x="27" y="29"/>
                      <a:pt x="31" y="30"/>
                      <a:pt x="33" y="31"/>
                    </a:cubicBezTo>
                    <a:cubicBezTo>
                      <a:pt x="39" y="32"/>
                      <a:pt x="45" y="35"/>
                      <a:pt x="47" y="42"/>
                    </a:cubicBezTo>
                    <a:cubicBezTo>
                      <a:pt x="51" y="52"/>
                      <a:pt x="40" y="60"/>
                      <a:pt x="36" y="60"/>
                    </a:cubicBezTo>
                    <a:cubicBezTo>
                      <a:pt x="35" y="64"/>
                      <a:pt x="26" y="72"/>
                      <a:pt x="10" y="61"/>
                    </a:cubicBezTo>
                    <a:cubicBezTo>
                      <a:pt x="4" y="56"/>
                      <a:pt x="6" y="46"/>
                      <a:pt x="9" y="39"/>
                    </a:cubicBezTo>
                    <a:cubicBezTo>
                      <a:pt x="10" y="36"/>
                      <a:pt x="12" y="27"/>
                      <a:pt x="12" y="23"/>
                    </a:cubicBezTo>
                    <a:cubicBezTo>
                      <a:pt x="10" y="16"/>
                      <a:pt x="7" y="7"/>
                      <a:pt x="4" y="0"/>
                    </a:cubicBezTo>
                    <a:cubicBezTo>
                      <a:pt x="0" y="1"/>
                      <a:pt x="0" y="3"/>
                      <a:pt x="1" y="7"/>
                    </a:cubicBezTo>
                    <a:cubicBezTo>
                      <a:pt x="4" y="17"/>
                      <a:pt x="7" y="25"/>
                      <a:pt x="5" y="36"/>
                    </a:cubicBezTo>
                    <a:cubicBezTo>
                      <a:pt x="3" y="43"/>
                      <a:pt x="1" y="51"/>
                      <a:pt x="3" y="58"/>
                    </a:cubicBezTo>
                    <a:cubicBezTo>
                      <a:pt x="8" y="69"/>
                      <a:pt x="27" y="71"/>
                      <a:pt x="36" y="66"/>
                    </a:cubicBezTo>
                    <a:cubicBezTo>
                      <a:pt x="46" y="61"/>
                      <a:pt x="55" y="55"/>
                      <a:pt x="53" y="42"/>
                    </a:cubicBezTo>
                    <a:cubicBezTo>
                      <a:pt x="51" y="34"/>
                      <a:pt x="45" y="31"/>
                      <a:pt x="41" y="26"/>
                    </a:cubicBezTo>
                    <a:cubicBezTo>
                      <a:pt x="34" y="18"/>
                      <a:pt x="50" y="21"/>
                      <a:pt x="55" y="21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8" name="Freeform 780">
                <a:extLst>
                  <a:ext uri="{FF2B5EF4-FFF2-40B4-BE49-F238E27FC236}">
                    <a16:creationId xmlns:a16="http://schemas.microsoft.com/office/drawing/2014/main" id="{FADAF9C2-1B0B-4112-BC4F-0E0D3D454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0" y="2559"/>
                <a:ext cx="221" cy="158"/>
              </a:xfrm>
              <a:custGeom>
                <a:avLst/>
                <a:gdLst>
                  <a:gd name="T0" fmla="*/ 931 w 95"/>
                  <a:gd name="T1" fmla="*/ 390 h 64"/>
                  <a:gd name="T2" fmla="*/ 1072 w 95"/>
                  <a:gd name="T3" fmla="*/ 615 h 64"/>
                  <a:gd name="T4" fmla="*/ 1184 w 95"/>
                  <a:gd name="T5" fmla="*/ 901 h 64"/>
                  <a:gd name="T6" fmla="*/ 1196 w 95"/>
                  <a:gd name="T7" fmla="*/ 830 h 64"/>
                  <a:gd name="T8" fmla="*/ 1007 w 95"/>
                  <a:gd name="T9" fmla="*/ 348 h 64"/>
                  <a:gd name="T10" fmla="*/ 388 w 95"/>
                  <a:gd name="T11" fmla="*/ 74 h 64"/>
                  <a:gd name="T12" fmla="*/ 86 w 95"/>
                  <a:gd name="T13" fmla="*/ 299 h 64"/>
                  <a:gd name="T14" fmla="*/ 0 w 95"/>
                  <a:gd name="T15" fmla="*/ 780 h 64"/>
                  <a:gd name="T16" fmla="*/ 114 w 95"/>
                  <a:gd name="T17" fmla="*/ 963 h 64"/>
                  <a:gd name="T18" fmla="*/ 102 w 95"/>
                  <a:gd name="T19" fmla="*/ 726 h 64"/>
                  <a:gd name="T20" fmla="*/ 293 w 95"/>
                  <a:gd name="T21" fmla="*/ 165 h 64"/>
                  <a:gd name="T22" fmla="*/ 931 w 95"/>
                  <a:gd name="T23" fmla="*/ 390 h 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5" h="64">
                    <a:moveTo>
                      <a:pt x="74" y="26"/>
                    </a:moveTo>
                    <a:cubicBezTo>
                      <a:pt x="80" y="29"/>
                      <a:pt x="84" y="38"/>
                      <a:pt x="85" y="41"/>
                    </a:cubicBezTo>
                    <a:cubicBezTo>
                      <a:pt x="85" y="47"/>
                      <a:pt x="94" y="48"/>
                      <a:pt x="94" y="60"/>
                    </a:cubicBezTo>
                    <a:cubicBezTo>
                      <a:pt x="95" y="58"/>
                      <a:pt x="95" y="56"/>
                      <a:pt x="95" y="55"/>
                    </a:cubicBezTo>
                    <a:cubicBezTo>
                      <a:pt x="92" y="44"/>
                      <a:pt x="86" y="27"/>
                      <a:pt x="80" y="23"/>
                    </a:cubicBezTo>
                    <a:cubicBezTo>
                      <a:pt x="72" y="19"/>
                      <a:pt x="49" y="10"/>
                      <a:pt x="31" y="5"/>
                    </a:cubicBezTo>
                    <a:cubicBezTo>
                      <a:pt x="13" y="0"/>
                      <a:pt x="12" y="11"/>
                      <a:pt x="7" y="20"/>
                    </a:cubicBezTo>
                    <a:cubicBezTo>
                      <a:pt x="2" y="27"/>
                      <a:pt x="1" y="39"/>
                      <a:pt x="0" y="52"/>
                    </a:cubicBezTo>
                    <a:cubicBezTo>
                      <a:pt x="0" y="56"/>
                      <a:pt x="4" y="60"/>
                      <a:pt x="9" y="64"/>
                    </a:cubicBezTo>
                    <a:cubicBezTo>
                      <a:pt x="8" y="61"/>
                      <a:pt x="8" y="56"/>
                      <a:pt x="8" y="48"/>
                    </a:cubicBezTo>
                    <a:cubicBezTo>
                      <a:pt x="11" y="25"/>
                      <a:pt x="12" y="15"/>
                      <a:pt x="23" y="11"/>
                    </a:cubicBezTo>
                    <a:cubicBezTo>
                      <a:pt x="34" y="7"/>
                      <a:pt x="64" y="20"/>
                      <a:pt x="74" y="26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9" name="Freeform 781">
                <a:extLst>
                  <a:ext uri="{FF2B5EF4-FFF2-40B4-BE49-F238E27FC236}">
                    <a16:creationId xmlns:a16="http://schemas.microsoft.com/office/drawing/2014/main" id="{3039DDA9-98BB-4EEB-A9F5-81D246110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" y="1303"/>
                <a:ext cx="172" cy="299"/>
              </a:xfrm>
              <a:custGeom>
                <a:avLst/>
                <a:gdLst>
                  <a:gd name="T0" fmla="*/ 930 w 74"/>
                  <a:gd name="T1" fmla="*/ 62 h 121"/>
                  <a:gd name="T2" fmla="*/ 428 w 74"/>
                  <a:gd name="T3" fmla="*/ 42 h 121"/>
                  <a:gd name="T4" fmla="*/ 237 w 74"/>
                  <a:gd name="T5" fmla="*/ 410 h 121"/>
                  <a:gd name="T6" fmla="*/ 228 w 74"/>
                  <a:gd name="T7" fmla="*/ 1826 h 121"/>
                  <a:gd name="T8" fmla="*/ 179 w 74"/>
                  <a:gd name="T9" fmla="*/ 1465 h 121"/>
                  <a:gd name="T10" fmla="*/ 265 w 74"/>
                  <a:gd name="T11" fmla="*/ 1161 h 121"/>
                  <a:gd name="T12" fmla="*/ 465 w 74"/>
                  <a:gd name="T13" fmla="*/ 665 h 121"/>
                  <a:gd name="T14" fmla="*/ 351 w 74"/>
                  <a:gd name="T15" fmla="*/ 423 h 121"/>
                  <a:gd name="T16" fmla="*/ 400 w 74"/>
                  <a:gd name="T17" fmla="*/ 195 h 121"/>
                  <a:gd name="T18" fmla="*/ 804 w 74"/>
                  <a:gd name="T19" fmla="*/ 62 h 1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4" h="121">
                    <a:moveTo>
                      <a:pt x="74" y="4"/>
                    </a:moveTo>
                    <a:cubicBezTo>
                      <a:pt x="61" y="5"/>
                      <a:pt x="47" y="0"/>
                      <a:pt x="34" y="3"/>
                    </a:cubicBezTo>
                    <a:cubicBezTo>
                      <a:pt x="22" y="6"/>
                      <a:pt x="21" y="17"/>
                      <a:pt x="19" y="27"/>
                    </a:cubicBezTo>
                    <a:cubicBezTo>
                      <a:pt x="12" y="56"/>
                      <a:pt x="0" y="96"/>
                      <a:pt x="18" y="121"/>
                    </a:cubicBezTo>
                    <a:cubicBezTo>
                      <a:pt x="16" y="113"/>
                      <a:pt x="13" y="106"/>
                      <a:pt x="14" y="97"/>
                    </a:cubicBezTo>
                    <a:cubicBezTo>
                      <a:pt x="15" y="90"/>
                      <a:pt x="20" y="84"/>
                      <a:pt x="21" y="77"/>
                    </a:cubicBezTo>
                    <a:cubicBezTo>
                      <a:pt x="22" y="64"/>
                      <a:pt x="15" y="37"/>
                      <a:pt x="37" y="44"/>
                    </a:cubicBezTo>
                    <a:cubicBezTo>
                      <a:pt x="30" y="38"/>
                      <a:pt x="26" y="37"/>
                      <a:pt x="28" y="28"/>
                    </a:cubicBezTo>
                    <a:cubicBezTo>
                      <a:pt x="28" y="26"/>
                      <a:pt x="30" y="15"/>
                      <a:pt x="32" y="13"/>
                    </a:cubicBezTo>
                    <a:cubicBezTo>
                      <a:pt x="37" y="7"/>
                      <a:pt x="56" y="6"/>
                      <a:pt x="64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0" name="Freeform 782">
                <a:extLst>
                  <a:ext uri="{FF2B5EF4-FFF2-40B4-BE49-F238E27FC236}">
                    <a16:creationId xmlns:a16="http://schemas.microsoft.com/office/drawing/2014/main" id="{5DC12E21-4B23-45BF-AB6E-B6FB40325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7" y="1592"/>
                <a:ext cx="109" cy="193"/>
              </a:xfrm>
              <a:custGeom>
                <a:avLst/>
                <a:gdLst>
                  <a:gd name="T0" fmla="*/ 350 w 47"/>
                  <a:gd name="T1" fmla="*/ 0 h 78"/>
                  <a:gd name="T2" fmla="*/ 49 w 47"/>
                  <a:gd name="T3" fmla="*/ 257 h 78"/>
                  <a:gd name="T4" fmla="*/ 102 w 47"/>
                  <a:gd name="T5" fmla="*/ 544 h 78"/>
                  <a:gd name="T6" fmla="*/ 339 w 47"/>
                  <a:gd name="T7" fmla="*/ 881 h 78"/>
                  <a:gd name="T8" fmla="*/ 587 w 47"/>
                  <a:gd name="T9" fmla="*/ 1183 h 78"/>
                  <a:gd name="T10" fmla="*/ 424 w 47"/>
                  <a:gd name="T11" fmla="*/ 864 h 78"/>
                  <a:gd name="T12" fmla="*/ 399 w 47"/>
                  <a:gd name="T13" fmla="*/ 594 h 78"/>
                  <a:gd name="T14" fmla="*/ 151 w 47"/>
                  <a:gd name="T15" fmla="*/ 361 h 78"/>
                  <a:gd name="T16" fmla="*/ 274 w 47"/>
                  <a:gd name="T17" fmla="*/ 74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7" h="78">
                    <a:moveTo>
                      <a:pt x="28" y="0"/>
                    </a:moveTo>
                    <a:cubicBezTo>
                      <a:pt x="21" y="3"/>
                      <a:pt x="8" y="11"/>
                      <a:pt x="4" y="17"/>
                    </a:cubicBezTo>
                    <a:cubicBezTo>
                      <a:pt x="0" y="24"/>
                      <a:pt x="4" y="30"/>
                      <a:pt x="8" y="36"/>
                    </a:cubicBezTo>
                    <a:cubicBezTo>
                      <a:pt x="13" y="43"/>
                      <a:pt x="20" y="53"/>
                      <a:pt x="27" y="58"/>
                    </a:cubicBezTo>
                    <a:cubicBezTo>
                      <a:pt x="36" y="66"/>
                      <a:pt x="43" y="66"/>
                      <a:pt x="47" y="78"/>
                    </a:cubicBezTo>
                    <a:cubicBezTo>
                      <a:pt x="46" y="67"/>
                      <a:pt x="42" y="64"/>
                      <a:pt x="34" y="57"/>
                    </a:cubicBezTo>
                    <a:cubicBezTo>
                      <a:pt x="26" y="51"/>
                      <a:pt x="23" y="47"/>
                      <a:pt x="32" y="39"/>
                    </a:cubicBezTo>
                    <a:cubicBezTo>
                      <a:pt x="22" y="39"/>
                      <a:pt x="16" y="34"/>
                      <a:pt x="12" y="24"/>
                    </a:cubicBezTo>
                    <a:cubicBezTo>
                      <a:pt x="8" y="13"/>
                      <a:pt x="15" y="13"/>
                      <a:pt x="22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1" name="Freeform 783">
                <a:extLst>
                  <a:ext uri="{FF2B5EF4-FFF2-40B4-BE49-F238E27FC236}">
                    <a16:creationId xmlns:a16="http://schemas.microsoft.com/office/drawing/2014/main" id="{3924264C-082B-473C-9EFA-62500A567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624"/>
                <a:ext cx="167" cy="30"/>
              </a:xfrm>
              <a:custGeom>
                <a:avLst/>
                <a:gdLst>
                  <a:gd name="T0" fmla="*/ 0 w 72"/>
                  <a:gd name="T1" fmla="*/ 188 h 12"/>
                  <a:gd name="T2" fmla="*/ 898 w 72"/>
                  <a:gd name="T3" fmla="*/ 2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2" h="12">
                    <a:moveTo>
                      <a:pt x="0" y="12"/>
                    </a:moveTo>
                    <a:cubicBezTo>
                      <a:pt x="23" y="0"/>
                      <a:pt x="49" y="2"/>
                      <a:pt x="72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2" name="Freeform 784">
                <a:extLst>
                  <a:ext uri="{FF2B5EF4-FFF2-40B4-BE49-F238E27FC236}">
                    <a16:creationId xmlns:a16="http://schemas.microsoft.com/office/drawing/2014/main" id="{F9CAF8A4-000B-4CC0-8188-E40DDEBF2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5" y="1731"/>
                <a:ext cx="294" cy="128"/>
              </a:xfrm>
              <a:custGeom>
                <a:avLst/>
                <a:gdLst>
                  <a:gd name="T0" fmla="*/ 0 w 127"/>
                  <a:gd name="T1" fmla="*/ 153 h 52"/>
                  <a:gd name="T2" fmla="*/ 567 w 127"/>
                  <a:gd name="T3" fmla="*/ 182 h 52"/>
                  <a:gd name="T4" fmla="*/ 1104 w 127"/>
                  <a:gd name="T5" fmla="*/ 91 h 52"/>
                  <a:gd name="T6" fmla="*/ 1451 w 127"/>
                  <a:gd name="T7" fmla="*/ 91 h 52"/>
                  <a:gd name="T8" fmla="*/ 1451 w 127"/>
                  <a:gd name="T9" fmla="*/ 775 h 52"/>
                  <a:gd name="T10" fmla="*/ 1116 w 127"/>
                  <a:gd name="T11" fmla="*/ 182 h 52"/>
                  <a:gd name="T12" fmla="*/ 482 w 127"/>
                  <a:gd name="T13" fmla="*/ 389 h 52"/>
                  <a:gd name="T14" fmla="*/ 273 w 127"/>
                  <a:gd name="T15" fmla="*/ 236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7" h="52">
                    <a:moveTo>
                      <a:pt x="0" y="10"/>
                    </a:moveTo>
                    <a:cubicBezTo>
                      <a:pt x="14" y="14"/>
                      <a:pt x="31" y="12"/>
                      <a:pt x="46" y="12"/>
                    </a:cubicBezTo>
                    <a:cubicBezTo>
                      <a:pt x="59" y="12"/>
                      <a:pt x="76" y="8"/>
                      <a:pt x="89" y="6"/>
                    </a:cubicBezTo>
                    <a:cubicBezTo>
                      <a:pt x="97" y="5"/>
                      <a:pt x="110" y="0"/>
                      <a:pt x="117" y="6"/>
                    </a:cubicBezTo>
                    <a:cubicBezTo>
                      <a:pt x="127" y="14"/>
                      <a:pt x="118" y="41"/>
                      <a:pt x="117" y="52"/>
                    </a:cubicBezTo>
                    <a:cubicBezTo>
                      <a:pt x="127" y="10"/>
                      <a:pt x="115" y="7"/>
                      <a:pt x="90" y="12"/>
                    </a:cubicBezTo>
                    <a:cubicBezTo>
                      <a:pt x="61" y="15"/>
                      <a:pt x="42" y="23"/>
                      <a:pt x="39" y="26"/>
                    </a:cubicBezTo>
                    <a:cubicBezTo>
                      <a:pt x="38" y="17"/>
                      <a:pt x="28" y="17"/>
                      <a:pt x="22" y="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3" name="Freeform 785">
                <a:extLst>
                  <a:ext uri="{FF2B5EF4-FFF2-40B4-BE49-F238E27FC236}">
                    <a16:creationId xmlns:a16="http://schemas.microsoft.com/office/drawing/2014/main" id="{03B149E5-C765-47F1-931C-95263475F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1906"/>
                <a:ext cx="236" cy="37"/>
              </a:xfrm>
              <a:custGeom>
                <a:avLst/>
                <a:gdLst>
                  <a:gd name="T0" fmla="*/ 0 w 102"/>
                  <a:gd name="T1" fmla="*/ 212 h 15"/>
                  <a:gd name="T2" fmla="*/ 696 w 102"/>
                  <a:gd name="T3" fmla="*/ 104 h 15"/>
                  <a:gd name="T4" fmla="*/ 1263 w 102"/>
                  <a:gd name="T5" fmla="*/ 12 h 15"/>
                  <a:gd name="T6" fmla="*/ 990 w 102"/>
                  <a:gd name="T7" fmla="*/ 195 h 15"/>
                  <a:gd name="T8" fmla="*/ 669 w 102"/>
                  <a:gd name="T9" fmla="*/ 212 h 15"/>
                  <a:gd name="T10" fmla="*/ 86 w 102"/>
                  <a:gd name="T11" fmla="*/ 153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2" h="15">
                    <a:moveTo>
                      <a:pt x="0" y="14"/>
                    </a:moveTo>
                    <a:cubicBezTo>
                      <a:pt x="16" y="0"/>
                      <a:pt x="37" y="5"/>
                      <a:pt x="56" y="7"/>
                    </a:cubicBezTo>
                    <a:cubicBezTo>
                      <a:pt x="72" y="8"/>
                      <a:pt x="86" y="6"/>
                      <a:pt x="102" y="1"/>
                    </a:cubicBezTo>
                    <a:cubicBezTo>
                      <a:pt x="94" y="4"/>
                      <a:pt x="88" y="11"/>
                      <a:pt x="80" y="13"/>
                    </a:cubicBezTo>
                    <a:cubicBezTo>
                      <a:pt x="73" y="15"/>
                      <a:pt x="61" y="14"/>
                      <a:pt x="54" y="14"/>
                    </a:cubicBezTo>
                    <a:cubicBezTo>
                      <a:pt x="39" y="12"/>
                      <a:pt x="22" y="6"/>
                      <a:pt x="7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4" name="Freeform 786">
                <a:extLst>
                  <a:ext uri="{FF2B5EF4-FFF2-40B4-BE49-F238E27FC236}">
                    <a16:creationId xmlns:a16="http://schemas.microsoft.com/office/drawing/2014/main" id="{65AB871D-726D-444C-BD88-5D43C275E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1933"/>
                <a:ext cx="188" cy="188"/>
              </a:xfrm>
              <a:custGeom>
                <a:avLst/>
                <a:gdLst>
                  <a:gd name="T0" fmla="*/ 0 w 81"/>
                  <a:gd name="T1" fmla="*/ 1150 h 76"/>
                  <a:gd name="T2" fmla="*/ 399 w 81"/>
                  <a:gd name="T3" fmla="*/ 423 h 76"/>
                  <a:gd name="T4" fmla="*/ 726 w 81"/>
                  <a:gd name="T5" fmla="*/ 228 h 76"/>
                  <a:gd name="T6" fmla="*/ 1012 w 81"/>
                  <a:gd name="T7" fmla="*/ 0 h 76"/>
                  <a:gd name="T8" fmla="*/ 766 w 81"/>
                  <a:gd name="T9" fmla="*/ 423 h 76"/>
                  <a:gd name="T10" fmla="*/ 490 w 81"/>
                  <a:gd name="T11" fmla="*/ 668 h 76"/>
                  <a:gd name="T12" fmla="*/ 285 w 81"/>
                  <a:gd name="T13" fmla="*/ 801 h 76"/>
                  <a:gd name="T14" fmla="*/ 74 w 81"/>
                  <a:gd name="T15" fmla="*/ 935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76">
                    <a:moveTo>
                      <a:pt x="0" y="76"/>
                    </a:moveTo>
                    <a:cubicBezTo>
                      <a:pt x="0" y="61"/>
                      <a:pt x="19" y="37"/>
                      <a:pt x="32" y="28"/>
                    </a:cubicBezTo>
                    <a:cubicBezTo>
                      <a:pt x="40" y="23"/>
                      <a:pt x="50" y="19"/>
                      <a:pt x="58" y="15"/>
                    </a:cubicBezTo>
                    <a:cubicBezTo>
                      <a:pt x="65" y="10"/>
                      <a:pt x="77" y="6"/>
                      <a:pt x="81" y="0"/>
                    </a:cubicBezTo>
                    <a:cubicBezTo>
                      <a:pt x="78" y="10"/>
                      <a:pt x="55" y="16"/>
                      <a:pt x="61" y="28"/>
                    </a:cubicBezTo>
                    <a:cubicBezTo>
                      <a:pt x="45" y="22"/>
                      <a:pt x="44" y="33"/>
                      <a:pt x="39" y="44"/>
                    </a:cubicBezTo>
                    <a:cubicBezTo>
                      <a:pt x="33" y="37"/>
                      <a:pt x="24" y="47"/>
                      <a:pt x="23" y="53"/>
                    </a:cubicBezTo>
                    <a:cubicBezTo>
                      <a:pt x="15" y="51"/>
                      <a:pt x="9" y="56"/>
                      <a:pt x="6" y="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5" name="Freeform 787">
                <a:extLst>
                  <a:ext uri="{FF2B5EF4-FFF2-40B4-BE49-F238E27FC236}">
                    <a16:creationId xmlns:a16="http://schemas.microsoft.com/office/drawing/2014/main" id="{BF3948B1-279F-4747-9C4F-ADE41797C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6" y="1881"/>
                <a:ext cx="92" cy="223"/>
              </a:xfrm>
              <a:custGeom>
                <a:avLst/>
                <a:gdLst>
                  <a:gd name="T0" fmla="*/ 488 w 40"/>
                  <a:gd name="T1" fmla="*/ 0 h 90"/>
                  <a:gd name="T2" fmla="*/ 85 w 40"/>
                  <a:gd name="T3" fmla="*/ 805 h 90"/>
                  <a:gd name="T4" fmla="*/ 28 w 40"/>
                  <a:gd name="T5" fmla="*/ 1122 h 90"/>
                  <a:gd name="T6" fmla="*/ 338 w 40"/>
                  <a:gd name="T7" fmla="*/ 1370 h 90"/>
                  <a:gd name="T8" fmla="*/ 94 w 40"/>
                  <a:gd name="T9" fmla="*/ 1122 h 90"/>
                  <a:gd name="T10" fmla="*/ 195 w 40"/>
                  <a:gd name="T11" fmla="*/ 927 h 90"/>
                  <a:gd name="T12" fmla="*/ 170 w 40"/>
                  <a:gd name="T13" fmla="*/ 761 h 90"/>
                  <a:gd name="T14" fmla="*/ 253 w 40"/>
                  <a:gd name="T15" fmla="*/ 689 h 90"/>
                  <a:gd name="T16" fmla="*/ 244 w 40"/>
                  <a:gd name="T17" fmla="*/ 577 h 90"/>
                  <a:gd name="T18" fmla="*/ 448 w 40"/>
                  <a:gd name="T19" fmla="*/ 124 h 9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0" h="90">
                    <a:moveTo>
                      <a:pt x="40" y="0"/>
                    </a:moveTo>
                    <a:cubicBezTo>
                      <a:pt x="28" y="17"/>
                      <a:pt x="15" y="35"/>
                      <a:pt x="7" y="53"/>
                    </a:cubicBezTo>
                    <a:cubicBezTo>
                      <a:pt x="4" y="58"/>
                      <a:pt x="0" y="69"/>
                      <a:pt x="2" y="74"/>
                    </a:cubicBezTo>
                    <a:cubicBezTo>
                      <a:pt x="5" y="82"/>
                      <a:pt x="21" y="89"/>
                      <a:pt x="28" y="90"/>
                    </a:cubicBezTo>
                    <a:cubicBezTo>
                      <a:pt x="21" y="87"/>
                      <a:pt x="10" y="82"/>
                      <a:pt x="8" y="74"/>
                    </a:cubicBezTo>
                    <a:cubicBezTo>
                      <a:pt x="8" y="69"/>
                      <a:pt x="10" y="61"/>
                      <a:pt x="16" y="61"/>
                    </a:cubicBezTo>
                    <a:cubicBezTo>
                      <a:pt x="15" y="57"/>
                      <a:pt x="12" y="54"/>
                      <a:pt x="14" y="50"/>
                    </a:cubicBezTo>
                    <a:cubicBezTo>
                      <a:pt x="15" y="47"/>
                      <a:pt x="20" y="47"/>
                      <a:pt x="21" y="45"/>
                    </a:cubicBezTo>
                    <a:cubicBezTo>
                      <a:pt x="22" y="43"/>
                      <a:pt x="20" y="41"/>
                      <a:pt x="20" y="38"/>
                    </a:cubicBezTo>
                    <a:cubicBezTo>
                      <a:pt x="22" y="29"/>
                      <a:pt x="32" y="16"/>
                      <a:pt x="37" y="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6" name="Freeform 788">
                <a:extLst>
                  <a:ext uri="{FF2B5EF4-FFF2-40B4-BE49-F238E27FC236}">
                    <a16:creationId xmlns:a16="http://schemas.microsoft.com/office/drawing/2014/main" id="{DDD08F6F-5F72-4107-BBFA-C5E5725D5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2" y="2121"/>
                <a:ext cx="60" cy="342"/>
              </a:xfrm>
              <a:custGeom>
                <a:avLst/>
                <a:gdLst>
                  <a:gd name="T0" fmla="*/ 235 w 26"/>
                  <a:gd name="T1" fmla="*/ 42 h 138"/>
                  <a:gd name="T2" fmla="*/ 134 w 26"/>
                  <a:gd name="T3" fmla="*/ 424 h 138"/>
                  <a:gd name="T4" fmla="*/ 122 w 26"/>
                  <a:gd name="T5" fmla="*/ 914 h 138"/>
                  <a:gd name="T6" fmla="*/ 28 w 26"/>
                  <a:gd name="T7" fmla="*/ 1338 h 138"/>
                  <a:gd name="T8" fmla="*/ 111 w 26"/>
                  <a:gd name="T9" fmla="*/ 2102 h 138"/>
                  <a:gd name="T10" fmla="*/ 309 w 26"/>
                  <a:gd name="T11" fmla="*/ 1093 h 138"/>
                  <a:gd name="T12" fmla="*/ 224 w 26"/>
                  <a:gd name="T13" fmla="*/ 835 h 138"/>
                  <a:gd name="T14" fmla="*/ 282 w 26"/>
                  <a:gd name="T15" fmla="*/ 701 h 138"/>
                  <a:gd name="T16" fmla="*/ 245 w 26"/>
                  <a:gd name="T17" fmla="*/ 486 h 138"/>
                  <a:gd name="T18" fmla="*/ 282 w 26"/>
                  <a:gd name="T19" fmla="*/ 42 h 138"/>
                  <a:gd name="T20" fmla="*/ 256 w 26"/>
                  <a:gd name="T21" fmla="*/ 12 h 1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" h="138">
                    <a:moveTo>
                      <a:pt x="19" y="3"/>
                    </a:moveTo>
                    <a:cubicBezTo>
                      <a:pt x="13" y="13"/>
                      <a:pt x="10" y="16"/>
                      <a:pt x="11" y="28"/>
                    </a:cubicBezTo>
                    <a:cubicBezTo>
                      <a:pt x="12" y="39"/>
                      <a:pt x="12" y="49"/>
                      <a:pt x="10" y="60"/>
                    </a:cubicBezTo>
                    <a:cubicBezTo>
                      <a:pt x="9" y="70"/>
                      <a:pt x="3" y="78"/>
                      <a:pt x="2" y="88"/>
                    </a:cubicBezTo>
                    <a:cubicBezTo>
                      <a:pt x="0" y="102"/>
                      <a:pt x="4" y="124"/>
                      <a:pt x="9" y="138"/>
                    </a:cubicBezTo>
                    <a:cubicBezTo>
                      <a:pt x="8" y="128"/>
                      <a:pt x="0" y="58"/>
                      <a:pt x="25" y="72"/>
                    </a:cubicBezTo>
                    <a:cubicBezTo>
                      <a:pt x="19" y="70"/>
                      <a:pt x="16" y="60"/>
                      <a:pt x="18" y="55"/>
                    </a:cubicBezTo>
                    <a:cubicBezTo>
                      <a:pt x="18" y="52"/>
                      <a:pt x="22" y="50"/>
                      <a:pt x="23" y="46"/>
                    </a:cubicBezTo>
                    <a:cubicBezTo>
                      <a:pt x="24" y="42"/>
                      <a:pt x="20" y="36"/>
                      <a:pt x="20" y="32"/>
                    </a:cubicBezTo>
                    <a:cubicBezTo>
                      <a:pt x="20" y="20"/>
                      <a:pt x="9" y="2"/>
                      <a:pt x="23" y="3"/>
                    </a:cubicBezTo>
                    <a:cubicBezTo>
                      <a:pt x="20" y="1"/>
                      <a:pt x="26" y="0"/>
                      <a:pt x="21" y="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7" name="Freeform 789">
                <a:extLst>
                  <a:ext uri="{FF2B5EF4-FFF2-40B4-BE49-F238E27FC236}">
                    <a16:creationId xmlns:a16="http://schemas.microsoft.com/office/drawing/2014/main" id="{ECECCEF2-E540-4B1F-8F16-23AD7AA5E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134"/>
                <a:ext cx="176" cy="148"/>
              </a:xfrm>
              <a:custGeom>
                <a:avLst/>
                <a:gdLst>
                  <a:gd name="T0" fmla="*/ 0 w 76"/>
                  <a:gd name="T1" fmla="*/ 0 h 60"/>
                  <a:gd name="T2" fmla="*/ 574 w 76"/>
                  <a:gd name="T3" fmla="*/ 269 h 60"/>
                  <a:gd name="T4" fmla="*/ 831 w 76"/>
                  <a:gd name="T5" fmla="*/ 585 h 60"/>
                  <a:gd name="T6" fmla="*/ 831 w 76"/>
                  <a:gd name="T7" fmla="*/ 900 h 60"/>
                  <a:gd name="T8" fmla="*/ 623 w 76"/>
                  <a:gd name="T9" fmla="*/ 585 h 60"/>
                  <a:gd name="T10" fmla="*/ 350 w 76"/>
                  <a:gd name="T11" fmla="*/ 269 h 60"/>
                  <a:gd name="T12" fmla="*/ 151 w 76"/>
                  <a:gd name="T13" fmla="*/ 91 h 60"/>
                  <a:gd name="T14" fmla="*/ 134 w 76"/>
                  <a:gd name="T15" fmla="*/ 62 h 6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76" h="60">
                    <a:moveTo>
                      <a:pt x="0" y="0"/>
                    </a:moveTo>
                    <a:cubicBezTo>
                      <a:pt x="16" y="0"/>
                      <a:pt x="34" y="9"/>
                      <a:pt x="46" y="18"/>
                    </a:cubicBezTo>
                    <a:cubicBezTo>
                      <a:pt x="54" y="24"/>
                      <a:pt x="61" y="31"/>
                      <a:pt x="67" y="39"/>
                    </a:cubicBezTo>
                    <a:cubicBezTo>
                      <a:pt x="76" y="52"/>
                      <a:pt x="70" y="49"/>
                      <a:pt x="67" y="60"/>
                    </a:cubicBezTo>
                    <a:cubicBezTo>
                      <a:pt x="67" y="48"/>
                      <a:pt x="64" y="34"/>
                      <a:pt x="50" y="39"/>
                    </a:cubicBezTo>
                    <a:cubicBezTo>
                      <a:pt x="46" y="24"/>
                      <a:pt x="38" y="26"/>
                      <a:pt x="28" y="18"/>
                    </a:cubicBezTo>
                    <a:cubicBezTo>
                      <a:pt x="22" y="13"/>
                      <a:pt x="20" y="7"/>
                      <a:pt x="12" y="6"/>
                    </a:cubicBezTo>
                    <a:cubicBezTo>
                      <a:pt x="12" y="5"/>
                      <a:pt x="11" y="5"/>
                      <a:pt x="11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8" name="Freeform 790">
                <a:extLst>
                  <a:ext uri="{FF2B5EF4-FFF2-40B4-BE49-F238E27FC236}">
                    <a16:creationId xmlns:a16="http://schemas.microsoft.com/office/drawing/2014/main" id="{E388C76B-2C4B-4534-9811-C7B8042AA2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2643"/>
                <a:ext cx="81" cy="126"/>
              </a:xfrm>
              <a:custGeom>
                <a:avLst/>
                <a:gdLst>
                  <a:gd name="T0" fmla="*/ 12 w 35"/>
                  <a:gd name="T1" fmla="*/ 768 h 51"/>
                  <a:gd name="T2" fmla="*/ 113 w 35"/>
                  <a:gd name="T3" fmla="*/ 269 h 51"/>
                  <a:gd name="T4" fmla="*/ 433 w 35"/>
                  <a:gd name="T5" fmla="*/ 0 h 51"/>
                  <a:gd name="T6" fmla="*/ 285 w 35"/>
                  <a:gd name="T7" fmla="*/ 183 h 51"/>
                  <a:gd name="T8" fmla="*/ 236 w 35"/>
                  <a:gd name="T9" fmla="*/ 440 h 51"/>
                  <a:gd name="T10" fmla="*/ 86 w 35"/>
                  <a:gd name="T11" fmla="*/ 586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5" h="51">
                    <a:moveTo>
                      <a:pt x="1" y="51"/>
                    </a:moveTo>
                    <a:cubicBezTo>
                      <a:pt x="0" y="43"/>
                      <a:pt x="5" y="25"/>
                      <a:pt x="9" y="18"/>
                    </a:cubicBezTo>
                    <a:cubicBezTo>
                      <a:pt x="14" y="11"/>
                      <a:pt x="28" y="3"/>
                      <a:pt x="35" y="0"/>
                    </a:cubicBezTo>
                    <a:cubicBezTo>
                      <a:pt x="32" y="4"/>
                      <a:pt x="27" y="8"/>
                      <a:pt x="23" y="12"/>
                    </a:cubicBezTo>
                    <a:cubicBezTo>
                      <a:pt x="16" y="20"/>
                      <a:pt x="17" y="20"/>
                      <a:pt x="19" y="29"/>
                    </a:cubicBezTo>
                    <a:cubicBezTo>
                      <a:pt x="13" y="24"/>
                      <a:pt x="10" y="34"/>
                      <a:pt x="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9" name="Freeform 791">
                <a:extLst>
                  <a:ext uri="{FF2B5EF4-FFF2-40B4-BE49-F238E27FC236}">
                    <a16:creationId xmlns:a16="http://schemas.microsoft.com/office/drawing/2014/main" id="{50ED8FE0-8605-4DC8-AE3B-4F3E3DB9D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758"/>
                <a:ext cx="751" cy="99"/>
              </a:xfrm>
              <a:custGeom>
                <a:avLst/>
                <a:gdLst>
                  <a:gd name="T0" fmla="*/ 0 w 324"/>
                  <a:gd name="T1" fmla="*/ 215 h 40"/>
                  <a:gd name="T2" fmla="*/ 501 w 324"/>
                  <a:gd name="T3" fmla="*/ 228 h 40"/>
                  <a:gd name="T4" fmla="*/ 925 w 324"/>
                  <a:gd name="T5" fmla="*/ 183 h 40"/>
                  <a:gd name="T6" fmla="*/ 1982 w 324"/>
                  <a:gd name="T7" fmla="*/ 42 h 40"/>
                  <a:gd name="T8" fmla="*/ 2503 w 324"/>
                  <a:gd name="T9" fmla="*/ 74 h 40"/>
                  <a:gd name="T10" fmla="*/ 2911 w 324"/>
                  <a:gd name="T11" fmla="*/ 228 h 40"/>
                  <a:gd name="T12" fmla="*/ 3611 w 324"/>
                  <a:gd name="T13" fmla="*/ 228 h 40"/>
                  <a:gd name="T14" fmla="*/ 4035 w 324"/>
                  <a:gd name="T15" fmla="*/ 606 h 40"/>
                  <a:gd name="T16" fmla="*/ 3563 w 324"/>
                  <a:gd name="T17" fmla="*/ 332 h 40"/>
                  <a:gd name="T18" fmla="*/ 3363 w 324"/>
                  <a:gd name="T19" fmla="*/ 441 h 40"/>
                  <a:gd name="T20" fmla="*/ 3213 w 324"/>
                  <a:gd name="T21" fmla="*/ 453 h 40"/>
                  <a:gd name="T22" fmla="*/ 2890 w 324"/>
                  <a:gd name="T23" fmla="*/ 361 h 40"/>
                  <a:gd name="T24" fmla="*/ 2703 w 324"/>
                  <a:gd name="T25" fmla="*/ 332 h 40"/>
                  <a:gd name="T26" fmla="*/ 2589 w 324"/>
                  <a:gd name="T27" fmla="*/ 245 h 40"/>
                  <a:gd name="T28" fmla="*/ 1945 w 324"/>
                  <a:gd name="T29" fmla="*/ 215 h 40"/>
                  <a:gd name="T30" fmla="*/ 1296 w 324"/>
                  <a:gd name="T31" fmla="*/ 275 h 40"/>
                  <a:gd name="T32" fmla="*/ 974 w 324"/>
                  <a:gd name="T33" fmla="*/ 307 h 40"/>
                  <a:gd name="T34" fmla="*/ 635 w 324"/>
                  <a:gd name="T35" fmla="*/ 319 h 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4" h="40">
                    <a:moveTo>
                      <a:pt x="0" y="14"/>
                    </a:moveTo>
                    <a:cubicBezTo>
                      <a:pt x="12" y="18"/>
                      <a:pt x="27" y="11"/>
                      <a:pt x="40" y="15"/>
                    </a:cubicBezTo>
                    <a:cubicBezTo>
                      <a:pt x="53" y="18"/>
                      <a:pt x="61" y="17"/>
                      <a:pt x="74" y="12"/>
                    </a:cubicBezTo>
                    <a:cubicBezTo>
                      <a:pt x="104" y="1"/>
                      <a:pt x="127" y="2"/>
                      <a:pt x="159" y="3"/>
                    </a:cubicBezTo>
                    <a:cubicBezTo>
                      <a:pt x="173" y="4"/>
                      <a:pt x="187" y="4"/>
                      <a:pt x="201" y="5"/>
                    </a:cubicBezTo>
                    <a:cubicBezTo>
                      <a:pt x="214" y="5"/>
                      <a:pt x="221" y="11"/>
                      <a:pt x="234" y="15"/>
                    </a:cubicBezTo>
                    <a:cubicBezTo>
                      <a:pt x="252" y="22"/>
                      <a:pt x="271" y="14"/>
                      <a:pt x="290" y="15"/>
                    </a:cubicBezTo>
                    <a:cubicBezTo>
                      <a:pt x="310" y="17"/>
                      <a:pt x="311" y="29"/>
                      <a:pt x="324" y="40"/>
                    </a:cubicBezTo>
                    <a:cubicBezTo>
                      <a:pt x="318" y="33"/>
                      <a:pt x="296" y="22"/>
                      <a:pt x="286" y="22"/>
                    </a:cubicBezTo>
                    <a:cubicBezTo>
                      <a:pt x="278" y="22"/>
                      <a:pt x="276" y="26"/>
                      <a:pt x="270" y="29"/>
                    </a:cubicBezTo>
                    <a:cubicBezTo>
                      <a:pt x="259" y="36"/>
                      <a:pt x="267" y="32"/>
                      <a:pt x="258" y="30"/>
                    </a:cubicBezTo>
                    <a:cubicBezTo>
                      <a:pt x="250" y="28"/>
                      <a:pt x="240" y="26"/>
                      <a:pt x="232" y="24"/>
                    </a:cubicBezTo>
                    <a:cubicBezTo>
                      <a:pt x="227" y="23"/>
                      <a:pt x="222" y="23"/>
                      <a:pt x="217" y="22"/>
                    </a:cubicBezTo>
                    <a:cubicBezTo>
                      <a:pt x="213" y="21"/>
                      <a:pt x="212" y="19"/>
                      <a:pt x="208" y="16"/>
                    </a:cubicBezTo>
                    <a:cubicBezTo>
                      <a:pt x="192" y="8"/>
                      <a:pt x="172" y="18"/>
                      <a:pt x="156" y="14"/>
                    </a:cubicBezTo>
                    <a:cubicBezTo>
                      <a:pt x="133" y="9"/>
                      <a:pt x="124" y="8"/>
                      <a:pt x="104" y="18"/>
                    </a:cubicBezTo>
                    <a:cubicBezTo>
                      <a:pt x="103" y="0"/>
                      <a:pt x="84" y="16"/>
                      <a:pt x="78" y="20"/>
                    </a:cubicBezTo>
                    <a:cubicBezTo>
                      <a:pt x="70" y="24"/>
                      <a:pt x="60" y="23"/>
                      <a:pt x="51" y="2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0" name="Freeform 792">
                <a:extLst>
                  <a:ext uri="{FF2B5EF4-FFF2-40B4-BE49-F238E27FC236}">
                    <a16:creationId xmlns:a16="http://schemas.microsoft.com/office/drawing/2014/main" id="{CA783D30-13DD-4F8F-80E7-C88055CB3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943"/>
                <a:ext cx="162" cy="97"/>
              </a:xfrm>
              <a:custGeom>
                <a:avLst/>
                <a:gdLst>
                  <a:gd name="T0" fmla="*/ 0 w 70"/>
                  <a:gd name="T1" fmla="*/ 433 h 39"/>
                  <a:gd name="T2" fmla="*/ 558 w 70"/>
                  <a:gd name="T3" fmla="*/ 154 h 39"/>
                  <a:gd name="T4" fmla="*/ 782 w 70"/>
                  <a:gd name="T5" fmla="*/ 124 h 39"/>
                  <a:gd name="T6" fmla="*/ 856 w 70"/>
                  <a:gd name="T7" fmla="*/ 599 h 39"/>
                  <a:gd name="T8" fmla="*/ 620 w 70"/>
                  <a:gd name="T9" fmla="*/ 216 h 39"/>
                  <a:gd name="T10" fmla="*/ 331 w 70"/>
                  <a:gd name="T11" fmla="*/ 308 h 39"/>
                  <a:gd name="T12" fmla="*/ 102 w 70"/>
                  <a:gd name="T13" fmla="*/ 403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" h="39">
                    <a:moveTo>
                      <a:pt x="0" y="28"/>
                    </a:moveTo>
                    <a:cubicBezTo>
                      <a:pt x="4" y="11"/>
                      <a:pt x="31" y="17"/>
                      <a:pt x="45" y="10"/>
                    </a:cubicBezTo>
                    <a:cubicBezTo>
                      <a:pt x="54" y="5"/>
                      <a:pt x="56" y="0"/>
                      <a:pt x="63" y="8"/>
                    </a:cubicBezTo>
                    <a:cubicBezTo>
                      <a:pt x="70" y="17"/>
                      <a:pt x="66" y="30"/>
                      <a:pt x="69" y="39"/>
                    </a:cubicBezTo>
                    <a:cubicBezTo>
                      <a:pt x="69" y="26"/>
                      <a:pt x="66" y="9"/>
                      <a:pt x="50" y="14"/>
                    </a:cubicBezTo>
                    <a:cubicBezTo>
                      <a:pt x="41" y="17"/>
                      <a:pt x="37" y="23"/>
                      <a:pt x="27" y="20"/>
                    </a:cubicBezTo>
                    <a:cubicBezTo>
                      <a:pt x="24" y="30"/>
                      <a:pt x="15" y="23"/>
                      <a:pt x="8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1" name="Freeform 793">
                <a:extLst>
                  <a:ext uri="{FF2B5EF4-FFF2-40B4-BE49-F238E27FC236}">
                    <a16:creationId xmlns:a16="http://schemas.microsoft.com/office/drawing/2014/main" id="{5F6F4CE4-3D0A-4511-A3D1-05991F2E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" y="1698"/>
                <a:ext cx="211" cy="154"/>
              </a:xfrm>
              <a:custGeom>
                <a:avLst/>
                <a:gdLst>
                  <a:gd name="T0" fmla="*/ 0 w 91"/>
                  <a:gd name="T1" fmla="*/ 951 h 62"/>
                  <a:gd name="T2" fmla="*/ 209 w 91"/>
                  <a:gd name="T3" fmla="*/ 611 h 62"/>
                  <a:gd name="T4" fmla="*/ 587 w 91"/>
                  <a:gd name="T5" fmla="*/ 291 h 62"/>
                  <a:gd name="T6" fmla="*/ 823 w 91"/>
                  <a:gd name="T7" fmla="*/ 0 h 62"/>
                  <a:gd name="T8" fmla="*/ 1134 w 91"/>
                  <a:gd name="T9" fmla="*/ 353 h 62"/>
                  <a:gd name="T10" fmla="*/ 786 w 91"/>
                  <a:gd name="T11" fmla="*/ 462 h 62"/>
                  <a:gd name="T12" fmla="*/ 596 w 91"/>
                  <a:gd name="T13" fmla="*/ 537 h 62"/>
                  <a:gd name="T14" fmla="*/ 415 w 91"/>
                  <a:gd name="T15" fmla="*/ 599 h 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1" h="62">
                    <a:moveTo>
                      <a:pt x="0" y="62"/>
                    </a:moveTo>
                    <a:cubicBezTo>
                      <a:pt x="9" y="56"/>
                      <a:pt x="11" y="46"/>
                      <a:pt x="17" y="40"/>
                    </a:cubicBezTo>
                    <a:cubicBezTo>
                      <a:pt x="26" y="32"/>
                      <a:pt x="39" y="29"/>
                      <a:pt x="47" y="19"/>
                    </a:cubicBezTo>
                    <a:cubicBezTo>
                      <a:pt x="52" y="13"/>
                      <a:pt x="56" y="1"/>
                      <a:pt x="66" y="0"/>
                    </a:cubicBezTo>
                    <a:cubicBezTo>
                      <a:pt x="74" y="0"/>
                      <a:pt x="86" y="16"/>
                      <a:pt x="91" y="23"/>
                    </a:cubicBezTo>
                    <a:cubicBezTo>
                      <a:pt x="81" y="7"/>
                      <a:pt x="49" y="7"/>
                      <a:pt x="63" y="30"/>
                    </a:cubicBezTo>
                    <a:cubicBezTo>
                      <a:pt x="58" y="21"/>
                      <a:pt x="48" y="25"/>
                      <a:pt x="48" y="35"/>
                    </a:cubicBezTo>
                    <a:cubicBezTo>
                      <a:pt x="43" y="30"/>
                      <a:pt x="37" y="35"/>
                      <a:pt x="33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2" name="Freeform 794">
                <a:extLst>
                  <a:ext uri="{FF2B5EF4-FFF2-40B4-BE49-F238E27FC236}">
                    <a16:creationId xmlns:a16="http://schemas.microsoft.com/office/drawing/2014/main" id="{1D74E106-6AA0-429F-9E78-A11275508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1491"/>
                <a:ext cx="139" cy="175"/>
              </a:xfrm>
              <a:custGeom>
                <a:avLst/>
                <a:gdLst>
                  <a:gd name="T0" fmla="*/ 746 w 60"/>
                  <a:gd name="T1" fmla="*/ 212 h 71"/>
                  <a:gd name="T2" fmla="*/ 171 w 60"/>
                  <a:gd name="T3" fmla="*/ 266 h 71"/>
                  <a:gd name="T4" fmla="*/ 151 w 60"/>
                  <a:gd name="T5" fmla="*/ 601 h 71"/>
                  <a:gd name="T6" fmla="*/ 0 w 60"/>
                  <a:gd name="T7" fmla="*/ 1062 h 71"/>
                  <a:gd name="T8" fmla="*/ 285 w 60"/>
                  <a:gd name="T9" fmla="*/ 796 h 71"/>
                  <a:gd name="T10" fmla="*/ 310 w 60"/>
                  <a:gd name="T11" fmla="*/ 493 h 71"/>
                  <a:gd name="T12" fmla="*/ 473 w 60"/>
                  <a:gd name="T13" fmla="*/ 256 h 71"/>
                  <a:gd name="T14" fmla="*/ 575 w 60"/>
                  <a:gd name="T15" fmla="*/ 153 h 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" h="71">
                    <a:moveTo>
                      <a:pt x="60" y="14"/>
                    </a:moveTo>
                    <a:cubicBezTo>
                      <a:pt x="48" y="4"/>
                      <a:pt x="20" y="0"/>
                      <a:pt x="14" y="18"/>
                    </a:cubicBezTo>
                    <a:cubicBezTo>
                      <a:pt x="11" y="25"/>
                      <a:pt x="13" y="33"/>
                      <a:pt x="12" y="40"/>
                    </a:cubicBezTo>
                    <a:cubicBezTo>
                      <a:pt x="11" y="53"/>
                      <a:pt x="7" y="60"/>
                      <a:pt x="0" y="71"/>
                    </a:cubicBezTo>
                    <a:cubicBezTo>
                      <a:pt x="5" y="65"/>
                      <a:pt x="13" y="49"/>
                      <a:pt x="23" y="53"/>
                    </a:cubicBezTo>
                    <a:cubicBezTo>
                      <a:pt x="18" y="48"/>
                      <a:pt x="14" y="33"/>
                      <a:pt x="25" y="33"/>
                    </a:cubicBezTo>
                    <a:cubicBezTo>
                      <a:pt x="10" y="22"/>
                      <a:pt x="29" y="8"/>
                      <a:pt x="38" y="17"/>
                    </a:cubicBezTo>
                    <a:cubicBezTo>
                      <a:pt x="37" y="11"/>
                      <a:pt x="42" y="9"/>
                      <a:pt x="46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3" name="Freeform 795">
                <a:extLst>
                  <a:ext uri="{FF2B5EF4-FFF2-40B4-BE49-F238E27FC236}">
                    <a16:creationId xmlns:a16="http://schemas.microsoft.com/office/drawing/2014/main" id="{65B24ACA-796B-43B4-B84D-359493537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2161"/>
                <a:ext cx="218" cy="227"/>
              </a:xfrm>
              <a:custGeom>
                <a:avLst/>
                <a:gdLst>
                  <a:gd name="T0" fmla="*/ 925 w 94"/>
                  <a:gd name="T1" fmla="*/ 0 h 92"/>
                  <a:gd name="T2" fmla="*/ 0 w 94"/>
                  <a:gd name="T3" fmla="*/ 1369 h 92"/>
                  <a:gd name="T4" fmla="*/ 925 w 94"/>
                  <a:gd name="T5" fmla="*/ 0 h 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4" h="92">
                    <a:moveTo>
                      <a:pt x="74" y="0"/>
                    </a:moveTo>
                    <a:cubicBezTo>
                      <a:pt x="80" y="23"/>
                      <a:pt x="66" y="85"/>
                      <a:pt x="0" y="91"/>
                    </a:cubicBezTo>
                    <a:cubicBezTo>
                      <a:pt x="34" y="92"/>
                      <a:pt x="94" y="72"/>
                      <a:pt x="74" y="0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4" name="Freeform 796">
                <a:extLst>
                  <a:ext uri="{FF2B5EF4-FFF2-40B4-BE49-F238E27FC236}">
                    <a16:creationId xmlns:a16="http://schemas.microsoft.com/office/drawing/2014/main" id="{3A88DA95-5602-4009-9FA0-3EA4BE326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1" y="2141"/>
                <a:ext cx="294" cy="356"/>
              </a:xfrm>
              <a:custGeom>
                <a:avLst/>
                <a:gdLst>
                  <a:gd name="T0" fmla="*/ 0 w 127"/>
                  <a:gd name="T1" fmla="*/ 2146 h 144"/>
                  <a:gd name="T2" fmla="*/ 857 w 127"/>
                  <a:gd name="T3" fmla="*/ 1765 h 144"/>
                  <a:gd name="T4" fmla="*/ 1377 w 127"/>
                  <a:gd name="T5" fmla="*/ 1100 h 144"/>
                  <a:gd name="T6" fmla="*/ 1350 w 127"/>
                  <a:gd name="T7" fmla="*/ 0 h 144"/>
                  <a:gd name="T8" fmla="*/ 1442 w 127"/>
                  <a:gd name="T9" fmla="*/ 1315 h 144"/>
                  <a:gd name="T10" fmla="*/ 718 w 127"/>
                  <a:gd name="T11" fmla="*/ 1980 h 144"/>
                  <a:gd name="T12" fmla="*/ 0 w 127"/>
                  <a:gd name="T13" fmla="*/ 2146 h 14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7" h="144">
                    <a:moveTo>
                      <a:pt x="0" y="142"/>
                    </a:moveTo>
                    <a:cubicBezTo>
                      <a:pt x="18" y="139"/>
                      <a:pt x="56" y="127"/>
                      <a:pt x="69" y="117"/>
                    </a:cubicBezTo>
                    <a:cubicBezTo>
                      <a:pt x="82" y="108"/>
                      <a:pt x="106" y="103"/>
                      <a:pt x="111" y="73"/>
                    </a:cubicBezTo>
                    <a:cubicBezTo>
                      <a:pt x="117" y="43"/>
                      <a:pt x="109" y="10"/>
                      <a:pt x="109" y="0"/>
                    </a:cubicBezTo>
                    <a:cubicBezTo>
                      <a:pt x="118" y="18"/>
                      <a:pt x="127" y="54"/>
                      <a:pt x="116" y="87"/>
                    </a:cubicBezTo>
                    <a:cubicBezTo>
                      <a:pt x="104" y="121"/>
                      <a:pt x="72" y="123"/>
                      <a:pt x="58" y="131"/>
                    </a:cubicBezTo>
                    <a:cubicBezTo>
                      <a:pt x="44" y="140"/>
                      <a:pt x="10" y="144"/>
                      <a:pt x="0" y="142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5" name="Freeform 797">
                <a:extLst>
                  <a:ext uri="{FF2B5EF4-FFF2-40B4-BE49-F238E27FC236}">
                    <a16:creationId xmlns:a16="http://schemas.microsoft.com/office/drawing/2014/main" id="{C6C5FFA6-2A11-4853-9F6E-97B884E2E9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" y="2361"/>
                <a:ext cx="310" cy="215"/>
              </a:xfrm>
              <a:custGeom>
                <a:avLst/>
                <a:gdLst>
                  <a:gd name="T0" fmla="*/ 0 w 134"/>
                  <a:gd name="T1" fmla="*/ 1300 h 87"/>
                  <a:gd name="T2" fmla="*/ 1076 w 134"/>
                  <a:gd name="T3" fmla="*/ 843 h 87"/>
                  <a:gd name="T4" fmla="*/ 1573 w 134"/>
                  <a:gd name="T5" fmla="*/ 166 h 87"/>
                  <a:gd name="T6" fmla="*/ 1585 w 134"/>
                  <a:gd name="T7" fmla="*/ 153 h 87"/>
                  <a:gd name="T8" fmla="*/ 1161 w 134"/>
                  <a:gd name="T9" fmla="*/ 922 h 87"/>
                  <a:gd name="T10" fmla="*/ 0 w 134"/>
                  <a:gd name="T11" fmla="*/ 1300 h 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4" h="87">
                    <a:moveTo>
                      <a:pt x="0" y="86"/>
                    </a:moveTo>
                    <a:cubicBezTo>
                      <a:pt x="19" y="80"/>
                      <a:pt x="64" y="73"/>
                      <a:pt x="87" y="56"/>
                    </a:cubicBezTo>
                    <a:cubicBezTo>
                      <a:pt x="109" y="40"/>
                      <a:pt x="119" y="14"/>
                      <a:pt x="127" y="11"/>
                    </a:cubicBezTo>
                    <a:cubicBezTo>
                      <a:pt x="134" y="8"/>
                      <a:pt x="133" y="0"/>
                      <a:pt x="128" y="10"/>
                    </a:cubicBezTo>
                    <a:cubicBezTo>
                      <a:pt x="122" y="20"/>
                      <a:pt x="106" y="50"/>
                      <a:pt x="94" y="61"/>
                    </a:cubicBezTo>
                    <a:cubicBezTo>
                      <a:pt x="82" y="72"/>
                      <a:pt x="12" y="87"/>
                      <a:pt x="0" y="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6" name="Freeform 798">
                <a:extLst>
                  <a:ext uri="{FF2B5EF4-FFF2-40B4-BE49-F238E27FC236}">
                    <a16:creationId xmlns:a16="http://schemas.microsoft.com/office/drawing/2014/main" id="{D0430983-922C-4F8E-8971-A0906F9527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2238"/>
                <a:ext cx="125" cy="32"/>
              </a:xfrm>
              <a:custGeom>
                <a:avLst/>
                <a:gdLst>
                  <a:gd name="T0" fmla="*/ 0 w 54"/>
                  <a:gd name="T1" fmla="*/ 194 h 13"/>
                  <a:gd name="T2" fmla="*/ 669 w 54"/>
                  <a:gd name="T3" fmla="*/ 0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4" h="13">
                    <a:moveTo>
                      <a:pt x="0" y="13"/>
                    </a:moveTo>
                    <a:cubicBezTo>
                      <a:pt x="14" y="4"/>
                      <a:pt x="41" y="0"/>
                      <a:pt x="5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7" name="Freeform 799">
                <a:extLst>
                  <a:ext uri="{FF2B5EF4-FFF2-40B4-BE49-F238E27FC236}">
                    <a16:creationId xmlns:a16="http://schemas.microsoft.com/office/drawing/2014/main" id="{BDBCF18C-4FFF-4932-8AB3-39BFF3519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8" y="2361"/>
                <a:ext cx="77" cy="223"/>
              </a:xfrm>
              <a:custGeom>
                <a:avLst/>
                <a:gdLst>
                  <a:gd name="T0" fmla="*/ 331 w 33"/>
                  <a:gd name="T1" fmla="*/ 1370 h 90"/>
                  <a:gd name="T2" fmla="*/ 420 w 33"/>
                  <a:gd name="T3" fmla="*/ 0 h 90"/>
                  <a:gd name="T4" fmla="*/ 331 w 33"/>
                  <a:gd name="T5" fmla="*/ 1370 h 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90">
                    <a:moveTo>
                      <a:pt x="26" y="90"/>
                    </a:moveTo>
                    <a:cubicBezTo>
                      <a:pt x="0" y="49"/>
                      <a:pt x="13" y="12"/>
                      <a:pt x="33" y="0"/>
                    </a:cubicBezTo>
                    <a:cubicBezTo>
                      <a:pt x="23" y="10"/>
                      <a:pt x="8" y="55"/>
                      <a:pt x="26" y="90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8" name="Freeform 800">
                <a:extLst>
                  <a:ext uri="{FF2B5EF4-FFF2-40B4-BE49-F238E27FC236}">
                    <a16:creationId xmlns:a16="http://schemas.microsoft.com/office/drawing/2014/main" id="{9662BAF1-A90A-42A0-84F2-462F4A933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463"/>
                <a:ext cx="81" cy="27"/>
              </a:xfrm>
              <a:custGeom>
                <a:avLst/>
                <a:gdLst>
                  <a:gd name="T0" fmla="*/ 0 w 35"/>
                  <a:gd name="T1" fmla="*/ 162 h 11"/>
                  <a:gd name="T2" fmla="*/ 433 w 35"/>
                  <a:gd name="T3" fmla="*/ 71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5" h="11">
                    <a:moveTo>
                      <a:pt x="0" y="11"/>
                    </a:moveTo>
                    <a:cubicBezTo>
                      <a:pt x="8" y="0"/>
                      <a:pt x="20" y="0"/>
                      <a:pt x="35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9" name="Freeform 801">
                <a:extLst>
                  <a:ext uri="{FF2B5EF4-FFF2-40B4-BE49-F238E27FC236}">
                    <a16:creationId xmlns:a16="http://schemas.microsoft.com/office/drawing/2014/main" id="{F9EB27DD-6CFB-498F-81A0-B0A41E46E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1896"/>
                <a:ext cx="183" cy="55"/>
              </a:xfrm>
              <a:custGeom>
                <a:avLst/>
                <a:gdLst>
                  <a:gd name="T0" fmla="*/ 612 w 79"/>
                  <a:gd name="T1" fmla="*/ 208 h 22"/>
                  <a:gd name="T2" fmla="*/ 982 w 79"/>
                  <a:gd name="T3" fmla="*/ 20 h 22"/>
                  <a:gd name="T4" fmla="*/ 521 w 79"/>
                  <a:gd name="T5" fmla="*/ 175 h 22"/>
                  <a:gd name="T6" fmla="*/ 0 w 79"/>
                  <a:gd name="T7" fmla="*/ 270 h 22"/>
                  <a:gd name="T8" fmla="*/ 612 w 79"/>
                  <a:gd name="T9" fmla="*/ 208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" h="22">
                    <a:moveTo>
                      <a:pt x="49" y="13"/>
                    </a:moveTo>
                    <a:cubicBezTo>
                      <a:pt x="61" y="6"/>
                      <a:pt x="69" y="1"/>
                      <a:pt x="79" y="1"/>
                    </a:cubicBezTo>
                    <a:cubicBezTo>
                      <a:pt x="69" y="0"/>
                      <a:pt x="55" y="1"/>
                      <a:pt x="42" y="11"/>
                    </a:cubicBezTo>
                    <a:cubicBezTo>
                      <a:pt x="29" y="21"/>
                      <a:pt x="18" y="18"/>
                      <a:pt x="0" y="17"/>
                    </a:cubicBezTo>
                    <a:cubicBezTo>
                      <a:pt x="12" y="18"/>
                      <a:pt x="36" y="22"/>
                      <a:pt x="49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0" name="Freeform 802">
                <a:extLst>
                  <a:ext uri="{FF2B5EF4-FFF2-40B4-BE49-F238E27FC236}">
                    <a16:creationId xmlns:a16="http://schemas.microsoft.com/office/drawing/2014/main" id="{306CAFF5-340D-4B82-ACCE-F683603895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64"/>
                <a:ext cx="102" cy="37"/>
              </a:xfrm>
              <a:custGeom>
                <a:avLst/>
                <a:gdLst>
                  <a:gd name="T0" fmla="*/ 547 w 44"/>
                  <a:gd name="T1" fmla="*/ 0 h 15"/>
                  <a:gd name="T2" fmla="*/ 522 w 44"/>
                  <a:gd name="T3" fmla="*/ 0 h 15"/>
                  <a:gd name="T4" fmla="*/ 0 w 44"/>
                  <a:gd name="T5" fmla="*/ 224 h 15"/>
                  <a:gd name="T6" fmla="*/ 547 w 4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" h="15">
                    <a:moveTo>
                      <a:pt x="44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28" y="4"/>
                      <a:pt x="14" y="9"/>
                      <a:pt x="0" y="15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DCA9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1" name="Freeform 803">
                <a:extLst>
                  <a:ext uri="{FF2B5EF4-FFF2-40B4-BE49-F238E27FC236}">
                    <a16:creationId xmlns:a16="http://schemas.microsoft.com/office/drawing/2014/main" id="{D03D8E04-CFA0-4CEF-A2C0-3C1309600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0" y="2069"/>
                <a:ext cx="538" cy="250"/>
              </a:xfrm>
              <a:custGeom>
                <a:avLst/>
                <a:gdLst>
                  <a:gd name="T0" fmla="*/ 1419 w 232"/>
                  <a:gd name="T1" fmla="*/ 196 h 101"/>
                  <a:gd name="T2" fmla="*/ 188 w 232"/>
                  <a:gd name="T3" fmla="*/ 1225 h 101"/>
                  <a:gd name="T4" fmla="*/ 0 w 232"/>
                  <a:gd name="T5" fmla="*/ 1532 h 101"/>
                  <a:gd name="T6" fmla="*/ 786 w 232"/>
                  <a:gd name="T7" fmla="*/ 743 h 101"/>
                  <a:gd name="T8" fmla="*/ 2145 w 232"/>
                  <a:gd name="T9" fmla="*/ 532 h 101"/>
                  <a:gd name="T10" fmla="*/ 2894 w 232"/>
                  <a:gd name="T11" fmla="*/ 1243 h 101"/>
                  <a:gd name="T12" fmla="*/ 1419 w 232"/>
                  <a:gd name="T13" fmla="*/ 196 h 1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2" h="101">
                    <a:moveTo>
                      <a:pt x="114" y="13"/>
                    </a:moveTo>
                    <a:cubicBezTo>
                      <a:pt x="69" y="33"/>
                      <a:pt x="31" y="60"/>
                      <a:pt x="15" y="81"/>
                    </a:cubicBezTo>
                    <a:cubicBezTo>
                      <a:pt x="10" y="88"/>
                      <a:pt x="5" y="95"/>
                      <a:pt x="0" y="101"/>
                    </a:cubicBezTo>
                    <a:cubicBezTo>
                      <a:pt x="13" y="93"/>
                      <a:pt x="41" y="61"/>
                      <a:pt x="63" y="49"/>
                    </a:cubicBezTo>
                    <a:cubicBezTo>
                      <a:pt x="93" y="34"/>
                      <a:pt x="134" y="24"/>
                      <a:pt x="172" y="35"/>
                    </a:cubicBezTo>
                    <a:cubicBezTo>
                      <a:pt x="194" y="42"/>
                      <a:pt x="217" y="56"/>
                      <a:pt x="232" y="82"/>
                    </a:cubicBezTo>
                    <a:cubicBezTo>
                      <a:pt x="217" y="45"/>
                      <a:pt x="177" y="0"/>
                      <a:pt x="114" y="13"/>
                    </a:cubicBezTo>
                    <a:close/>
                  </a:path>
                </a:pathLst>
              </a:custGeom>
              <a:solidFill>
                <a:srgbClr val="704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2" name="Freeform 804">
                <a:extLst>
                  <a:ext uri="{FF2B5EF4-FFF2-40B4-BE49-F238E27FC236}">
                    <a16:creationId xmlns:a16="http://schemas.microsoft.com/office/drawing/2014/main" id="{823C6B99-3E02-4803-B8FE-5C444D56B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889"/>
                <a:ext cx="1009" cy="408"/>
              </a:xfrm>
              <a:custGeom>
                <a:avLst/>
                <a:gdLst>
                  <a:gd name="T0" fmla="*/ 0 w 435"/>
                  <a:gd name="T1" fmla="*/ 2495 h 165"/>
                  <a:gd name="T2" fmla="*/ 2535 w 435"/>
                  <a:gd name="T3" fmla="*/ 391 h 165"/>
                  <a:gd name="T4" fmla="*/ 5428 w 435"/>
                  <a:gd name="T5" fmla="*/ 635 h 165"/>
                  <a:gd name="T6" fmla="*/ 1997 w 435"/>
                  <a:gd name="T7" fmla="*/ 710 h 165"/>
                  <a:gd name="T8" fmla="*/ 0 w 435"/>
                  <a:gd name="T9" fmla="*/ 2495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" h="165">
                    <a:moveTo>
                      <a:pt x="0" y="165"/>
                    </a:moveTo>
                    <a:cubicBezTo>
                      <a:pt x="5" y="141"/>
                      <a:pt x="49" y="58"/>
                      <a:pt x="203" y="26"/>
                    </a:cubicBezTo>
                    <a:cubicBezTo>
                      <a:pt x="280" y="10"/>
                      <a:pt x="369" y="0"/>
                      <a:pt x="435" y="42"/>
                    </a:cubicBezTo>
                    <a:cubicBezTo>
                      <a:pt x="389" y="14"/>
                      <a:pt x="269" y="8"/>
                      <a:pt x="160" y="47"/>
                    </a:cubicBezTo>
                    <a:cubicBezTo>
                      <a:pt x="58" y="83"/>
                      <a:pt x="22" y="122"/>
                      <a:pt x="0" y="165"/>
                    </a:cubicBezTo>
                    <a:close/>
                  </a:path>
                </a:pathLst>
              </a:custGeom>
              <a:solidFill>
                <a:srgbClr val="FBD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3" name="Freeform 805">
                <a:extLst>
                  <a:ext uri="{FF2B5EF4-FFF2-40B4-BE49-F238E27FC236}">
                    <a16:creationId xmlns:a16="http://schemas.microsoft.com/office/drawing/2014/main" id="{64E5EAB7-F1B7-435C-94A0-1C6CE4FDB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0" y="2158"/>
                <a:ext cx="162" cy="164"/>
              </a:xfrm>
              <a:custGeom>
                <a:avLst/>
                <a:gdLst>
                  <a:gd name="T0" fmla="*/ 558 w 70"/>
                  <a:gd name="T1" fmla="*/ 0 h 66"/>
                  <a:gd name="T2" fmla="*/ 0 w 70"/>
                  <a:gd name="T3" fmla="*/ 1014 h 66"/>
                  <a:gd name="T4" fmla="*/ 558 w 70"/>
                  <a:gd name="T5" fmla="*/ 0 h 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0" h="66">
                    <a:moveTo>
                      <a:pt x="45" y="0"/>
                    </a:moveTo>
                    <a:cubicBezTo>
                      <a:pt x="54" y="11"/>
                      <a:pt x="51" y="57"/>
                      <a:pt x="0" y="66"/>
                    </a:cubicBezTo>
                    <a:cubicBezTo>
                      <a:pt x="31" y="65"/>
                      <a:pt x="70" y="41"/>
                      <a:pt x="45" y="0"/>
                    </a:cubicBezTo>
                    <a:close/>
                  </a:path>
                </a:pathLst>
              </a:custGeom>
              <a:solidFill>
                <a:srgbClr val="FBD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4" name="Freeform 806">
                <a:extLst>
                  <a:ext uri="{FF2B5EF4-FFF2-40B4-BE49-F238E27FC236}">
                    <a16:creationId xmlns:a16="http://schemas.microsoft.com/office/drawing/2014/main" id="{7FF1FB79-E220-4E37-948E-417B4814A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" y="2497"/>
                <a:ext cx="229" cy="596"/>
              </a:xfrm>
              <a:custGeom>
                <a:avLst/>
                <a:gdLst>
                  <a:gd name="T0" fmla="*/ 1226 w 99"/>
                  <a:gd name="T1" fmla="*/ 30 h 241"/>
                  <a:gd name="T2" fmla="*/ 224 w 99"/>
                  <a:gd name="T3" fmla="*/ 922 h 241"/>
                  <a:gd name="T4" fmla="*/ 86 w 99"/>
                  <a:gd name="T5" fmla="*/ 3645 h 241"/>
                  <a:gd name="T6" fmla="*/ 301 w 99"/>
                  <a:gd name="T7" fmla="*/ 922 h 241"/>
                  <a:gd name="T8" fmla="*/ 1226 w 99"/>
                  <a:gd name="T9" fmla="*/ 30 h 2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" h="241">
                    <a:moveTo>
                      <a:pt x="99" y="2"/>
                    </a:moveTo>
                    <a:cubicBezTo>
                      <a:pt x="79" y="1"/>
                      <a:pt x="33" y="4"/>
                      <a:pt x="18" y="61"/>
                    </a:cubicBezTo>
                    <a:cubicBezTo>
                      <a:pt x="3" y="118"/>
                      <a:pt x="0" y="177"/>
                      <a:pt x="7" y="241"/>
                    </a:cubicBezTo>
                    <a:cubicBezTo>
                      <a:pt x="9" y="203"/>
                      <a:pt x="9" y="110"/>
                      <a:pt x="24" y="61"/>
                    </a:cubicBezTo>
                    <a:cubicBezTo>
                      <a:pt x="38" y="10"/>
                      <a:pt x="70" y="0"/>
                      <a:pt x="99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5" name="Freeform 807">
                <a:extLst>
                  <a:ext uri="{FF2B5EF4-FFF2-40B4-BE49-F238E27FC236}">
                    <a16:creationId xmlns:a16="http://schemas.microsoft.com/office/drawing/2014/main" id="{7E73C3FD-3A28-48D6-9E0B-B64B15B90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3340"/>
                <a:ext cx="7" cy="213"/>
              </a:xfrm>
              <a:custGeom>
                <a:avLst/>
                <a:gdLst>
                  <a:gd name="T0" fmla="*/ 0 w 3"/>
                  <a:gd name="T1" fmla="*/ 0 h 86"/>
                  <a:gd name="T2" fmla="*/ 0 w 3"/>
                  <a:gd name="T3" fmla="*/ 1308 h 8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86">
                    <a:moveTo>
                      <a:pt x="0" y="0"/>
                    </a:moveTo>
                    <a:cubicBezTo>
                      <a:pt x="3" y="20"/>
                      <a:pt x="3" y="63"/>
                      <a:pt x="0" y="8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6" name="Freeform 808">
                <a:extLst>
                  <a:ext uri="{FF2B5EF4-FFF2-40B4-BE49-F238E27FC236}">
                    <a16:creationId xmlns:a16="http://schemas.microsoft.com/office/drawing/2014/main" id="{2514145F-D5A0-4C64-B96B-7B1DFB5BE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2" y="2722"/>
                <a:ext cx="28" cy="64"/>
              </a:xfrm>
              <a:custGeom>
                <a:avLst/>
                <a:gdLst>
                  <a:gd name="T0" fmla="*/ 152 w 12"/>
                  <a:gd name="T1" fmla="*/ 389 h 26"/>
                  <a:gd name="T2" fmla="*/ 142 w 12"/>
                  <a:gd name="T3" fmla="*/ 0 h 26"/>
                  <a:gd name="T4" fmla="*/ 152 w 12"/>
                  <a:gd name="T5" fmla="*/ 389 h 2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26">
                    <a:moveTo>
                      <a:pt x="12" y="26"/>
                    </a:moveTo>
                    <a:cubicBezTo>
                      <a:pt x="0" y="19"/>
                      <a:pt x="8" y="10"/>
                      <a:pt x="11" y="0"/>
                    </a:cubicBezTo>
                    <a:cubicBezTo>
                      <a:pt x="10" y="6"/>
                      <a:pt x="8" y="17"/>
                      <a:pt x="12" y="26"/>
                    </a:cubicBezTo>
                    <a:close/>
                  </a:path>
                </a:pathLst>
              </a:custGeom>
              <a:solidFill>
                <a:srgbClr val="C5D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7" name="Freeform 809">
                <a:extLst>
                  <a:ext uri="{FF2B5EF4-FFF2-40B4-BE49-F238E27FC236}">
                    <a16:creationId xmlns:a16="http://schemas.microsoft.com/office/drawing/2014/main" id="{832655FB-0D46-477F-BF98-DDA32D855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6" y="2359"/>
                <a:ext cx="271" cy="118"/>
              </a:xfrm>
              <a:custGeom>
                <a:avLst/>
                <a:gdLst>
                  <a:gd name="T0" fmla="*/ 1455 w 117"/>
                  <a:gd name="T1" fmla="*/ 0 h 48"/>
                  <a:gd name="T2" fmla="*/ 1341 w 117"/>
                  <a:gd name="T3" fmla="*/ 266 h 48"/>
                  <a:gd name="T4" fmla="*/ 0 w 117"/>
                  <a:gd name="T5" fmla="*/ 509 h 48"/>
                  <a:gd name="T6" fmla="*/ 1455 w 117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" h="48">
                    <a:moveTo>
                      <a:pt x="117" y="0"/>
                    </a:moveTo>
                    <a:cubicBezTo>
                      <a:pt x="115" y="7"/>
                      <a:pt x="112" y="14"/>
                      <a:pt x="108" y="18"/>
                    </a:cubicBezTo>
                    <a:cubicBezTo>
                      <a:pt x="80" y="48"/>
                      <a:pt x="17" y="37"/>
                      <a:pt x="0" y="34"/>
                    </a:cubicBezTo>
                    <a:cubicBezTo>
                      <a:pt x="21" y="33"/>
                      <a:pt x="81" y="39"/>
                      <a:pt x="117" y="0"/>
                    </a:cubicBezTo>
                    <a:close/>
                  </a:path>
                </a:pathLst>
              </a:custGeom>
              <a:solidFill>
                <a:srgbClr val="CF2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8" name="Freeform 810">
                <a:extLst>
                  <a:ext uri="{FF2B5EF4-FFF2-40B4-BE49-F238E27FC236}">
                    <a16:creationId xmlns:a16="http://schemas.microsoft.com/office/drawing/2014/main" id="{0BD45821-E60D-4BDA-B821-E8122EBD9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" y="2055"/>
                <a:ext cx="181" cy="217"/>
              </a:xfrm>
              <a:custGeom>
                <a:avLst/>
                <a:gdLst>
                  <a:gd name="T0" fmla="*/ 114 w 78"/>
                  <a:gd name="T1" fmla="*/ 0 h 88"/>
                  <a:gd name="T2" fmla="*/ 0 w 78"/>
                  <a:gd name="T3" fmla="*/ 42 h 88"/>
                  <a:gd name="T4" fmla="*/ 926 w 78"/>
                  <a:gd name="T5" fmla="*/ 1319 h 88"/>
                  <a:gd name="T6" fmla="*/ 114 w 78"/>
                  <a:gd name="T7" fmla="*/ 0 h 8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8" h="88">
                    <a:moveTo>
                      <a:pt x="9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7" y="11"/>
                      <a:pt x="72" y="42"/>
                      <a:pt x="74" y="88"/>
                    </a:cubicBezTo>
                    <a:cubicBezTo>
                      <a:pt x="78" y="35"/>
                      <a:pt x="22" y="3"/>
                      <a:pt x="9" y="0"/>
                    </a:cubicBezTo>
                    <a:close/>
                  </a:path>
                </a:pathLst>
              </a:custGeom>
              <a:solidFill>
                <a:srgbClr val="F5A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9" name="Freeform 811">
                <a:extLst>
                  <a:ext uri="{FF2B5EF4-FFF2-40B4-BE49-F238E27FC236}">
                    <a16:creationId xmlns:a16="http://schemas.microsoft.com/office/drawing/2014/main" id="{C8A95F69-95A6-4F68-9F26-502E23BDE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2747"/>
                <a:ext cx="12" cy="49"/>
              </a:xfrm>
              <a:custGeom>
                <a:avLst/>
                <a:gdLst>
                  <a:gd name="T0" fmla="*/ 41 w 5"/>
                  <a:gd name="T1" fmla="*/ 0 h 20"/>
                  <a:gd name="T2" fmla="*/ 0 w 5"/>
                  <a:gd name="T3" fmla="*/ 294 h 2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20">
                    <a:moveTo>
                      <a:pt x="3" y="0"/>
                    </a:moveTo>
                    <a:cubicBezTo>
                      <a:pt x="5" y="7"/>
                      <a:pt x="5" y="15"/>
                      <a:pt x="0" y="20"/>
                    </a:cubicBezTo>
                  </a:path>
                </a:pathLst>
              </a:custGeom>
              <a:solidFill>
                <a:srgbClr val="389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0" name="Freeform 812">
                <a:extLst>
                  <a:ext uri="{FF2B5EF4-FFF2-40B4-BE49-F238E27FC236}">
                    <a16:creationId xmlns:a16="http://schemas.microsoft.com/office/drawing/2014/main" id="{79D788FF-FADB-47F7-98A9-F3497D543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2" y="2717"/>
                <a:ext cx="40" cy="52"/>
              </a:xfrm>
              <a:custGeom>
                <a:avLst/>
                <a:gdLst>
                  <a:gd name="T0" fmla="*/ 115 w 17"/>
                  <a:gd name="T1" fmla="*/ 74 h 21"/>
                  <a:gd name="T2" fmla="*/ 115 w 17"/>
                  <a:gd name="T3" fmla="*/ 319 h 21"/>
                  <a:gd name="T4" fmla="*/ 106 w 17"/>
                  <a:gd name="T5" fmla="*/ 104 h 21"/>
                  <a:gd name="T6" fmla="*/ 0 w 17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9" y="5"/>
                    </a:moveTo>
                    <a:cubicBezTo>
                      <a:pt x="15" y="8"/>
                      <a:pt x="17" y="18"/>
                      <a:pt x="9" y="21"/>
                    </a:cubicBezTo>
                    <a:cubicBezTo>
                      <a:pt x="11" y="15"/>
                      <a:pt x="12" y="11"/>
                      <a:pt x="8" y="7"/>
                    </a:cubicBezTo>
                    <a:cubicBezTo>
                      <a:pt x="5" y="5"/>
                      <a:pt x="2" y="3"/>
                      <a:pt x="0" y="0"/>
                    </a:cubicBezTo>
                  </a:path>
                </a:pathLst>
              </a:custGeom>
              <a:solidFill>
                <a:srgbClr val="389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1" name="Freeform 813">
                <a:extLst>
                  <a:ext uri="{FF2B5EF4-FFF2-40B4-BE49-F238E27FC236}">
                    <a16:creationId xmlns:a16="http://schemas.microsoft.com/office/drawing/2014/main" id="{837431B7-87BA-4F2E-93F4-DDD21AD08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" y="2603"/>
                <a:ext cx="79" cy="62"/>
              </a:xfrm>
              <a:custGeom>
                <a:avLst/>
                <a:gdLst>
                  <a:gd name="T0" fmla="*/ 0 w 34"/>
                  <a:gd name="T1" fmla="*/ 154 h 25"/>
                  <a:gd name="T2" fmla="*/ 286 w 34"/>
                  <a:gd name="T3" fmla="*/ 308 h 25"/>
                  <a:gd name="T4" fmla="*/ 216 w 34"/>
                  <a:gd name="T5" fmla="*/ 0 h 25"/>
                  <a:gd name="T6" fmla="*/ 216 w 34"/>
                  <a:gd name="T7" fmla="*/ 196 h 25"/>
                  <a:gd name="T8" fmla="*/ 28 w 34"/>
                  <a:gd name="T9" fmla="*/ 136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25">
                    <a:moveTo>
                      <a:pt x="0" y="10"/>
                    </a:moveTo>
                    <a:cubicBezTo>
                      <a:pt x="5" y="16"/>
                      <a:pt x="14" y="25"/>
                      <a:pt x="23" y="20"/>
                    </a:cubicBezTo>
                    <a:cubicBezTo>
                      <a:pt x="34" y="14"/>
                      <a:pt x="21" y="5"/>
                      <a:pt x="17" y="0"/>
                    </a:cubicBezTo>
                    <a:cubicBezTo>
                      <a:pt x="18" y="4"/>
                      <a:pt x="24" y="10"/>
                      <a:pt x="17" y="13"/>
                    </a:cubicBezTo>
                    <a:cubicBezTo>
                      <a:pt x="13" y="15"/>
                      <a:pt x="4" y="12"/>
                      <a:pt x="2" y="9"/>
                    </a:cubicBezTo>
                  </a:path>
                </a:pathLst>
              </a:custGeom>
              <a:solidFill>
                <a:srgbClr val="FBC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2" name="Freeform 814">
                <a:extLst>
                  <a:ext uri="{FF2B5EF4-FFF2-40B4-BE49-F238E27FC236}">
                    <a16:creationId xmlns:a16="http://schemas.microsoft.com/office/drawing/2014/main" id="{0B838FC6-A400-4CDF-A317-4717D036F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9" y="2124"/>
                <a:ext cx="174" cy="245"/>
              </a:xfrm>
              <a:custGeom>
                <a:avLst/>
                <a:gdLst>
                  <a:gd name="T0" fmla="*/ 0 w 75"/>
                  <a:gd name="T1" fmla="*/ 1500 h 99"/>
                  <a:gd name="T2" fmla="*/ 889 w 75"/>
                  <a:gd name="T3" fmla="*/ 544 h 99"/>
                  <a:gd name="T4" fmla="*/ 812 w 75"/>
                  <a:gd name="T5" fmla="*/ 0 h 99"/>
                  <a:gd name="T6" fmla="*/ 0 w 75"/>
                  <a:gd name="T7" fmla="*/ 1500 h 9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5" h="99">
                    <a:moveTo>
                      <a:pt x="0" y="99"/>
                    </a:moveTo>
                    <a:cubicBezTo>
                      <a:pt x="51" y="87"/>
                      <a:pt x="68" y="61"/>
                      <a:pt x="71" y="36"/>
                    </a:cubicBezTo>
                    <a:cubicBezTo>
                      <a:pt x="73" y="22"/>
                      <a:pt x="68" y="4"/>
                      <a:pt x="65" y="0"/>
                    </a:cubicBezTo>
                    <a:cubicBezTo>
                      <a:pt x="69" y="15"/>
                      <a:pt x="75" y="71"/>
                      <a:pt x="0" y="99"/>
                    </a:cubicBezTo>
                    <a:close/>
                  </a:path>
                </a:pathLst>
              </a:custGeom>
              <a:solidFill>
                <a:srgbClr val="E38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3" name="Freeform 815">
                <a:extLst>
                  <a:ext uri="{FF2B5EF4-FFF2-40B4-BE49-F238E27FC236}">
                    <a16:creationId xmlns:a16="http://schemas.microsoft.com/office/drawing/2014/main" id="{D5FC4161-2BA8-482D-B513-BBD595AB6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6" y="2077"/>
                <a:ext cx="461" cy="341"/>
              </a:xfrm>
              <a:custGeom>
                <a:avLst/>
                <a:gdLst>
                  <a:gd name="T0" fmla="*/ 0 w 199"/>
                  <a:gd name="T1" fmla="*/ 2009 h 138"/>
                  <a:gd name="T2" fmla="*/ 869 w 199"/>
                  <a:gd name="T3" fmla="*/ 1324 h 138"/>
                  <a:gd name="T4" fmla="*/ 2474 w 199"/>
                  <a:gd name="T5" fmla="*/ 0 h 138"/>
                  <a:gd name="T6" fmla="*/ 971 w 199"/>
                  <a:gd name="T7" fmla="*/ 1025 h 138"/>
                  <a:gd name="T8" fmla="*/ 0 w 199"/>
                  <a:gd name="T9" fmla="*/ 2009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9" h="138">
                    <a:moveTo>
                      <a:pt x="0" y="133"/>
                    </a:moveTo>
                    <a:cubicBezTo>
                      <a:pt x="11" y="138"/>
                      <a:pt x="37" y="130"/>
                      <a:pt x="70" y="88"/>
                    </a:cubicBezTo>
                    <a:cubicBezTo>
                      <a:pt x="103" y="45"/>
                      <a:pt x="153" y="18"/>
                      <a:pt x="199" y="0"/>
                    </a:cubicBezTo>
                    <a:cubicBezTo>
                      <a:pt x="182" y="6"/>
                      <a:pt x="127" y="20"/>
                      <a:pt x="78" y="68"/>
                    </a:cubicBezTo>
                    <a:cubicBezTo>
                      <a:pt x="29" y="116"/>
                      <a:pt x="17" y="137"/>
                      <a:pt x="0" y="133"/>
                    </a:cubicBezTo>
                    <a:close/>
                  </a:path>
                </a:pathLst>
              </a:custGeom>
              <a:solidFill>
                <a:srgbClr val="E38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4" name="Freeform 816">
                <a:extLst>
                  <a:ext uri="{FF2B5EF4-FFF2-40B4-BE49-F238E27FC236}">
                    <a16:creationId xmlns:a16="http://schemas.microsoft.com/office/drawing/2014/main" id="{918DF62D-A351-4714-9BD3-858BE1CB4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2740"/>
                <a:ext cx="142" cy="363"/>
              </a:xfrm>
              <a:custGeom>
                <a:avLst/>
                <a:gdLst>
                  <a:gd name="T0" fmla="*/ 417 w 61"/>
                  <a:gd name="T1" fmla="*/ 0 h 147"/>
                  <a:gd name="T2" fmla="*/ 542 w 61"/>
                  <a:gd name="T3" fmla="*/ 1506 h 147"/>
                  <a:gd name="T4" fmla="*/ 0 w 61"/>
                  <a:gd name="T5" fmla="*/ 2213 h 147"/>
                  <a:gd name="T6" fmla="*/ 477 w 61"/>
                  <a:gd name="T7" fmla="*/ 1324 h 147"/>
                  <a:gd name="T8" fmla="*/ 417 w 61"/>
                  <a:gd name="T9" fmla="*/ 0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1" h="147">
                    <a:moveTo>
                      <a:pt x="33" y="0"/>
                    </a:moveTo>
                    <a:cubicBezTo>
                      <a:pt x="47" y="11"/>
                      <a:pt x="61" y="38"/>
                      <a:pt x="43" y="100"/>
                    </a:cubicBezTo>
                    <a:cubicBezTo>
                      <a:pt x="35" y="125"/>
                      <a:pt x="17" y="147"/>
                      <a:pt x="0" y="147"/>
                    </a:cubicBezTo>
                    <a:cubicBezTo>
                      <a:pt x="13" y="141"/>
                      <a:pt x="29" y="117"/>
                      <a:pt x="38" y="88"/>
                    </a:cubicBezTo>
                    <a:cubicBezTo>
                      <a:pt x="47" y="59"/>
                      <a:pt x="46" y="9"/>
                      <a:pt x="33" y="0"/>
                    </a:cubicBezTo>
                    <a:close/>
                  </a:path>
                </a:pathLst>
              </a:custGeom>
              <a:solidFill>
                <a:srgbClr val="DAB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5" name="Freeform 817">
                <a:extLst>
                  <a:ext uri="{FF2B5EF4-FFF2-40B4-BE49-F238E27FC236}">
                    <a16:creationId xmlns:a16="http://schemas.microsoft.com/office/drawing/2014/main" id="{616ED834-7ED6-41B6-A740-1421F7EAD8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3140"/>
                <a:ext cx="83" cy="438"/>
              </a:xfrm>
              <a:custGeom>
                <a:avLst/>
                <a:gdLst>
                  <a:gd name="T0" fmla="*/ 224 w 36"/>
                  <a:gd name="T1" fmla="*/ 1047 h 177"/>
                  <a:gd name="T2" fmla="*/ 0 w 36"/>
                  <a:gd name="T3" fmla="*/ 2682 h 177"/>
                  <a:gd name="T4" fmla="*/ 318 w 36"/>
                  <a:gd name="T5" fmla="*/ 893 h 177"/>
                  <a:gd name="T6" fmla="*/ 378 w 36"/>
                  <a:gd name="T7" fmla="*/ 0 h 177"/>
                  <a:gd name="T8" fmla="*/ 224 w 36"/>
                  <a:gd name="T9" fmla="*/ 1047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77">
                    <a:moveTo>
                      <a:pt x="18" y="69"/>
                    </a:moveTo>
                    <a:cubicBezTo>
                      <a:pt x="7" y="103"/>
                      <a:pt x="0" y="177"/>
                      <a:pt x="0" y="177"/>
                    </a:cubicBezTo>
                    <a:cubicBezTo>
                      <a:pt x="2" y="137"/>
                      <a:pt x="15" y="94"/>
                      <a:pt x="26" y="59"/>
                    </a:cubicBezTo>
                    <a:cubicBezTo>
                      <a:pt x="36" y="24"/>
                      <a:pt x="34" y="13"/>
                      <a:pt x="31" y="0"/>
                    </a:cubicBezTo>
                    <a:cubicBezTo>
                      <a:pt x="31" y="8"/>
                      <a:pt x="27" y="40"/>
                      <a:pt x="18" y="69"/>
                    </a:cubicBezTo>
                    <a:close/>
                  </a:path>
                </a:pathLst>
              </a:custGeom>
              <a:solidFill>
                <a:srgbClr val="DAB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6" name="Freeform 818">
                <a:extLst>
                  <a:ext uri="{FF2B5EF4-FFF2-40B4-BE49-F238E27FC236}">
                    <a16:creationId xmlns:a16="http://schemas.microsoft.com/office/drawing/2014/main" id="{065DE3AC-6BED-4E7F-BEC4-90E023D087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1313"/>
                <a:ext cx="93" cy="230"/>
              </a:xfrm>
              <a:custGeom>
                <a:avLst/>
                <a:gdLst>
                  <a:gd name="T0" fmla="*/ 151 w 40"/>
                  <a:gd name="T1" fmla="*/ 62 h 93"/>
                  <a:gd name="T2" fmla="*/ 326 w 40"/>
                  <a:gd name="T3" fmla="*/ 727 h 93"/>
                  <a:gd name="T4" fmla="*/ 286 w 40"/>
                  <a:gd name="T5" fmla="*/ 1162 h 93"/>
                  <a:gd name="T6" fmla="*/ 0 w 40"/>
                  <a:gd name="T7" fmla="*/ 1407 h 93"/>
                  <a:gd name="T8" fmla="*/ 102 w 40"/>
                  <a:gd name="T9" fmla="*/ 843 h 93"/>
                  <a:gd name="T10" fmla="*/ 228 w 40"/>
                  <a:gd name="T11" fmla="*/ 121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0" h="93">
                    <a:moveTo>
                      <a:pt x="12" y="4"/>
                    </a:moveTo>
                    <a:cubicBezTo>
                      <a:pt x="40" y="0"/>
                      <a:pt x="28" y="32"/>
                      <a:pt x="26" y="48"/>
                    </a:cubicBezTo>
                    <a:cubicBezTo>
                      <a:pt x="25" y="57"/>
                      <a:pt x="25" y="67"/>
                      <a:pt x="23" y="77"/>
                    </a:cubicBezTo>
                    <a:cubicBezTo>
                      <a:pt x="19" y="91"/>
                      <a:pt x="12" y="86"/>
                      <a:pt x="0" y="93"/>
                    </a:cubicBezTo>
                    <a:cubicBezTo>
                      <a:pt x="5" y="87"/>
                      <a:pt x="32" y="57"/>
                      <a:pt x="8" y="56"/>
                    </a:cubicBezTo>
                    <a:cubicBezTo>
                      <a:pt x="21" y="45"/>
                      <a:pt x="30" y="23"/>
                      <a:pt x="18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7" name="Freeform 819">
                <a:extLst>
                  <a:ext uri="{FF2B5EF4-FFF2-40B4-BE49-F238E27FC236}">
                    <a16:creationId xmlns:a16="http://schemas.microsoft.com/office/drawing/2014/main" id="{D87636F8-85AB-47A9-9619-6C789A8C2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763"/>
                <a:ext cx="190" cy="205"/>
              </a:xfrm>
              <a:custGeom>
                <a:avLst/>
                <a:gdLst>
                  <a:gd name="T0" fmla="*/ 0 w 82"/>
                  <a:gd name="T1" fmla="*/ 245 h 83"/>
                  <a:gd name="T2" fmla="*/ 322 w 82"/>
                  <a:gd name="T3" fmla="*/ 726 h 83"/>
                  <a:gd name="T4" fmla="*/ 709 w 82"/>
                  <a:gd name="T5" fmla="*/ 1250 h 83"/>
                  <a:gd name="T6" fmla="*/ 774 w 82"/>
                  <a:gd name="T7" fmla="*/ 635 h 83"/>
                  <a:gd name="T8" fmla="*/ 1010 w 82"/>
                  <a:gd name="T9" fmla="*/ 212 h 83"/>
                  <a:gd name="T10" fmla="*/ 971 w 82"/>
                  <a:gd name="T11" fmla="*/ 195 h 83"/>
                  <a:gd name="T12" fmla="*/ 660 w 82"/>
                  <a:gd name="T13" fmla="*/ 0 h 83"/>
                  <a:gd name="T14" fmla="*/ 681 w 82"/>
                  <a:gd name="T15" fmla="*/ 378 h 83"/>
                  <a:gd name="T16" fmla="*/ 436 w 82"/>
                  <a:gd name="T17" fmla="*/ 482 h 83"/>
                  <a:gd name="T18" fmla="*/ 285 w 82"/>
                  <a:gd name="T19" fmla="*/ 299 h 83"/>
                  <a:gd name="T20" fmla="*/ 37 w 82"/>
                  <a:gd name="T21" fmla="*/ 245 h 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2" h="83">
                    <a:moveTo>
                      <a:pt x="0" y="16"/>
                    </a:moveTo>
                    <a:cubicBezTo>
                      <a:pt x="14" y="27"/>
                      <a:pt x="20" y="31"/>
                      <a:pt x="26" y="48"/>
                    </a:cubicBezTo>
                    <a:cubicBezTo>
                      <a:pt x="32" y="62"/>
                      <a:pt x="40" y="83"/>
                      <a:pt x="57" y="83"/>
                    </a:cubicBezTo>
                    <a:cubicBezTo>
                      <a:pt x="57" y="69"/>
                      <a:pt x="55" y="56"/>
                      <a:pt x="62" y="42"/>
                    </a:cubicBezTo>
                    <a:cubicBezTo>
                      <a:pt x="67" y="32"/>
                      <a:pt x="82" y="27"/>
                      <a:pt x="81" y="14"/>
                    </a:cubicBezTo>
                    <a:cubicBezTo>
                      <a:pt x="80" y="13"/>
                      <a:pt x="79" y="13"/>
                      <a:pt x="78" y="13"/>
                    </a:cubicBezTo>
                    <a:cubicBezTo>
                      <a:pt x="75" y="3"/>
                      <a:pt x="60" y="8"/>
                      <a:pt x="53" y="0"/>
                    </a:cubicBezTo>
                    <a:cubicBezTo>
                      <a:pt x="63" y="7"/>
                      <a:pt x="60" y="16"/>
                      <a:pt x="55" y="25"/>
                    </a:cubicBezTo>
                    <a:cubicBezTo>
                      <a:pt x="50" y="38"/>
                      <a:pt x="46" y="43"/>
                      <a:pt x="35" y="32"/>
                    </a:cubicBezTo>
                    <a:cubicBezTo>
                      <a:pt x="31" y="29"/>
                      <a:pt x="28" y="22"/>
                      <a:pt x="23" y="20"/>
                    </a:cubicBezTo>
                    <a:cubicBezTo>
                      <a:pt x="17" y="16"/>
                      <a:pt x="8" y="17"/>
                      <a:pt x="3" y="1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8" name="Freeform 820">
                <a:extLst>
                  <a:ext uri="{FF2B5EF4-FFF2-40B4-BE49-F238E27FC236}">
                    <a16:creationId xmlns:a16="http://schemas.microsoft.com/office/drawing/2014/main" id="{B319A8D8-79E0-44B7-A929-E6A807647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2" y="1412"/>
                <a:ext cx="214" cy="346"/>
              </a:xfrm>
              <a:custGeom>
                <a:avLst/>
                <a:gdLst>
                  <a:gd name="T0" fmla="*/ 1044 w 92"/>
                  <a:gd name="T1" fmla="*/ 0 h 140"/>
                  <a:gd name="T2" fmla="*/ 958 w 92"/>
                  <a:gd name="T3" fmla="*/ 1045 h 140"/>
                  <a:gd name="T4" fmla="*/ 1121 w 92"/>
                  <a:gd name="T5" fmla="*/ 1705 h 140"/>
                  <a:gd name="T6" fmla="*/ 693 w 92"/>
                  <a:gd name="T7" fmla="*/ 1947 h 140"/>
                  <a:gd name="T8" fmla="*/ 454 w 92"/>
                  <a:gd name="T9" fmla="*/ 2083 h 140"/>
                  <a:gd name="T10" fmla="*/ 0 w 92"/>
                  <a:gd name="T11" fmla="*/ 2113 h 140"/>
                  <a:gd name="T12" fmla="*/ 768 w 92"/>
                  <a:gd name="T13" fmla="*/ 1589 h 140"/>
                  <a:gd name="T14" fmla="*/ 979 w 92"/>
                  <a:gd name="T15" fmla="*/ 1540 h 140"/>
                  <a:gd name="T16" fmla="*/ 816 w 92"/>
                  <a:gd name="T17" fmla="*/ 1070 h 140"/>
                  <a:gd name="T18" fmla="*/ 807 w 92"/>
                  <a:gd name="T19" fmla="*/ 618 h 140"/>
                  <a:gd name="T20" fmla="*/ 996 w 92"/>
                  <a:gd name="T21" fmla="*/ 225 h 1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2" h="140">
                    <a:moveTo>
                      <a:pt x="83" y="0"/>
                    </a:moveTo>
                    <a:cubicBezTo>
                      <a:pt x="79" y="22"/>
                      <a:pt x="73" y="47"/>
                      <a:pt x="76" y="69"/>
                    </a:cubicBezTo>
                    <a:cubicBezTo>
                      <a:pt x="77" y="82"/>
                      <a:pt x="92" y="101"/>
                      <a:pt x="89" y="113"/>
                    </a:cubicBezTo>
                    <a:cubicBezTo>
                      <a:pt x="85" y="124"/>
                      <a:pt x="65" y="125"/>
                      <a:pt x="55" y="129"/>
                    </a:cubicBezTo>
                    <a:cubicBezTo>
                      <a:pt x="48" y="132"/>
                      <a:pt x="43" y="137"/>
                      <a:pt x="36" y="138"/>
                    </a:cubicBezTo>
                    <a:cubicBezTo>
                      <a:pt x="23" y="140"/>
                      <a:pt x="11" y="132"/>
                      <a:pt x="0" y="140"/>
                    </a:cubicBezTo>
                    <a:cubicBezTo>
                      <a:pt x="13" y="131"/>
                      <a:pt x="86" y="130"/>
                      <a:pt x="61" y="105"/>
                    </a:cubicBezTo>
                    <a:cubicBezTo>
                      <a:pt x="65" y="113"/>
                      <a:pt x="77" y="110"/>
                      <a:pt x="78" y="102"/>
                    </a:cubicBezTo>
                    <a:cubicBezTo>
                      <a:pt x="79" y="96"/>
                      <a:pt x="67" y="77"/>
                      <a:pt x="65" y="71"/>
                    </a:cubicBezTo>
                    <a:cubicBezTo>
                      <a:pt x="81" y="65"/>
                      <a:pt x="75" y="50"/>
                      <a:pt x="64" y="41"/>
                    </a:cubicBezTo>
                    <a:cubicBezTo>
                      <a:pt x="80" y="36"/>
                      <a:pt x="72" y="27"/>
                      <a:pt x="79" y="1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9" name="Freeform 821">
                <a:extLst>
                  <a:ext uri="{FF2B5EF4-FFF2-40B4-BE49-F238E27FC236}">
                    <a16:creationId xmlns:a16="http://schemas.microsoft.com/office/drawing/2014/main" id="{BA80ECD3-F339-4212-898E-0FEFCBEB8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6" y="1827"/>
                <a:ext cx="158" cy="143"/>
              </a:xfrm>
              <a:custGeom>
                <a:avLst/>
                <a:gdLst>
                  <a:gd name="T0" fmla="*/ 644 w 68"/>
                  <a:gd name="T1" fmla="*/ 0 h 58"/>
                  <a:gd name="T2" fmla="*/ 827 w 68"/>
                  <a:gd name="T3" fmla="*/ 407 h 58"/>
                  <a:gd name="T4" fmla="*/ 674 w 68"/>
                  <a:gd name="T5" fmla="*/ 602 h 58"/>
                  <a:gd name="T6" fmla="*/ 453 w 68"/>
                  <a:gd name="T7" fmla="*/ 735 h 58"/>
                  <a:gd name="T8" fmla="*/ 0 w 68"/>
                  <a:gd name="T9" fmla="*/ 870 h 58"/>
                  <a:gd name="T10" fmla="*/ 627 w 68"/>
                  <a:gd name="T11" fmla="*/ 540 h 58"/>
                  <a:gd name="T12" fmla="*/ 739 w 68"/>
                  <a:gd name="T13" fmla="*/ 328 h 58"/>
                  <a:gd name="T14" fmla="*/ 665 w 68"/>
                  <a:gd name="T15" fmla="*/ 91 h 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8" h="58">
                    <a:moveTo>
                      <a:pt x="51" y="0"/>
                    </a:moveTo>
                    <a:cubicBezTo>
                      <a:pt x="58" y="9"/>
                      <a:pt x="68" y="14"/>
                      <a:pt x="66" y="27"/>
                    </a:cubicBezTo>
                    <a:cubicBezTo>
                      <a:pt x="66" y="35"/>
                      <a:pt x="60" y="35"/>
                      <a:pt x="54" y="40"/>
                    </a:cubicBezTo>
                    <a:cubicBezTo>
                      <a:pt x="48" y="46"/>
                      <a:pt x="45" y="48"/>
                      <a:pt x="36" y="49"/>
                    </a:cubicBezTo>
                    <a:cubicBezTo>
                      <a:pt x="23" y="51"/>
                      <a:pt x="10" y="51"/>
                      <a:pt x="0" y="58"/>
                    </a:cubicBezTo>
                    <a:cubicBezTo>
                      <a:pt x="12" y="43"/>
                      <a:pt x="34" y="46"/>
                      <a:pt x="50" y="36"/>
                    </a:cubicBezTo>
                    <a:cubicBezTo>
                      <a:pt x="55" y="33"/>
                      <a:pt x="60" y="28"/>
                      <a:pt x="59" y="22"/>
                    </a:cubicBezTo>
                    <a:cubicBezTo>
                      <a:pt x="59" y="20"/>
                      <a:pt x="55" y="7"/>
                      <a:pt x="5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0" name="Freeform 822">
                <a:extLst>
                  <a:ext uri="{FF2B5EF4-FFF2-40B4-BE49-F238E27FC236}">
                    <a16:creationId xmlns:a16="http://schemas.microsoft.com/office/drawing/2014/main" id="{70CF2ABE-2803-413F-8FD0-482DBCFE3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" y="2121"/>
                <a:ext cx="164" cy="99"/>
              </a:xfrm>
              <a:custGeom>
                <a:avLst/>
                <a:gdLst>
                  <a:gd name="T0" fmla="*/ 0 w 71"/>
                  <a:gd name="T1" fmla="*/ 453 h 40"/>
                  <a:gd name="T2" fmla="*/ 159 w 71"/>
                  <a:gd name="T3" fmla="*/ 564 h 40"/>
                  <a:gd name="T4" fmla="*/ 383 w 71"/>
                  <a:gd name="T5" fmla="*/ 577 h 40"/>
                  <a:gd name="T6" fmla="*/ 668 w 71"/>
                  <a:gd name="T7" fmla="*/ 577 h 40"/>
                  <a:gd name="T8" fmla="*/ 848 w 71"/>
                  <a:gd name="T9" fmla="*/ 0 h 40"/>
                  <a:gd name="T10" fmla="*/ 811 w 71"/>
                  <a:gd name="T11" fmla="*/ 349 h 40"/>
                  <a:gd name="T12" fmla="*/ 566 w 71"/>
                  <a:gd name="T13" fmla="*/ 473 h 40"/>
                  <a:gd name="T14" fmla="*/ 367 w 71"/>
                  <a:gd name="T15" fmla="*/ 502 h 40"/>
                  <a:gd name="T16" fmla="*/ 85 w 71"/>
                  <a:gd name="T17" fmla="*/ 473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1" h="40">
                    <a:moveTo>
                      <a:pt x="0" y="30"/>
                    </a:moveTo>
                    <a:cubicBezTo>
                      <a:pt x="4" y="32"/>
                      <a:pt x="8" y="36"/>
                      <a:pt x="13" y="37"/>
                    </a:cubicBezTo>
                    <a:cubicBezTo>
                      <a:pt x="18" y="38"/>
                      <a:pt x="25" y="37"/>
                      <a:pt x="31" y="38"/>
                    </a:cubicBezTo>
                    <a:cubicBezTo>
                      <a:pt x="38" y="39"/>
                      <a:pt x="46" y="40"/>
                      <a:pt x="54" y="38"/>
                    </a:cubicBezTo>
                    <a:cubicBezTo>
                      <a:pt x="71" y="34"/>
                      <a:pt x="71" y="16"/>
                      <a:pt x="69" y="0"/>
                    </a:cubicBezTo>
                    <a:cubicBezTo>
                      <a:pt x="69" y="6"/>
                      <a:pt x="70" y="18"/>
                      <a:pt x="66" y="23"/>
                    </a:cubicBezTo>
                    <a:cubicBezTo>
                      <a:pt x="61" y="30"/>
                      <a:pt x="54" y="30"/>
                      <a:pt x="46" y="31"/>
                    </a:cubicBezTo>
                    <a:cubicBezTo>
                      <a:pt x="41" y="32"/>
                      <a:pt x="35" y="32"/>
                      <a:pt x="30" y="33"/>
                    </a:cubicBezTo>
                    <a:cubicBezTo>
                      <a:pt x="22" y="35"/>
                      <a:pt x="15" y="33"/>
                      <a:pt x="7" y="3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1" name="Freeform 823">
                <a:extLst>
                  <a:ext uri="{FF2B5EF4-FFF2-40B4-BE49-F238E27FC236}">
                    <a16:creationId xmlns:a16="http://schemas.microsoft.com/office/drawing/2014/main" id="{C97C4DC9-7E51-4342-AFBA-0F28142DF6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" y="2050"/>
                <a:ext cx="112" cy="79"/>
              </a:xfrm>
              <a:custGeom>
                <a:avLst/>
                <a:gdLst>
                  <a:gd name="T0" fmla="*/ 0 w 48"/>
                  <a:gd name="T1" fmla="*/ 0 h 32"/>
                  <a:gd name="T2" fmla="*/ 49 w 48"/>
                  <a:gd name="T3" fmla="*/ 121 h 32"/>
                  <a:gd name="T4" fmla="*/ 65 w 48"/>
                  <a:gd name="T5" fmla="*/ 225 h 32"/>
                  <a:gd name="T6" fmla="*/ 217 w 48"/>
                  <a:gd name="T7" fmla="*/ 378 h 32"/>
                  <a:gd name="T8" fmla="*/ 609 w 48"/>
                  <a:gd name="T9" fmla="*/ 378 h 32"/>
                  <a:gd name="T10" fmla="*/ 306 w 48"/>
                  <a:gd name="T11" fmla="*/ 348 h 32"/>
                  <a:gd name="T12" fmla="*/ 180 w 48"/>
                  <a:gd name="T13" fmla="*/ 165 h 32"/>
                  <a:gd name="T14" fmla="*/ 0 w 48"/>
                  <a:gd name="T15" fmla="*/ 0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8" h="32">
                    <a:moveTo>
                      <a:pt x="0" y="0"/>
                    </a:moveTo>
                    <a:cubicBezTo>
                      <a:pt x="0" y="3"/>
                      <a:pt x="3" y="6"/>
                      <a:pt x="4" y="8"/>
                    </a:cubicBezTo>
                    <a:cubicBezTo>
                      <a:pt x="4" y="10"/>
                      <a:pt x="4" y="14"/>
                      <a:pt x="5" y="15"/>
                    </a:cubicBezTo>
                    <a:cubicBezTo>
                      <a:pt x="8" y="20"/>
                      <a:pt x="13" y="23"/>
                      <a:pt x="17" y="25"/>
                    </a:cubicBezTo>
                    <a:cubicBezTo>
                      <a:pt x="30" y="32"/>
                      <a:pt x="35" y="32"/>
                      <a:pt x="48" y="25"/>
                    </a:cubicBezTo>
                    <a:cubicBezTo>
                      <a:pt x="40" y="27"/>
                      <a:pt x="32" y="26"/>
                      <a:pt x="24" y="23"/>
                    </a:cubicBezTo>
                    <a:cubicBezTo>
                      <a:pt x="20" y="22"/>
                      <a:pt x="8" y="17"/>
                      <a:pt x="14" y="11"/>
                    </a:cubicBezTo>
                    <a:cubicBezTo>
                      <a:pt x="8" y="14"/>
                      <a:pt x="2" y="5"/>
                      <a:pt x="0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2" name="Freeform 824">
                <a:extLst>
                  <a:ext uri="{FF2B5EF4-FFF2-40B4-BE49-F238E27FC236}">
                    <a16:creationId xmlns:a16="http://schemas.microsoft.com/office/drawing/2014/main" id="{6DBAD44B-3DBC-431D-AEBE-D2BB10937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1874"/>
                <a:ext cx="78" cy="27"/>
              </a:xfrm>
              <a:custGeom>
                <a:avLst/>
                <a:gdLst>
                  <a:gd name="T0" fmla="*/ 0 w 34"/>
                  <a:gd name="T1" fmla="*/ 162 h 11"/>
                  <a:gd name="T2" fmla="*/ 252 w 34"/>
                  <a:gd name="T3" fmla="*/ 29 h 11"/>
                  <a:gd name="T4" fmla="*/ 411 w 34"/>
                  <a:gd name="T5" fmla="*/ 133 h 11"/>
                  <a:gd name="T6" fmla="*/ 37 w 34"/>
                  <a:gd name="T7" fmla="*/ 133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4" h="11">
                    <a:moveTo>
                      <a:pt x="0" y="11"/>
                    </a:moveTo>
                    <a:cubicBezTo>
                      <a:pt x="5" y="6"/>
                      <a:pt x="14" y="0"/>
                      <a:pt x="21" y="2"/>
                    </a:cubicBezTo>
                    <a:cubicBezTo>
                      <a:pt x="25" y="3"/>
                      <a:pt x="32" y="5"/>
                      <a:pt x="34" y="9"/>
                    </a:cubicBezTo>
                    <a:cubicBezTo>
                      <a:pt x="24" y="10"/>
                      <a:pt x="12" y="5"/>
                      <a:pt x="3" y="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3" name="Freeform 825">
                <a:extLst>
                  <a:ext uri="{FF2B5EF4-FFF2-40B4-BE49-F238E27FC236}">
                    <a16:creationId xmlns:a16="http://schemas.microsoft.com/office/drawing/2014/main" id="{74697729-1A6E-4925-A26B-DD5052EA9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3" y="1943"/>
                <a:ext cx="67" cy="40"/>
              </a:xfrm>
              <a:custGeom>
                <a:avLst/>
                <a:gdLst>
                  <a:gd name="T0" fmla="*/ 0 w 29"/>
                  <a:gd name="T1" fmla="*/ 33 h 16"/>
                  <a:gd name="T2" fmla="*/ 358 w 29"/>
                  <a:gd name="T3" fmla="*/ 250 h 16"/>
                  <a:gd name="T4" fmla="*/ 273 w 29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9" h="16">
                    <a:moveTo>
                      <a:pt x="0" y="2"/>
                    </a:moveTo>
                    <a:cubicBezTo>
                      <a:pt x="9" y="7"/>
                      <a:pt x="19" y="13"/>
                      <a:pt x="29" y="16"/>
                    </a:cubicBezTo>
                    <a:cubicBezTo>
                      <a:pt x="29" y="11"/>
                      <a:pt x="23" y="5"/>
                      <a:pt x="22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4" name="Freeform 826">
                <a:extLst>
                  <a:ext uri="{FF2B5EF4-FFF2-40B4-BE49-F238E27FC236}">
                    <a16:creationId xmlns:a16="http://schemas.microsoft.com/office/drawing/2014/main" id="{50EF3021-87D8-4598-AAF8-0DFE1665AF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37"/>
                <a:ext cx="68" cy="79"/>
              </a:xfrm>
              <a:custGeom>
                <a:avLst/>
                <a:gdLst>
                  <a:gd name="T0" fmla="*/ 0 w 29"/>
                  <a:gd name="T1" fmla="*/ 0 h 32"/>
                  <a:gd name="T2" fmla="*/ 270 w 29"/>
                  <a:gd name="T3" fmla="*/ 481 h 32"/>
                  <a:gd name="T4" fmla="*/ 258 w 29"/>
                  <a:gd name="T5" fmla="*/ 257 h 32"/>
                  <a:gd name="T6" fmla="*/ 373 w 29"/>
                  <a:gd name="T7" fmla="*/ 165 h 3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32">
                    <a:moveTo>
                      <a:pt x="0" y="0"/>
                    </a:moveTo>
                    <a:cubicBezTo>
                      <a:pt x="0" y="7"/>
                      <a:pt x="16" y="29"/>
                      <a:pt x="21" y="32"/>
                    </a:cubicBezTo>
                    <a:cubicBezTo>
                      <a:pt x="21" y="26"/>
                      <a:pt x="16" y="23"/>
                      <a:pt x="20" y="17"/>
                    </a:cubicBezTo>
                    <a:cubicBezTo>
                      <a:pt x="23" y="14"/>
                      <a:pt x="27" y="15"/>
                      <a:pt x="29" y="1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5" name="Freeform 827">
                <a:extLst>
                  <a:ext uri="{FF2B5EF4-FFF2-40B4-BE49-F238E27FC236}">
                    <a16:creationId xmlns:a16="http://schemas.microsoft.com/office/drawing/2014/main" id="{CA692235-AF23-4F69-9ACF-31E33734A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1538"/>
                <a:ext cx="78" cy="71"/>
              </a:xfrm>
              <a:custGeom>
                <a:avLst/>
                <a:gdLst>
                  <a:gd name="T0" fmla="*/ 73 w 34"/>
                  <a:gd name="T1" fmla="*/ 59 h 29"/>
                  <a:gd name="T2" fmla="*/ 158 w 34"/>
                  <a:gd name="T3" fmla="*/ 0 h 29"/>
                  <a:gd name="T4" fmla="*/ 243 w 34"/>
                  <a:gd name="T5" fmla="*/ 174 h 29"/>
                  <a:gd name="T6" fmla="*/ 411 w 34"/>
                  <a:gd name="T7" fmla="*/ 426 h 29"/>
                  <a:gd name="T8" fmla="*/ 216 w 34"/>
                  <a:gd name="T9" fmla="*/ 203 h 29"/>
                  <a:gd name="T10" fmla="*/ 0 w 34"/>
                  <a:gd name="T11" fmla="*/ 162 h 29"/>
                  <a:gd name="T12" fmla="*/ 37 w 34"/>
                  <a:gd name="T13" fmla="*/ 91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29">
                    <a:moveTo>
                      <a:pt x="6" y="4"/>
                    </a:moveTo>
                    <a:cubicBezTo>
                      <a:pt x="9" y="4"/>
                      <a:pt x="11" y="2"/>
                      <a:pt x="13" y="0"/>
                    </a:cubicBezTo>
                    <a:cubicBezTo>
                      <a:pt x="13" y="5"/>
                      <a:pt x="18" y="9"/>
                      <a:pt x="20" y="12"/>
                    </a:cubicBezTo>
                    <a:cubicBezTo>
                      <a:pt x="24" y="18"/>
                      <a:pt x="29" y="24"/>
                      <a:pt x="34" y="29"/>
                    </a:cubicBezTo>
                    <a:cubicBezTo>
                      <a:pt x="27" y="24"/>
                      <a:pt x="23" y="20"/>
                      <a:pt x="18" y="14"/>
                    </a:cubicBezTo>
                    <a:cubicBezTo>
                      <a:pt x="12" y="8"/>
                      <a:pt x="7" y="9"/>
                      <a:pt x="0" y="11"/>
                    </a:cubicBezTo>
                    <a:cubicBezTo>
                      <a:pt x="1" y="10"/>
                      <a:pt x="2" y="8"/>
                      <a:pt x="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6" name="Freeform 828">
                <a:extLst>
                  <a:ext uri="{FF2B5EF4-FFF2-40B4-BE49-F238E27FC236}">
                    <a16:creationId xmlns:a16="http://schemas.microsoft.com/office/drawing/2014/main" id="{ADB174F9-CB3B-4654-A110-A56ACF8C4B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0" y="1429"/>
                <a:ext cx="46" cy="213"/>
              </a:xfrm>
              <a:custGeom>
                <a:avLst/>
                <a:gdLst>
                  <a:gd name="T0" fmla="*/ 110 w 20"/>
                  <a:gd name="T1" fmla="*/ 0 h 86"/>
                  <a:gd name="T2" fmla="*/ 186 w 20"/>
                  <a:gd name="T3" fmla="*/ 307 h 86"/>
                  <a:gd name="T4" fmla="*/ 195 w 20"/>
                  <a:gd name="T5" fmla="*/ 698 h 86"/>
                  <a:gd name="T6" fmla="*/ 244 w 20"/>
                  <a:gd name="T7" fmla="*/ 1308 h 86"/>
                  <a:gd name="T8" fmla="*/ 0 w 20"/>
                  <a:gd name="T9" fmla="*/ 1018 h 86"/>
                  <a:gd name="T10" fmla="*/ 131 w 20"/>
                  <a:gd name="T11" fmla="*/ 773 h 86"/>
                  <a:gd name="T12" fmla="*/ 85 w 20"/>
                  <a:gd name="T13" fmla="*/ 681 h 86"/>
                  <a:gd name="T14" fmla="*/ 110 w 20"/>
                  <a:gd name="T15" fmla="*/ 594 h 86"/>
                  <a:gd name="T16" fmla="*/ 85 w 20"/>
                  <a:gd name="T17" fmla="*/ 307 h 86"/>
                  <a:gd name="T18" fmla="*/ 147 w 20"/>
                  <a:gd name="T19" fmla="*/ 124 h 86"/>
                  <a:gd name="T20" fmla="*/ 122 w 20"/>
                  <a:gd name="T21" fmla="*/ 0 h 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86">
                    <a:moveTo>
                      <a:pt x="9" y="0"/>
                    </a:moveTo>
                    <a:cubicBezTo>
                      <a:pt x="16" y="5"/>
                      <a:pt x="15" y="12"/>
                      <a:pt x="15" y="20"/>
                    </a:cubicBezTo>
                    <a:cubicBezTo>
                      <a:pt x="15" y="29"/>
                      <a:pt x="16" y="38"/>
                      <a:pt x="16" y="46"/>
                    </a:cubicBezTo>
                    <a:cubicBezTo>
                      <a:pt x="16" y="59"/>
                      <a:pt x="16" y="73"/>
                      <a:pt x="20" y="86"/>
                    </a:cubicBezTo>
                    <a:cubicBezTo>
                      <a:pt x="18" y="76"/>
                      <a:pt x="12" y="61"/>
                      <a:pt x="0" y="67"/>
                    </a:cubicBezTo>
                    <a:cubicBezTo>
                      <a:pt x="6" y="66"/>
                      <a:pt x="12" y="58"/>
                      <a:pt x="11" y="51"/>
                    </a:cubicBezTo>
                    <a:cubicBezTo>
                      <a:pt x="11" y="48"/>
                      <a:pt x="7" y="47"/>
                      <a:pt x="7" y="45"/>
                    </a:cubicBezTo>
                    <a:cubicBezTo>
                      <a:pt x="6" y="43"/>
                      <a:pt x="9" y="41"/>
                      <a:pt x="9" y="39"/>
                    </a:cubicBezTo>
                    <a:cubicBezTo>
                      <a:pt x="12" y="30"/>
                      <a:pt x="5" y="26"/>
                      <a:pt x="7" y="20"/>
                    </a:cubicBezTo>
                    <a:cubicBezTo>
                      <a:pt x="8" y="16"/>
                      <a:pt x="11" y="13"/>
                      <a:pt x="12" y="8"/>
                    </a:cubicBezTo>
                    <a:cubicBezTo>
                      <a:pt x="12" y="6"/>
                      <a:pt x="11" y="3"/>
                      <a:pt x="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7" name="Freeform 829">
                <a:extLst>
                  <a:ext uri="{FF2B5EF4-FFF2-40B4-BE49-F238E27FC236}">
                    <a16:creationId xmlns:a16="http://schemas.microsoft.com/office/drawing/2014/main" id="{B83CA1D9-9319-4719-BEE9-38F1899818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1753"/>
                <a:ext cx="55" cy="151"/>
              </a:xfrm>
              <a:custGeom>
                <a:avLst/>
                <a:gdLst>
                  <a:gd name="T0" fmla="*/ 11 w 24"/>
                  <a:gd name="T1" fmla="*/ 0 h 61"/>
                  <a:gd name="T2" fmla="*/ 37 w 24"/>
                  <a:gd name="T3" fmla="*/ 577 h 61"/>
                  <a:gd name="T4" fmla="*/ 25 w 24"/>
                  <a:gd name="T5" fmla="*/ 772 h 61"/>
                  <a:gd name="T6" fmla="*/ 289 w 24"/>
                  <a:gd name="T7" fmla="*/ 926 h 61"/>
                  <a:gd name="T8" fmla="*/ 110 w 24"/>
                  <a:gd name="T9" fmla="*/ 772 h 61"/>
                  <a:gd name="T10" fmla="*/ 215 w 24"/>
                  <a:gd name="T11" fmla="*/ 577 h 61"/>
                  <a:gd name="T12" fmla="*/ 131 w 24"/>
                  <a:gd name="T13" fmla="*/ 361 h 61"/>
                  <a:gd name="T14" fmla="*/ 85 w 24"/>
                  <a:gd name="T15" fmla="*/ 42 h 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" h="61">
                    <a:moveTo>
                      <a:pt x="1" y="0"/>
                    </a:moveTo>
                    <a:cubicBezTo>
                      <a:pt x="9" y="10"/>
                      <a:pt x="4" y="26"/>
                      <a:pt x="3" y="38"/>
                    </a:cubicBezTo>
                    <a:cubicBezTo>
                      <a:pt x="2" y="42"/>
                      <a:pt x="0" y="48"/>
                      <a:pt x="2" y="51"/>
                    </a:cubicBezTo>
                    <a:cubicBezTo>
                      <a:pt x="7" y="59"/>
                      <a:pt x="18" y="55"/>
                      <a:pt x="24" y="61"/>
                    </a:cubicBezTo>
                    <a:cubicBezTo>
                      <a:pt x="19" y="59"/>
                      <a:pt x="11" y="56"/>
                      <a:pt x="9" y="51"/>
                    </a:cubicBezTo>
                    <a:cubicBezTo>
                      <a:pt x="7" y="45"/>
                      <a:pt x="12" y="39"/>
                      <a:pt x="18" y="38"/>
                    </a:cubicBezTo>
                    <a:cubicBezTo>
                      <a:pt x="7" y="43"/>
                      <a:pt x="10" y="28"/>
                      <a:pt x="11" y="24"/>
                    </a:cubicBezTo>
                    <a:cubicBezTo>
                      <a:pt x="11" y="17"/>
                      <a:pt x="7" y="11"/>
                      <a:pt x="7" y="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8" name="Freeform 830">
                <a:extLst>
                  <a:ext uri="{FF2B5EF4-FFF2-40B4-BE49-F238E27FC236}">
                    <a16:creationId xmlns:a16="http://schemas.microsoft.com/office/drawing/2014/main" id="{3A1540B3-8095-467E-8E5E-A569173FF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7" y="1834"/>
                <a:ext cx="127" cy="87"/>
              </a:xfrm>
              <a:custGeom>
                <a:avLst/>
                <a:gdLst>
                  <a:gd name="T0" fmla="*/ 0 w 55"/>
                  <a:gd name="T1" fmla="*/ 475 h 35"/>
                  <a:gd name="T2" fmla="*/ 383 w 55"/>
                  <a:gd name="T3" fmla="*/ 291 h 35"/>
                  <a:gd name="T4" fmla="*/ 554 w 55"/>
                  <a:gd name="T5" fmla="*/ 216 h 35"/>
                  <a:gd name="T6" fmla="*/ 677 w 55"/>
                  <a:gd name="T7" fmla="*/ 0 h 35"/>
                  <a:gd name="T8" fmla="*/ 517 w 55"/>
                  <a:gd name="T9" fmla="*/ 167 h 35"/>
                  <a:gd name="T10" fmla="*/ 383 w 55"/>
                  <a:gd name="T11" fmla="*/ 104 h 35"/>
                  <a:gd name="T12" fmla="*/ 358 w 55"/>
                  <a:gd name="T13" fmla="*/ 246 h 35"/>
                  <a:gd name="T14" fmla="*/ 196 w 55"/>
                  <a:gd name="T15" fmla="*/ 278 h 35"/>
                  <a:gd name="T16" fmla="*/ 122 w 55"/>
                  <a:gd name="T17" fmla="*/ 403 h 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5" h="35">
                    <a:moveTo>
                      <a:pt x="0" y="31"/>
                    </a:moveTo>
                    <a:cubicBezTo>
                      <a:pt x="12" y="35"/>
                      <a:pt x="22" y="22"/>
                      <a:pt x="31" y="19"/>
                    </a:cubicBezTo>
                    <a:cubicBezTo>
                      <a:pt x="36" y="17"/>
                      <a:pt x="40" y="17"/>
                      <a:pt x="45" y="14"/>
                    </a:cubicBezTo>
                    <a:cubicBezTo>
                      <a:pt x="50" y="11"/>
                      <a:pt x="52" y="6"/>
                      <a:pt x="55" y="0"/>
                    </a:cubicBezTo>
                    <a:cubicBezTo>
                      <a:pt x="51" y="4"/>
                      <a:pt x="49" y="9"/>
                      <a:pt x="42" y="11"/>
                    </a:cubicBezTo>
                    <a:cubicBezTo>
                      <a:pt x="38" y="12"/>
                      <a:pt x="32" y="13"/>
                      <a:pt x="31" y="7"/>
                    </a:cubicBezTo>
                    <a:cubicBezTo>
                      <a:pt x="30" y="11"/>
                      <a:pt x="33" y="13"/>
                      <a:pt x="29" y="16"/>
                    </a:cubicBezTo>
                    <a:cubicBezTo>
                      <a:pt x="27" y="19"/>
                      <a:pt x="19" y="21"/>
                      <a:pt x="16" y="18"/>
                    </a:cubicBezTo>
                    <a:cubicBezTo>
                      <a:pt x="17" y="23"/>
                      <a:pt x="14" y="26"/>
                      <a:pt x="10" y="2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9" name="Freeform 831">
                <a:extLst>
                  <a:ext uri="{FF2B5EF4-FFF2-40B4-BE49-F238E27FC236}">
                    <a16:creationId xmlns:a16="http://schemas.microsoft.com/office/drawing/2014/main" id="{E6756FFB-E2D3-4B25-813D-3A21C5FC9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5" y="1899"/>
                <a:ext cx="329" cy="242"/>
              </a:xfrm>
              <a:custGeom>
                <a:avLst/>
                <a:gdLst>
                  <a:gd name="T0" fmla="*/ 0 w 142"/>
                  <a:gd name="T1" fmla="*/ 0 h 98"/>
                  <a:gd name="T2" fmla="*/ 188 w 142"/>
                  <a:gd name="T3" fmla="*/ 104 h 98"/>
                  <a:gd name="T4" fmla="*/ 408 w 142"/>
                  <a:gd name="T5" fmla="*/ 225 h 98"/>
                  <a:gd name="T6" fmla="*/ 795 w 142"/>
                  <a:gd name="T7" fmla="*/ 524 h 98"/>
                  <a:gd name="T8" fmla="*/ 1332 w 142"/>
                  <a:gd name="T9" fmla="*/ 830 h 98"/>
                  <a:gd name="T10" fmla="*/ 1455 w 142"/>
                  <a:gd name="T11" fmla="*/ 1129 h 98"/>
                  <a:gd name="T12" fmla="*/ 1765 w 142"/>
                  <a:gd name="T13" fmla="*/ 1477 h 98"/>
                  <a:gd name="T14" fmla="*/ 1427 w 142"/>
                  <a:gd name="T15" fmla="*/ 1415 h 98"/>
                  <a:gd name="T16" fmla="*/ 1332 w 142"/>
                  <a:gd name="T17" fmla="*/ 1129 h 98"/>
                  <a:gd name="T18" fmla="*/ 1170 w 142"/>
                  <a:gd name="T19" fmla="*/ 1067 h 98"/>
                  <a:gd name="T20" fmla="*/ 1105 w 142"/>
                  <a:gd name="T21" fmla="*/ 921 h 98"/>
                  <a:gd name="T22" fmla="*/ 934 w 142"/>
                  <a:gd name="T23" fmla="*/ 872 h 98"/>
                  <a:gd name="T24" fmla="*/ 811 w 142"/>
                  <a:gd name="T25" fmla="*/ 696 h 98"/>
                  <a:gd name="T26" fmla="*/ 709 w 142"/>
                  <a:gd name="T27" fmla="*/ 524 h 98"/>
                  <a:gd name="T28" fmla="*/ 633 w 142"/>
                  <a:gd name="T29" fmla="*/ 469 h 98"/>
                  <a:gd name="T30" fmla="*/ 623 w 142"/>
                  <a:gd name="T31" fmla="*/ 420 h 98"/>
                  <a:gd name="T32" fmla="*/ 498 w 142"/>
                  <a:gd name="T33" fmla="*/ 286 h 9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42" h="98">
                    <a:moveTo>
                      <a:pt x="0" y="0"/>
                    </a:moveTo>
                    <a:cubicBezTo>
                      <a:pt x="4" y="4"/>
                      <a:pt x="11" y="5"/>
                      <a:pt x="15" y="7"/>
                    </a:cubicBezTo>
                    <a:cubicBezTo>
                      <a:pt x="22" y="9"/>
                      <a:pt x="27" y="13"/>
                      <a:pt x="33" y="15"/>
                    </a:cubicBezTo>
                    <a:cubicBezTo>
                      <a:pt x="45" y="21"/>
                      <a:pt x="54" y="28"/>
                      <a:pt x="64" y="35"/>
                    </a:cubicBezTo>
                    <a:cubicBezTo>
                      <a:pt x="72" y="41"/>
                      <a:pt x="96" y="64"/>
                      <a:pt x="107" y="55"/>
                    </a:cubicBezTo>
                    <a:cubicBezTo>
                      <a:pt x="103" y="65"/>
                      <a:pt x="110" y="69"/>
                      <a:pt x="117" y="75"/>
                    </a:cubicBezTo>
                    <a:cubicBezTo>
                      <a:pt x="126" y="81"/>
                      <a:pt x="136" y="88"/>
                      <a:pt x="142" y="98"/>
                    </a:cubicBezTo>
                    <a:cubicBezTo>
                      <a:pt x="138" y="90"/>
                      <a:pt x="119" y="83"/>
                      <a:pt x="115" y="94"/>
                    </a:cubicBezTo>
                    <a:cubicBezTo>
                      <a:pt x="116" y="86"/>
                      <a:pt x="114" y="79"/>
                      <a:pt x="107" y="75"/>
                    </a:cubicBezTo>
                    <a:cubicBezTo>
                      <a:pt x="104" y="73"/>
                      <a:pt x="96" y="73"/>
                      <a:pt x="94" y="71"/>
                    </a:cubicBezTo>
                    <a:cubicBezTo>
                      <a:pt x="91" y="67"/>
                      <a:pt x="93" y="64"/>
                      <a:pt x="89" y="61"/>
                    </a:cubicBezTo>
                    <a:cubicBezTo>
                      <a:pt x="84" y="58"/>
                      <a:pt x="79" y="59"/>
                      <a:pt x="75" y="58"/>
                    </a:cubicBezTo>
                    <a:cubicBezTo>
                      <a:pt x="78" y="48"/>
                      <a:pt x="70" y="50"/>
                      <a:pt x="65" y="46"/>
                    </a:cubicBezTo>
                    <a:cubicBezTo>
                      <a:pt x="61" y="43"/>
                      <a:pt x="61" y="38"/>
                      <a:pt x="57" y="35"/>
                    </a:cubicBezTo>
                    <a:cubicBezTo>
                      <a:pt x="55" y="33"/>
                      <a:pt x="52" y="33"/>
                      <a:pt x="51" y="31"/>
                    </a:cubicBezTo>
                    <a:cubicBezTo>
                      <a:pt x="50" y="30"/>
                      <a:pt x="51" y="29"/>
                      <a:pt x="50" y="28"/>
                    </a:cubicBezTo>
                    <a:cubicBezTo>
                      <a:pt x="47" y="24"/>
                      <a:pt x="43" y="22"/>
                      <a:pt x="40" y="1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0" name="Freeform 832">
                <a:extLst>
                  <a:ext uri="{FF2B5EF4-FFF2-40B4-BE49-F238E27FC236}">
                    <a16:creationId xmlns:a16="http://schemas.microsoft.com/office/drawing/2014/main" id="{485DD0D3-A958-44A9-BA55-4F560A863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089"/>
                <a:ext cx="99" cy="141"/>
              </a:xfrm>
              <a:custGeom>
                <a:avLst/>
                <a:gdLst>
                  <a:gd name="T0" fmla="*/ 28 w 43"/>
                  <a:gd name="T1" fmla="*/ 195 h 57"/>
                  <a:gd name="T2" fmla="*/ 292 w 43"/>
                  <a:gd name="T3" fmla="*/ 299 h 57"/>
                  <a:gd name="T4" fmla="*/ 525 w 43"/>
                  <a:gd name="T5" fmla="*/ 863 h 57"/>
                  <a:gd name="T6" fmla="*/ 292 w 43"/>
                  <a:gd name="T7" fmla="*/ 564 h 57"/>
                  <a:gd name="T8" fmla="*/ 159 w 43"/>
                  <a:gd name="T9" fmla="*/ 319 h 57"/>
                  <a:gd name="T10" fmla="*/ 48 w 43"/>
                  <a:gd name="T11" fmla="*/ 166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3" h="57">
                    <a:moveTo>
                      <a:pt x="2" y="13"/>
                    </a:moveTo>
                    <a:cubicBezTo>
                      <a:pt x="0" y="0"/>
                      <a:pt x="22" y="18"/>
                      <a:pt x="24" y="20"/>
                    </a:cubicBezTo>
                    <a:cubicBezTo>
                      <a:pt x="37" y="29"/>
                      <a:pt x="38" y="43"/>
                      <a:pt x="43" y="57"/>
                    </a:cubicBezTo>
                    <a:cubicBezTo>
                      <a:pt x="42" y="53"/>
                      <a:pt x="32" y="24"/>
                      <a:pt x="24" y="37"/>
                    </a:cubicBezTo>
                    <a:cubicBezTo>
                      <a:pt x="30" y="29"/>
                      <a:pt x="22" y="19"/>
                      <a:pt x="13" y="21"/>
                    </a:cubicBezTo>
                    <a:cubicBezTo>
                      <a:pt x="12" y="14"/>
                      <a:pt x="9" y="15"/>
                      <a:pt x="4" y="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1" name="Freeform 833">
                <a:extLst>
                  <a:ext uri="{FF2B5EF4-FFF2-40B4-BE49-F238E27FC236}">
                    <a16:creationId xmlns:a16="http://schemas.microsoft.com/office/drawing/2014/main" id="{EC072439-0A89-4DA2-80E0-09FF5502BC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2" y="2037"/>
                <a:ext cx="106" cy="114"/>
              </a:xfrm>
              <a:custGeom>
                <a:avLst/>
                <a:gdLst>
                  <a:gd name="T0" fmla="*/ 0 w 46"/>
                  <a:gd name="T1" fmla="*/ 0 h 46"/>
                  <a:gd name="T2" fmla="*/ 171 w 46"/>
                  <a:gd name="T3" fmla="*/ 62 h 46"/>
                  <a:gd name="T4" fmla="*/ 346 w 46"/>
                  <a:gd name="T5" fmla="*/ 216 h 46"/>
                  <a:gd name="T6" fmla="*/ 562 w 46"/>
                  <a:gd name="T7" fmla="*/ 701 h 46"/>
                  <a:gd name="T8" fmla="*/ 293 w 46"/>
                  <a:gd name="T9" fmla="*/ 473 h 46"/>
                  <a:gd name="T10" fmla="*/ 318 w 46"/>
                  <a:gd name="T11" fmla="*/ 320 h 46"/>
                  <a:gd name="T12" fmla="*/ 281 w 46"/>
                  <a:gd name="T13" fmla="*/ 245 h 46"/>
                  <a:gd name="T14" fmla="*/ 207 w 46"/>
                  <a:gd name="T15" fmla="*/ 216 h 46"/>
                  <a:gd name="T16" fmla="*/ 150 w 46"/>
                  <a:gd name="T17" fmla="*/ 136 h 46"/>
                  <a:gd name="T18" fmla="*/ 37 w 46"/>
                  <a:gd name="T19" fmla="*/ 30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0" y="0"/>
                    </a:moveTo>
                    <a:cubicBezTo>
                      <a:pt x="3" y="3"/>
                      <a:pt x="10" y="3"/>
                      <a:pt x="14" y="4"/>
                    </a:cubicBezTo>
                    <a:cubicBezTo>
                      <a:pt x="19" y="6"/>
                      <a:pt x="24" y="10"/>
                      <a:pt x="28" y="14"/>
                    </a:cubicBezTo>
                    <a:cubicBezTo>
                      <a:pt x="37" y="22"/>
                      <a:pt x="43" y="35"/>
                      <a:pt x="46" y="46"/>
                    </a:cubicBezTo>
                    <a:cubicBezTo>
                      <a:pt x="44" y="40"/>
                      <a:pt x="32" y="20"/>
                      <a:pt x="24" y="31"/>
                    </a:cubicBezTo>
                    <a:cubicBezTo>
                      <a:pt x="27" y="29"/>
                      <a:pt x="27" y="25"/>
                      <a:pt x="26" y="21"/>
                    </a:cubicBezTo>
                    <a:cubicBezTo>
                      <a:pt x="26" y="20"/>
                      <a:pt x="24" y="17"/>
                      <a:pt x="23" y="16"/>
                    </a:cubicBezTo>
                    <a:cubicBezTo>
                      <a:pt x="21" y="14"/>
                      <a:pt x="19" y="15"/>
                      <a:pt x="17" y="14"/>
                    </a:cubicBezTo>
                    <a:cubicBezTo>
                      <a:pt x="15" y="13"/>
                      <a:pt x="14" y="11"/>
                      <a:pt x="12" y="9"/>
                    </a:cubicBezTo>
                    <a:cubicBezTo>
                      <a:pt x="10" y="6"/>
                      <a:pt x="7" y="4"/>
                      <a:pt x="3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2" name="Freeform 834">
                <a:extLst>
                  <a:ext uri="{FF2B5EF4-FFF2-40B4-BE49-F238E27FC236}">
                    <a16:creationId xmlns:a16="http://schemas.microsoft.com/office/drawing/2014/main" id="{FE26ACD1-619F-4006-A803-13938F163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1854"/>
                <a:ext cx="211" cy="210"/>
              </a:xfrm>
              <a:custGeom>
                <a:avLst/>
                <a:gdLst>
                  <a:gd name="T0" fmla="*/ 0 w 91"/>
                  <a:gd name="T1" fmla="*/ 1282 h 85"/>
                  <a:gd name="T2" fmla="*/ 350 w 91"/>
                  <a:gd name="T3" fmla="*/ 830 h 85"/>
                  <a:gd name="T4" fmla="*/ 698 w 91"/>
                  <a:gd name="T5" fmla="*/ 586 h 85"/>
                  <a:gd name="T6" fmla="*/ 1011 w 91"/>
                  <a:gd name="T7" fmla="*/ 0 h 85"/>
                  <a:gd name="T8" fmla="*/ 849 w 91"/>
                  <a:gd name="T9" fmla="*/ 420 h 85"/>
                  <a:gd name="T10" fmla="*/ 510 w 91"/>
                  <a:gd name="T11" fmla="*/ 390 h 85"/>
                  <a:gd name="T12" fmla="*/ 445 w 91"/>
                  <a:gd name="T13" fmla="*/ 605 h 85"/>
                  <a:gd name="T14" fmla="*/ 188 w 91"/>
                  <a:gd name="T15" fmla="*/ 635 h 85"/>
                  <a:gd name="T16" fmla="*/ 209 w 91"/>
                  <a:gd name="T17" fmla="*/ 830 h 85"/>
                  <a:gd name="T18" fmla="*/ 37 w 91"/>
                  <a:gd name="T19" fmla="*/ 964 h 85"/>
                  <a:gd name="T20" fmla="*/ 12 w 91"/>
                  <a:gd name="T21" fmla="*/ 1178 h 8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1" h="85">
                    <a:moveTo>
                      <a:pt x="0" y="85"/>
                    </a:moveTo>
                    <a:cubicBezTo>
                      <a:pt x="11" y="80"/>
                      <a:pt x="19" y="64"/>
                      <a:pt x="28" y="55"/>
                    </a:cubicBezTo>
                    <a:cubicBezTo>
                      <a:pt x="35" y="47"/>
                      <a:pt x="46" y="43"/>
                      <a:pt x="56" y="39"/>
                    </a:cubicBezTo>
                    <a:cubicBezTo>
                      <a:pt x="70" y="33"/>
                      <a:pt x="91" y="19"/>
                      <a:pt x="81" y="0"/>
                    </a:cubicBezTo>
                    <a:cubicBezTo>
                      <a:pt x="79" y="11"/>
                      <a:pt x="79" y="20"/>
                      <a:pt x="68" y="28"/>
                    </a:cubicBezTo>
                    <a:cubicBezTo>
                      <a:pt x="63" y="31"/>
                      <a:pt x="43" y="36"/>
                      <a:pt x="41" y="26"/>
                    </a:cubicBezTo>
                    <a:cubicBezTo>
                      <a:pt x="41" y="34"/>
                      <a:pt x="43" y="36"/>
                      <a:pt x="36" y="40"/>
                    </a:cubicBezTo>
                    <a:cubicBezTo>
                      <a:pt x="29" y="43"/>
                      <a:pt x="21" y="47"/>
                      <a:pt x="15" y="42"/>
                    </a:cubicBezTo>
                    <a:cubicBezTo>
                      <a:pt x="19" y="45"/>
                      <a:pt x="19" y="51"/>
                      <a:pt x="17" y="55"/>
                    </a:cubicBezTo>
                    <a:cubicBezTo>
                      <a:pt x="15" y="61"/>
                      <a:pt x="9" y="63"/>
                      <a:pt x="3" y="64"/>
                    </a:cubicBezTo>
                    <a:cubicBezTo>
                      <a:pt x="8" y="68"/>
                      <a:pt x="1" y="75"/>
                      <a:pt x="1" y="7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3" name="Freeform 835">
                <a:extLst>
                  <a:ext uri="{FF2B5EF4-FFF2-40B4-BE49-F238E27FC236}">
                    <a16:creationId xmlns:a16="http://schemas.microsoft.com/office/drawing/2014/main" id="{CA14ECAE-ED37-4CA9-9738-625D622F0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1575"/>
                <a:ext cx="83" cy="42"/>
              </a:xfrm>
              <a:custGeom>
                <a:avLst/>
                <a:gdLst>
                  <a:gd name="T0" fmla="*/ 74 w 36"/>
                  <a:gd name="T1" fmla="*/ 0 h 17"/>
                  <a:gd name="T2" fmla="*/ 0 w 36"/>
                  <a:gd name="T3" fmla="*/ 257 h 17"/>
                  <a:gd name="T4" fmla="*/ 440 w 36"/>
                  <a:gd name="T5" fmla="*/ 212 h 17"/>
                  <a:gd name="T6" fmla="*/ 378 w 36"/>
                  <a:gd name="T7" fmla="*/ 195 h 17"/>
                  <a:gd name="T8" fmla="*/ 207 w 36"/>
                  <a:gd name="T9" fmla="*/ 183 h 17"/>
                  <a:gd name="T10" fmla="*/ 111 w 36"/>
                  <a:gd name="T11" fmla="*/ 12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" h="17">
                    <a:moveTo>
                      <a:pt x="6" y="0"/>
                    </a:moveTo>
                    <a:cubicBezTo>
                      <a:pt x="2" y="4"/>
                      <a:pt x="1" y="13"/>
                      <a:pt x="0" y="17"/>
                    </a:cubicBezTo>
                    <a:cubicBezTo>
                      <a:pt x="10" y="13"/>
                      <a:pt x="26" y="11"/>
                      <a:pt x="36" y="14"/>
                    </a:cubicBezTo>
                    <a:cubicBezTo>
                      <a:pt x="34" y="14"/>
                      <a:pt x="33" y="13"/>
                      <a:pt x="31" y="13"/>
                    </a:cubicBezTo>
                    <a:cubicBezTo>
                      <a:pt x="26" y="12"/>
                      <a:pt x="22" y="13"/>
                      <a:pt x="17" y="12"/>
                    </a:cubicBezTo>
                    <a:cubicBezTo>
                      <a:pt x="12" y="12"/>
                      <a:pt x="6" y="7"/>
                      <a:pt x="9" y="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4" name="Freeform 836">
                <a:extLst>
                  <a:ext uri="{FF2B5EF4-FFF2-40B4-BE49-F238E27FC236}">
                    <a16:creationId xmlns:a16="http://schemas.microsoft.com/office/drawing/2014/main" id="{54AB8F2A-80D1-4CBE-A35A-61859598B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839"/>
                <a:ext cx="341" cy="102"/>
              </a:xfrm>
              <a:custGeom>
                <a:avLst/>
                <a:gdLst>
                  <a:gd name="T0" fmla="*/ 0 w 147"/>
                  <a:gd name="T1" fmla="*/ 403 h 41"/>
                  <a:gd name="T2" fmla="*/ 452 w 147"/>
                  <a:gd name="T3" fmla="*/ 353 h 41"/>
                  <a:gd name="T4" fmla="*/ 937 w 147"/>
                  <a:gd name="T5" fmla="*/ 321 h 41"/>
                  <a:gd name="T6" fmla="*/ 1835 w 147"/>
                  <a:gd name="T7" fmla="*/ 75 h 41"/>
                  <a:gd name="T8" fmla="*/ 1598 w 147"/>
                  <a:gd name="T9" fmla="*/ 279 h 41"/>
                  <a:gd name="T10" fmla="*/ 1350 w 147"/>
                  <a:gd name="T11" fmla="*/ 42 h 41"/>
                  <a:gd name="T12" fmla="*/ 872 w 147"/>
                  <a:gd name="T13" fmla="*/ 0 h 41"/>
                  <a:gd name="T14" fmla="*/ 763 w 147"/>
                  <a:gd name="T15" fmla="*/ 154 h 41"/>
                  <a:gd name="T16" fmla="*/ 538 w 147"/>
                  <a:gd name="T17" fmla="*/ 30 h 41"/>
                  <a:gd name="T18" fmla="*/ 339 w 147"/>
                  <a:gd name="T19" fmla="*/ 249 h 41"/>
                  <a:gd name="T20" fmla="*/ 12 w 147"/>
                  <a:gd name="T21" fmla="*/ 433 h 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7" h="41">
                    <a:moveTo>
                      <a:pt x="0" y="26"/>
                    </a:moveTo>
                    <a:cubicBezTo>
                      <a:pt x="8" y="41"/>
                      <a:pt x="27" y="26"/>
                      <a:pt x="36" y="23"/>
                    </a:cubicBezTo>
                    <a:cubicBezTo>
                      <a:pt x="49" y="19"/>
                      <a:pt x="62" y="19"/>
                      <a:pt x="75" y="21"/>
                    </a:cubicBezTo>
                    <a:cubicBezTo>
                      <a:pt x="100" y="24"/>
                      <a:pt x="135" y="32"/>
                      <a:pt x="147" y="5"/>
                    </a:cubicBezTo>
                    <a:cubicBezTo>
                      <a:pt x="141" y="11"/>
                      <a:pt x="137" y="17"/>
                      <a:pt x="128" y="18"/>
                    </a:cubicBezTo>
                    <a:cubicBezTo>
                      <a:pt x="117" y="20"/>
                      <a:pt x="108" y="15"/>
                      <a:pt x="108" y="3"/>
                    </a:cubicBezTo>
                    <a:cubicBezTo>
                      <a:pt x="108" y="23"/>
                      <a:pt x="75" y="11"/>
                      <a:pt x="70" y="0"/>
                    </a:cubicBezTo>
                    <a:cubicBezTo>
                      <a:pt x="69" y="7"/>
                      <a:pt x="68" y="11"/>
                      <a:pt x="61" y="10"/>
                    </a:cubicBezTo>
                    <a:cubicBezTo>
                      <a:pt x="57" y="10"/>
                      <a:pt x="44" y="7"/>
                      <a:pt x="43" y="2"/>
                    </a:cubicBezTo>
                    <a:cubicBezTo>
                      <a:pt x="45" y="12"/>
                      <a:pt x="37" y="17"/>
                      <a:pt x="27" y="16"/>
                    </a:cubicBezTo>
                    <a:cubicBezTo>
                      <a:pt x="29" y="21"/>
                      <a:pt x="16" y="33"/>
                      <a:pt x="1" y="2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5" name="Freeform 837">
                <a:extLst>
                  <a:ext uri="{FF2B5EF4-FFF2-40B4-BE49-F238E27FC236}">
                    <a16:creationId xmlns:a16="http://schemas.microsoft.com/office/drawing/2014/main" id="{7592253C-44F8-4A4A-BE84-D15A61C96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1557"/>
                <a:ext cx="144" cy="225"/>
              </a:xfrm>
              <a:custGeom>
                <a:avLst/>
                <a:gdLst>
                  <a:gd name="T0" fmla="*/ 323 w 62"/>
                  <a:gd name="T1" fmla="*/ 0 h 91"/>
                  <a:gd name="T2" fmla="*/ 474 w 62"/>
                  <a:gd name="T3" fmla="*/ 121 h 91"/>
                  <a:gd name="T4" fmla="*/ 674 w 62"/>
                  <a:gd name="T5" fmla="*/ 331 h 91"/>
                  <a:gd name="T6" fmla="*/ 690 w 62"/>
                  <a:gd name="T7" fmla="*/ 801 h 91"/>
                  <a:gd name="T8" fmla="*/ 0 w 62"/>
                  <a:gd name="T9" fmla="*/ 1192 h 91"/>
                  <a:gd name="T10" fmla="*/ 567 w 62"/>
                  <a:gd name="T11" fmla="*/ 831 h 91"/>
                  <a:gd name="T12" fmla="*/ 599 w 62"/>
                  <a:gd name="T13" fmla="*/ 410 h 91"/>
                  <a:gd name="T14" fmla="*/ 539 w 62"/>
                  <a:gd name="T15" fmla="*/ 215 h 91"/>
                  <a:gd name="T16" fmla="*/ 425 w 62"/>
                  <a:gd name="T17" fmla="*/ 74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" h="91">
                    <a:moveTo>
                      <a:pt x="26" y="0"/>
                    </a:moveTo>
                    <a:cubicBezTo>
                      <a:pt x="30" y="3"/>
                      <a:pt x="34" y="5"/>
                      <a:pt x="38" y="8"/>
                    </a:cubicBezTo>
                    <a:cubicBezTo>
                      <a:pt x="44" y="12"/>
                      <a:pt x="49" y="17"/>
                      <a:pt x="54" y="22"/>
                    </a:cubicBezTo>
                    <a:cubicBezTo>
                      <a:pt x="62" y="31"/>
                      <a:pt x="60" y="42"/>
                      <a:pt x="55" y="53"/>
                    </a:cubicBezTo>
                    <a:cubicBezTo>
                      <a:pt x="46" y="72"/>
                      <a:pt x="22" y="91"/>
                      <a:pt x="0" y="79"/>
                    </a:cubicBezTo>
                    <a:cubicBezTo>
                      <a:pt x="18" y="82"/>
                      <a:pt x="36" y="70"/>
                      <a:pt x="45" y="55"/>
                    </a:cubicBezTo>
                    <a:cubicBezTo>
                      <a:pt x="50" y="47"/>
                      <a:pt x="50" y="36"/>
                      <a:pt x="48" y="27"/>
                    </a:cubicBezTo>
                    <a:cubicBezTo>
                      <a:pt x="48" y="22"/>
                      <a:pt x="46" y="18"/>
                      <a:pt x="43" y="14"/>
                    </a:cubicBezTo>
                    <a:cubicBezTo>
                      <a:pt x="41" y="11"/>
                      <a:pt x="37" y="6"/>
                      <a:pt x="34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6" name="Freeform 838">
                <a:extLst>
                  <a:ext uri="{FF2B5EF4-FFF2-40B4-BE49-F238E27FC236}">
                    <a16:creationId xmlns:a16="http://schemas.microsoft.com/office/drawing/2014/main" id="{E1F07B46-AD94-41F1-BACD-BF95F2F02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1570"/>
                <a:ext cx="56" cy="91"/>
              </a:xfrm>
              <a:custGeom>
                <a:avLst/>
                <a:gdLst>
                  <a:gd name="T0" fmla="*/ 0 w 24"/>
                  <a:gd name="T1" fmla="*/ 266 h 37"/>
                  <a:gd name="T2" fmla="*/ 306 w 24"/>
                  <a:gd name="T3" fmla="*/ 0 h 37"/>
                  <a:gd name="T4" fmla="*/ 240 w 24"/>
                  <a:gd name="T5" fmla="*/ 253 h 37"/>
                  <a:gd name="T6" fmla="*/ 126 w 24"/>
                  <a:gd name="T7" fmla="*/ 551 h 37"/>
                  <a:gd name="T8" fmla="*/ 77 w 24"/>
                  <a:gd name="T9" fmla="*/ 315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37">
                    <a:moveTo>
                      <a:pt x="0" y="18"/>
                    </a:moveTo>
                    <a:cubicBezTo>
                      <a:pt x="11" y="15"/>
                      <a:pt x="19" y="11"/>
                      <a:pt x="24" y="0"/>
                    </a:cubicBezTo>
                    <a:cubicBezTo>
                      <a:pt x="22" y="6"/>
                      <a:pt x="21" y="12"/>
                      <a:pt x="19" y="17"/>
                    </a:cubicBezTo>
                    <a:cubicBezTo>
                      <a:pt x="16" y="24"/>
                      <a:pt x="13" y="30"/>
                      <a:pt x="10" y="37"/>
                    </a:cubicBezTo>
                    <a:cubicBezTo>
                      <a:pt x="12" y="34"/>
                      <a:pt x="12" y="20"/>
                      <a:pt x="6" y="2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7" name="Freeform 839">
                <a:extLst>
                  <a:ext uri="{FF2B5EF4-FFF2-40B4-BE49-F238E27FC236}">
                    <a16:creationId xmlns:a16="http://schemas.microsoft.com/office/drawing/2014/main" id="{693B211B-862D-49F0-832A-DB276BBAF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691"/>
                <a:ext cx="204" cy="89"/>
              </a:xfrm>
              <a:custGeom>
                <a:avLst/>
                <a:gdLst>
                  <a:gd name="T0" fmla="*/ 0 w 88"/>
                  <a:gd name="T1" fmla="*/ 0 h 36"/>
                  <a:gd name="T2" fmla="*/ 559 w 88"/>
                  <a:gd name="T3" fmla="*/ 391 h 36"/>
                  <a:gd name="T4" fmla="*/ 848 w 88"/>
                  <a:gd name="T5" fmla="*/ 514 h 36"/>
                  <a:gd name="T6" fmla="*/ 1097 w 88"/>
                  <a:gd name="T7" fmla="*/ 349 h 36"/>
                  <a:gd name="T8" fmla="*/ 860 w 88"/>
                  <a:gd name="T9" fmla="*/ 440 h 36"/>
                  <a:gd name="T10" fmla="*/ 795 w 88"/>
                  <a:gd name="T11" fmla="*/ 225 h 36"/>
                  <a:gd name="T12" fmla="*/ 461 w 88"/>
                  <a:gd name="T13" fmla="*/ 121 h 36"/>
                  <a:gd name="T14" fmla="*/ 37 w 88"/>
                  <a:gd name="T15" fmla="*/ 0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8" h="36">
                    <a:moveTo>
                      <a:pt x="0" y="0"/>
                    </a:moveTo>
                    <a:cubicBezTo>
                      <a:pt x="4" y="23"/>
                      <a:pt x="27" y="20"/>
                      <a:pt x="45" y="26"/>
                    </a:cubicBezTo>
                    <a:cubicBezTo>
                      <a:pt x="53" y="28"/>
                      <a:pt x="60" y="33"/>
                      <a:pt x="68" y="34"/>
                    </a:cubicBezTo>
                    <a:cubicBezTo>
                      <a:pt x="78" y="36"/>
                      <a:pt x="83" y="31"/>
                      <a:pt x="88" y="23"/>
                    </a:cubicBezTo>
                    <a:cubicBezTo>
                      <a:pt x="83" y="26"/>
                      <a:pt x="75" y="31"/>
                      <a:pt x="69" y="29"/>
                    </a:cubicBezTo>
                    <a:cubicBezTo>
                      <a:pt x="65" y="27"/>
                      <a:pt x="61" y="20"/>
                      <a:pt x="64" y="15"/>
                    </a:cubicBezTo>
                    <a:cubicBezTo>
                      <a:pt x="57" y="25"/>
                      <a:pt x="36" y="21"/>
                      <a:pt x="37" y="8"/>
                    </a:cubicBezTo>
                    <a:cubicBezTo>
                      <a:pt x="24" y="21"/>
                      <a:pt x="15" y="6"/>
                      <a:pt x="3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8" name="Freeform 840">
                <a:extLst>
                  <a:ext uri="{FF2B5EF4-FFF2-40B4-BE49-F238E27FC236}">
                    <a16:creationId xmlns:a16="http://schemas.microsoft.com/office/drawing/2014/main" id="{9642AD05-0598-4F65-9D52-AD954AC01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7" y="1674"/>
                <a:ext cx="258" cy="91"/>
              </a:xfrm>
              <a:custGeom>
                <a:avLst/>
                <a:gdLst>
                  <a:gd name="T0" fmla="*/ 0 w 111"/>
                  <a:gd name="T1" fmla="*/ 298 h 37"/>
                  <a:gd name="T2" fmla="*/ 400 w 111"/>
                  <a:gd name="T3" fmla="*/ 357 h 37"/>
                  <a:gd name="T4" fmla="*/ 804 w 111"/>
                  <a:gd name="T5" fmla="*/ 398 h 37"/>
                  <a:gd name="T6" fmla="*/ 1081 w 111"/>
                  <a:gd name="T7" fmla="*/ 509 h 37"/>
                  <a:gd name="T8" fmla="*/ 1395 w 111"/>
                  <a:gd name="T9" fmla="*/ 489 h 37"/>
                  <a:gd name="T10" fmla="*/ 1178 w 111"/>
                  <a:gd name="T11" fmla="*/ 0 h 37"/>
                  <a:gd name="T12" fmla="*/ 1081 w 111"/>
                  <a:gd name="T13" fmla="*/ 344 h 37"/>
                  <a:gd name="T14" fmla="*/ 881 w 111"/>
                  <a:gd name="T15" fmla="*/ 182 h 37"/>
                  <a:gd name="T16" fmla="*/ 751 w 111"/>
                  <a:gd name="T17" fmla="*/ 298 h 37"/>
                  <a:gd name="T18" fmla="*/ 551 w 111"/>
                  <a:gd name="T19" fmla="*/ 150 h 37"/>
                  <a:gd name="T20" fmla="*/ 339 w 111"/>
                  <a:gd name="T21" fmla="*/ 253 h 37"/>
                  <a:gd name="T22" fmla="*/ 163 w 111"/>
                  <a:gd name="T23" fmla="*/ 224 h 3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1" h="37">
                    <a:moveTo>
                      <a:pt x="0" y="20"/>
                    </a:moveTo>
                    <a:cubicBezTo>
                      <a:pt x="8" y="25"/>
                      <a:pt x="22" y="23"/>
                      <a:pt x="32" y="24"/>
                    </a:cubicBezTo>
                    <a:cubicBezTo>
                      <a:pt x="43" y="25"/>
                      <a:pt x="54" y="25"/>
                      <a:pt x="64" y="27"/>
                    </a:cubicBezTo>
                    <a:cubicBezTo>
                      <a:pt x="72" y="29"/>
                      <a:pt x="79" y="31"/>
                      <a:pt x="86" y="34"/>
                    </a:cubicBezTo>
                    <a:cubicBezTo>
                      <a:pt x="93" y="37"/>
                      <a:pt x="105" y="37"/>
                      <a:pt x="111" y="33"/>
                    </a:cubicBezTo>
                    <a:cubicBezTo>
                      <a:pt x="97" y="26"/>
                      <a:pt x="96" y="14"/>
                      <a:pt x="94" y="0"/>
                    </a:cubicBezTo>
                    <a:cubicBezTo>
                      <a:pt x="93" y="7"/>
                      <a:pt x="94" y="20"/>
                      <a:pt x="86" y="23"/>
                    </a:cubicBezTo>
                    <a:cubicBezTo>
                      <a:pt x="80" y="25"/>
                      <a:pt x="69" y="19"/>
                      <a:pt x="70" y="12"/>
                    </a:cubicBezTo>
                    <a:cubicBezTo>
                      <a:pt x="67" y="15"/>
                      <a:pt x="66" y="20"/>
                      <a:pt x="60" y="20"/>
                    </a:cubicBezTo>
                    <a:cubicBezTo>
                      <a:pt x="54" y="21"/>
                      <a:pt x="46" y="15"/>
                      <a:pt x="44" y="10"/>
                    </a:cubicBezTo>
                    <a:cubicBezTo>
                      <a:pt x="37" y="14"/>
                      <a:pt x="35" y="18"/>
                      <a:pt x="27" y="17"/>
                    </a:cubicBezTo>
                    <a:cubicBezTo>
                      <a:pt x="23" y="17"/>
                      <a:pt x="18" y="16"/>
                      <a:pt x="13" y="1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9" name="Freeform 841">
                <a:extLst>
                  <a:ext uri="{FF2B5EF4-FFF2-40B4-BE49-F238E27FC236}">
                    <a16:creationId xmlns:a16="http://schemas.microsoft.com/office/drawing/2014/main" id="{7247347D-873F-4455-A4B5-5CC538DA3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" y="2141"/>
                <a:ext cx="320" cy="334"/>
              </a:xfrm>
              <a:custGeom>
                <a:avLst/>
                <a:gdLst>
                  <a:gd name="T0" fmla="*/ 1549 w 138"/>
                  <a:gd name="T1" fmla="*/ 0 h 135"/>
                  <a:gd name="T2" fmla="*/ 1581 w 138"/>
                  <a:gd name="T3" fmla="*/ 1076 h 135"/>
                  <a:gd name="T4" fmla="*/ 1259 w 138"/>
                  <a:gd name="T5" fmla="*/ 1482 h 135"/>
                  <a:gd name="T6" fmla="*/ 661 w 138"/>
                  <a:gd name="T7" fmla="*/ 1922 h 135"/>
                  <a:gd name="T8" fmla="*/ 0 w 138"/>
                  <a:gd name="T9" fmla="*/ 1940 h 135"/>
                  <a:gd name="T10" fmla="*/ 795 w 138"/>
                  <a:gd name="T11" fmla="*/ 1603 h 135"/>
                  <a:gd name="T12" fmla="*/ 1333 w 138"/>
                  <a:gd name="T13" fmla="*/ 1193 h 135"/>
                  <a:gd name="T14" fmla="*/ 1549 w 138"/>
                  <a:gd name="T15" fmla="*/ 0 h 13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8" h="135">
                    <a:moveTo>
                      <a:pt x="124" y="0"/>
                    </a:moveTo>
                    <a:cubicBezTo>
                      <a:pt x="126" y="22"/>
                      <a:pt x="138" y="53"/>
                      <a:pt x="127" y="71"/>
                    </a:cubicBezTo>
                    <a:cubicBezTo>
                      <a:pt x="117" y="90"/>
                      <a:pt x="109" y="89"/>
                      <a:pt x="101" y="98"/>
                    </a:cubicBezTo>
                    <a:cubicBezTo>
                      <a:pt x="94" y="108"/>
                      <a:pt x="70" y="121"/>
                      <a:pt x="53" y="127"/>
                    </a:cubicBezTo>
                    <a:cubicBezTo>
                      <a:pt x="36" y="132"/>
                      <a:pt x="7" y="135"/>
                      <a:pt x="0" y="128"/>
                    </a:cubicBezTo>
                    <a:cubicBezTo>
                      <a:pt x="18" y="129"/>
                      <a:pt x="52" y="118"/>
                      <a:pt x="64" y="106"/>
                    </a:cubicBezTo>
                    <a:cubicBezTo>
                      <a:pt x="76" y="95"/>
                      <a:pt x="92" y="91"/>
                      <a:pt x="107" y="79"/>
                    </a:cubicBezTo>
                    <a:cubicBezTo>
                      <a:pt x="122" y="67"/>
                      <a:pt x="134" y="26"/>
                      <a:pt x="1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0" name="Freeform 842">
                <a:extLst>
                  <a:ext uri="{FF2B5EF4-FFF2-40B4-BE49-F238E27FC236}">
                    <a16:creationId xmlns:a16="http://schemas.microsoft.com/office/drawing/2014/main" id="{ADCFEC86-596B-49BB-ACEE-3C7CDB694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1" y="2255"/>
                <a:ext cx="480" cy="398"/>
              </a:xfrm>
              <a:custGeom>
                <a:avLst/>
                <a:gdLst>
                  <a:gd name="T0" fmla="*/ 0 w 207"/>
                  <a:gd name="T1" fmla="*/ 2390 h 161"/>
                  <a:gd name="T2" fmla="*/ 1732 w 207"/>
                  <a:gd name="T3" fmla="*/ 1814 h 161"/>
                  <a:gd name="T4" fmla="*/ 2317 w 207"/>
                  <a:gd name="T5" fmla="*/ 1117 h 161"/>
                  <a:gd name="T6" fmla="*/ 2544 w 207"/>
                  <a:gd name="T7" fmla="*/ 329 h 161"/>
                  <a:gd name="T8" fmla="*/ 2544 w 207"/>
                  <a:gd name="T9" fmla="*/ 0 h 161"/>
                  <a:gd name="T10" fmla="*/ 2419 w 207"/>
                  <a:gd name="T11" fmla="*/ 482 h 161"/>
                  <a:gd name="T12" fmla="*/ 2136 w 207"/>
                  <a:gd name="T13" fmla="*/ 1192 h 161"/>
                  <a:gd name="T14" fmla="*/ 1758 w 207"/>
                  <a:gd name="T15" fmla="*/ 1528 h 161"/>
                  <a:gd name="T16" fmla="*/ 1484 w 207"/>
                  <a:gd name="T17" fmla="*/ 1876 h 161"/>
                  <a:gd name="T18" fmla="*/ 0 w 207"/>
                  <a:gd name="T19" fmla="*/ 2390 h 1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7" h="161">
                    <a:moveTo>
                      <a:pt x="0" y="158"/>
                    </a:moveTo>
                    <a:cubicBezTo>
                      <a:pt x="25" y="158"/>
                      <a:pt x="104" y="146"/>
                      <a:pt x="139" y="120"/>
                    </a:cubicBezTo>
                    <a:cubicBezTo>
                      <a:pt x="174" y="94"/>
                      <a:pt x="182" y="85"/>
                      <a:pt x="186" y="74"/>
                    </a:cubicBezTo>
                    <a:cubicBezTo>
                      <a:pt x="190" y="63"/>
                      <a:pt x="200" y="34"/>
                      <a:pt x="204" y="22"/>
                    </a:cubicBezTo>
                    <a:cubicBezTo>
                      <a:pt x="207" y="10"/>
                      <a:pt x="204" y="0"/>
                      <a:pt x="204" y="0"/>
                    </a:cubicBezTo>
                    <a:cubicBezTo>
                      <a:pt x="203" y="14"/>
                      <a:pt x="198" y="18"/>
                      <a:pt x="194" y="32"/>
                    </a:cubicBezTo>
                    <a:cubicBezTo>
                      <a:pt x="190" y="46"/>
                      <a:pt x="183" y="68"/>
                      <a:pt x="171" y="79"/>
                    </a:cubicBezTo>
                    <a:cubicBezTo>
                      <a:pt x="160" y="90"/>
                      <a:pt x="145" y="102"/>
                      <a:pt x="141" y="101"/>
                    </a:cubicBezTo>
                    <a:cubicBezTo>
                      <a:pt x="143" y="107"/>
                      <a:pt x="132" y="122"/>
                      <a:pt x="119" y="124"/>
                    </a:cubicBezTo>
                    <a:cubicBezTo>
                      <a:pt x="115" y="131"/>
                      <a:pt x="27" y="161"/>
                      <a:pt x="0" y="158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1" name="Freeform 843">
                <a:extLst>
                  <a:ext uri="{FF2B5EF4-FFF2-40B4-BE49-F238E27FC236}">
                    <a16:creationId xmlns:a16="http://schemas.microsoft.com/office/drawing/2014/main" id="{B34F2270-44A7-493E-AF3B-822693BC4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2613"/>
                <a:ext cx="281" cy="37"/>
              </a:xfrm>
              <a:custGeom>
                <a:avLst/>
                <a:gdLst>
                  <a:gd name="T0" fmla="*/ 0 w 121"/>
                  <a:gd name="T1" fmla="*/ 12 h 15"/>
                  <a:gd name="T2" fmla="*/ 664 w 121"/>
                  <a:gd name="T3" fmla="*/ 165 h 15"/>
                  <a:gd name="T4" fmla="*/ 1052 w 121"/>
                  <a:gd name="T5" fmla="*/ 183 h 15"/>
                  <a:gd name="T6" fmla="*/ 1516 w 121"/>
                  <a:gd name="T7" fmla="*/ 165 h 15"/>
                  <a:gd name="T8" fmla="*/ 1203 w 121"/>
                  <a:gd name="T9" fmla="*/ 0 h 15"/>
                  <a:gd name="T10" fmla="*/ 1052 w 121"/>
                  <a:gd name="T11" fmla="*/ 121 h 15"/>
                  <a:gd name="T12" fmla="*/ 864 w 121"/>
                  <a:gd name="T13" fmla="*/ 30 h 15"/>
                  <a:gd name="T14" fmla="*/ 513 w 121"/>
                  <a:gd name="T15" fmla="*/ 0 h 15"/>
                  <a:gd name="T16" fmla="*/ 179 w 121"/>
                  <a:gd name="T17" fmla="*/ 42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15">
                    <a:moveTo>
                      <a:pt x="0" y="1"/>
                    </a:moveTo>
                    <a:cubicBezTo>
                      <a:pt x="18" y="4"/>
                      <a:pt x="36" y="8"/>
                      <a:pt x="53" y="11"/>
                    </a:cubicBezTo>
                    <a:cubicBezTo>
                      <a:pt x="64" y="13"/>
                      <a:pt x="74" y="12"/>
                      <a:pt x="84" y="12"/>
                    </a:cubicBezTo>
                    <a:cubicBezTo>
                      <a:pt x="96" y="11"/>
                      <a:pt x="110" y="14"/>
                      <a:pt x="121" y="11"/>
                    </a:cubicBezTo>
                    <a:cubicBezTo>
                      <a:pt x="112" y="10"/>
                      <a:pt x="94" y="15"/>
                      <a:pt x="96" y="0"/>
                    </a:cubicBezTo>
                    <a:cubicBezTo>
                      <a:pt x="91" y="1"/>
                      <a:pt x="90" y="7"/>
                      <a:pt x="84" y="8"/>
                    </a:cubicBezTo>
                    <a:cubicBezTo>
                      <a:pt x="79" y="10"/>
                      <a:pt x="72" y="6"/>
                      <a:pt x="69" y="2"/>
                    </a:cubicBezTo>
                    <a:cubicBezTo>
                      <a:pt x="63" y="4"/>
                      <a:pt x="43" y="13"/>
                      <a:pt x="41" y="0"/>
                    </a:cubicBezTo>
                    <a:cubicBezTo>
                      <a:pt x="36" y="3"/>
                      <a:pt x="19" y="6"/>
                      <a:pt x="14" y="3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2" name="Freeform 844">
                <a:extLst>
                  <a:ext uri="{FF2B5EF4-FFF2-40B4-BE49-F238E27FC236}">
                    <a16:creationId xmlns:a16="http://schemas.microsoft.com/office/drawing/2014/main" id="{79B2CA55-B8EB-4667-9E1F-A0964FDB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1891"/>
                <a:ext cx="640" cy="433"/>
              </a:xfrm>
              <a:custGeom>
                <a:avLst/>
                <a:gdLst>
                  <a:gd name="T0" fmla="*/ 209 w 276"/>
                  <a:gd name="T1" fmla="*/ 2148 h 175"/>
                  <a:gd name="T2" fmla="*/ 3441 w 276"/>
                  <a:gd name="T3" fmla="*/ 121 h 175"/>
                  <a:gd name="T4" fmla="*/ 3193 w 276"/>
                  <a:gd name="T5" fmla="*/ 30 h 175"/>
                  <a:gd name="T6" fmla="*/ 934 w 276"/>
                  <a:gd name="T7" fmla="*/ 881 h 175"/>
                  <a:gd name="T8" fmla="*/ 114 w 276"/>
                  <a:gd name="T9" fmla="*/ 2650 h 175"/>
                  <a:gd name="T10" fmla="*/ 209 w 276"/>
                  <a:gd name="T11" fmla="*/ 2148 h 1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6" h="175">
                    <a:moveTo>
                      <a:pt x="17" y="142"/>
                    </a:moveTo>
                    <a:cubicBezTo>
                      <a:pt x="43" y="63"/>
                      <a:pt x="169" y="20"/>
                      <a:pt x="276" y="8"/>
                    </a:cubicBezTo>
                    <a:cubicBezTo>
                      <a:pt x="274" y="6"/>
                      <a:pt x="269" y="3"/>
                      <a:pt x="256" y="2"/>
                    </a:cubicBezTo>
                    <a:cubicBezTo>
                      <a:pt x="239" y="0"/>
                      <a:pt x="172" y="2"/>
                      <a:pt x="75" y="58"/>
                    </a:cubicBezTo>
                    <a:cubicBezTo>
                      <a:pt x="11" y="96"/>
                      <a:pt x="0" y="143"/>
                      <a:pt x="9" y="175"/>
                    </a:cubicBezTo>
                    <a:cubicBezTo>
                      <a:pt x="9" y="162"/>
                      <a:pt x="14" y="150"/>
                      <a:pt x="17" y="142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3" name="Freeform 845">
                <a:extLst>
                  <a:ext uri="{FF2B5EF4-FFF2-40B4-BE49-F238E27FC236}">
                    <a16:creationId xmlns:a16="http://schemas.microsoft.com/office/drawing/2014/main" id="{6E4CF4FE-67AF-4988-9A68-FE107018D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980"/>
                <a:ext cx="234" cy="196"/>
              </a:xfrm>
              <a:custGeom>
                <a:avLst/>
                <a:gdLst>
                  <a:gd name="T0" fmla="*/ 0 w 101"/>
                  <a:gd name="T1" fmla="*/ 1206 h 79"/>
                  <a:gd name="T2" fmla="*/ 49 w 101"/>
                  <a:gd name="T3" fmla="*/ 824 h 79"/>
                  <a:gd name="T4" fmla="*/ 375 w 101"/>
                  <a:gd name="T5" fmla="*/ 516 h 79"/>
                  <a:gd name="T6" fmla="*/ 709 w 101"/>
                  <a:gd name="T7" fmla="*/ 216 h 79"/>
                  <a:gd name="T8" fmla="*/ 897 w 101"/>
                  <a:gd name="T9" fmla="*/ 228 h 79"/>
                  <a:gd name="T10" fmla="*/ 1068 w 101"/>
                  <a:gd name="T11" fmla="*/ 0 h 79"/>
                  <a:gd name="T12" fmla="*/ 1256 w 101"/>
                  <a:gd name="T13" fmla="*/ 3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79">
                    <a:moveTo>
                      <a:pt x="0" y="79"/>
                    </a:moveTo>
                    <a:cubicBezTo>
                      <a:pt x="4" y="72"/>
                      <a:pt x="6" y="61"/>
                      <a:pt x="4" y="54"/>
                    </a:cubicBezTo>
                    <a:cubicBezTo>
                      <a:pt x="11" y="72"/>
                      <a:pt x="27" y="39"/>
                      <a:pt x="30" y="34"/>
                    </a:cubicBezTo>
                    <a:cubicBezTo>
                      <a:pt x="42" y="46"/>
                      <a:pt x="53" y="24"/>
                      <a:pt x="57" y="14"/>
                    </a:cubicBezTo>
                    <a:cubicBezTo>
                      <a:pt x="60" y="20"/>
                      <a:pt x="67" y="18"/>
                      <a:pt x="72" y="15"/>
                    </a:cubicBezTo>
                    <a:cubicBezTo>
                      <a:pt x="80" y="11"/>
                      <a:pt x="80" y="3"/>
                      <a:pt x="86" y="0"/>
                    </a:cubicBezTo>
                    <a:cubicBezTo>
                      <a:pt x="89" y="5"/>
                      <a:pt x="96" y="4"/>
                      <a:pt x="101" y="2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4" name="Freeform 846">
                <a:extLst>
                  <a:ext uri="{FF2B5EF4-FFF2-40B4-BE49-F238E27FC236}">
                    <a16:creationId xmlns:a16="http://schemas.microsoft.com/office/drawing/2014/main" id="{84B4482C-1BEB-4755-9B28-52A2D4A7D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857"/>
                <a:ext cx="199" cy="79"/>
              </a:xfrm>
              <a:custGeom>
                <a:avLst/>
                <a:gdLst>
                  <a:gd name="T0" fmla="*/ 0 w 86"/>
                  <a:gd name="T1" fmla="*/ 481 h 32"/>
                  <a:gd name="T2" fmla="*/ 433 w 86"/>
                  <a:gd name="T3" fmla="*/ 133 h 32"/>
                  <a:gd name="T4" fmla="*/ 643 w 86"/>
                  <a:gd name="T5" fmla="*/ 244 h 32"/>
                  <a:gd name="T6" fmla="*/ 734 w 86"/>
                  <a:gd name="T7" fmla="*/ 74 h 32"/>
                  <a:gd name="T8" fmla="*/ 803 w 86"/>
                  <a:gd name="T9" fmla="*/ 0 h 32"/>
                  <a:gd name="T10" fmla="*/ 1064 w 86"/>
                  <a:gd name="T11" fmla="*/ 269 h 32"/>
                  <a:gd name="T12" fmla="*/ 208 w 86"/>
                  <a:gd name="T13" fmla="*/ 407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6" h="32">
                    <a:moveTo>
                      <a:pt x="0" y="32"/>
                    </a:moveTo>
                    <a:cubicBezTo>
                      <a:pt x="11" y="30"/>
                      <a:pt x="30" y="21"/>
                      <a:pt x="35" y="9"/>
                    </a:cubicBezTo>
                    <a:cubicBezTo>
                      <a:pt x="38" y="15"/>
                      <a:pt x="47" y="19"/>
                      <a:pt x="52" y="16"/>
                    </a:cubicBezTo>
                    <a:cubicBezTo>
                      <a:pt x="56" y="14"/>
                      <a:pt x="57" y="8"/>
                      <a:pt x="59" y="5"/>
                    </a:cubicBezTo>
                    <a:cubicBezTo>
                      <a:pt x="63" y="8"/>
                      <a:pt x="65" y="4"/>
                      <a:pt x="65" y="0"/>
                    </a:cubicBezTo>
                    <a:cubicBezTo>
                      <a:pt x="66" y="8"/>
                      <a:pt x="79" y="16"/>
                      <a:pt x="86" y="18"/>
                    </a:cubicBezTo>
                    <a:cubicBezTo>
                      <a:pt x="64" y="25"/>
                      <a:pt x="39" y="19"/>
                      <a:pt x="17" y="27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5" name="Freeform 847">
                <a:extLst>
                  <a:ext uri="{FF2B5EF4-FFF2-40B4-BE49-F238E27FC236}">
                    <a16:creationId xmlns:a16="http://schemas.microsoft.com/office/drawing/2014/main" id="{334E4750-61FF-4B12-9D64-544A2B154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2527"/>
                <a:ext cx="42" cy="79"/>
              </a:xfrm>
              <a:custGeom>
                <a:avLst/>
                <a:gdLst>
                  <a:gd name="T0" fmla="*/ 201 w 18"/>
                  <a:gd name="T1" fmla="*/ 153 h 32"/>
                  <a:gd name="T2" fmla="*/ 12 w 18"/>
                  <a:gd name="T3" fmla="*/ 469 h 32"/>
                  <a:gd name="T4" fmla="*/ 0 w 18"/>
                  <a:gd name="T5" fmla="*/ 439 h 32"/>
                  <a:gd name="T6" fmla="*/ 229 w 18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" h="32">
                    <a:moveTo>
                      <a:pt x="16" y="10"/>
                    </a:moveTo>
                    <a:cubicBezTo>
                      <a:pt x="16" y="22"/>
                      <a:pt x="10" y="26"/>
                      <a:pt x="1" y="31"/>
                    </a:cubicBezTo>
                    <a:cubicBezTo>
                      <a:pt x="0" y="27"/>
                      <a:pt x="0" y="32"/>
                      <a:pt x="0" y="29"/>
                    </a:cubicBezTo>
                    <a:cubicBezTo>
                      <a:pt x="12" y="26"/>
                      <a:pt x="10" y="4"/>
                      <a:pt x="18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6" name="Freeform 848">
                <a:extLst>
                  <a:ext uri="{FF2B5EF4-FFF2-40B4-BE49-F238E27FC236}">
                    <a16:creationId xmlns:a16="http://schemas.microsoft.com/office/drawing/2014/main" id="{88A1FDF6-8AB3-413D-BB8A-86A8B02061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448"/>
                <a:ext cx="49" cy="54"/>
              </a:xfrm>
              <a:custGeom>
                <a:avLst/>
                <a:gdLst>
                  <a:gd name="T0" fmla="*/ 28 w 21"/>
                  <a:gd name="T1" fmla="*/ 133 h 22"/>
                  <a:gd name="T2" fmla="*/ 266 w 21"/>
                  <a:gd name="T3" fmla="*/ 194 h 22"/>
                  <a:gd name="T4" fmla="*/ 191 w 21"/>
                  <a:gd name="T5" fmla="*/ 0 h 22"/>
                  <a:gd name="T6" fmla="*/ 49 w 21"/>
                  <a:gd name="T7" fmla="*/ 133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" h="22">
                    <a:moveTo>
                      <a:pt x="2" y="9"/>
                    </a:moveTo>
                    <a:cubicBezTo>
                      <a:pt x="0" y="22"/>
                      <a:pt x="18" y="18"/>
                      <a:pt x="21" y="13"/>
                    </a:cubicBezTo>
                    <a:cubicBezTo>
                      <a:pt x="16" y="10"/>
                      <a:pt x="16" y="5"/>
                      <a:pt x="15" y="0"/>
                    </a:cubicBezTo>
                    <a:cubicBezTo>
                      <a:pt x="15" y="7"/>
                      <a:pt x="11" y="10"/>
                      <a:pt x="4" y="9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7" name="Freeform 849">
                <a:extLst>
                  <a:ext uri="{FF2B5EF4-FFF2-40B4-BE49-F238E27FC236}">
                    <a16:creationId xmlns:a16="http://schemas.microsoft.com/office/drawing/2014/main" id="{362FDF82-2855-4A02-A553-93FE89D59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2423"/>
                <a:ext cx="44" cy="22"/>
              </a:xfrm>
              <a:custGeom>
                <a:avLst/>
                <a:gdLst>
                  <a:gd name="T0" fmla="*/ 0 w 19"/>
                  <a:gd name="T1" fmla="*/ 120 h 9"/>
                  <a:gd name="T2" fmla="*/ 151 w 19"/>
                  <a:gd name="T3" fmla="*/ 132 h 9"/>
                  <a:gd name="T4" fmla="*/ 236 w 19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9">
                    <a:moveTo>
                      <a:pt x="0" y="8"/>
                    </a:moveTo>
                    <a:cubicBezTo>
                      <a:pt x="4" y="6"/>
                      <a:pt x="11" y="2"/>
                      <a:pt x="12" y="9"/>
                    </a:cubicBezTo>
                    <a:cubicBezTo>
                      <a:pt x="13" y="5"/>
                      <a:pt x="15" y="1"/>
                      <a:pt x="19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8" name="Freeform 850">
                <a:extLst>
                  <a:ext uri="{FF2B5EF4-FFF2-40B4-BE49-F238E27FC236}">
                    <a16:creationId xmlns:a16="http://schemas.microsoft.com/office/drawing/2014/main" id="{6FC590DD-5DDC-40A6-B5DC-EBA4FD42B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2626"/>
                <a:ext cx="44" cy="188"/>
              </a:xfrm>
              <a:custGeom>
                <a:avLst/>
                <a:gdLst>
                  <a:gd name="T0" fmla="*/ 188 w 19"/>
                  <a:gd name="T1" fmla="*/ 0 h 76"/>
                  <a:gd name="T2" fmla="*/ 225 w 19"/>
                  <a:gd name="T3" fmla="*/ 287 h 76"/>
                  <a:gd name="T4" fmla="*/ 171 w 19"/>
                  <a:gd name="T5" fmla="*/ 391 h 76"/>
                  <a:gd name="T6" fmla="*/ 171 w 19"/>
                  <a:gd name="T7" fmla="*/ 515 h 76"/>
                  <a:gd name="T8" fmla="*/ 0 w 19"/>
                  <a:gd name="T9" fmla="*/ 1150 h 76"/>
                  <a:gd name="T10" fmla="*/ 113 w 19"/>
                  <a:gd name="T11" fmla="*/ 772 h 76"/>
                  <a:gd name="T12" fmla="*/ 37 w 19"/>
                  <a:gd name="T13" fmla="*/ 576 h 76"/>
                  <a:gd name="T14" fmla="*/ 37 w 19"/>
                  <a:gd name="T15" fmla="*/ 195 h 76"/>
                  <a:gd name="T16" fmla="*/ 160 w 19"/>
                  <a:gd name="T17" fmla="*/ 42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" h="76">
                    <a:moveTo>
                      <a:pt x="15" y="0"/>
                    </a:moveTo>
                    <a:cubicBezTo>
                      <a:pt x="16" y="6"/>
                      <a:pt x="19" y="13"/>
                      <a:pt x="18" y="19"/>
                    </a:cubicBezTo>
                    <a:cubicBezTo>
                      <a:pt x="18" y="21"/>
                      <a:pt x="14" y="23"/>
                      <a:pt x="14" y="26"/>
                    </a:cubicBezTo>
                    <a:cubicBezTo>
                      <a:pt x="13" y="28"/>
                      <a:pt x="14" y="32"/>
                      <a:pt x="14" y="34"/>
                    </a:cubicBezTo>
                    <a:cubicBezTo>
                      <a:pt x="13" y="48"/>
                      <a:pt x="17" y="69"/>
                      <a:pt x="0" y="76"/>
                    </a:cubicBezTo>
                    <a:cubicBezTo>
                      <a:pt x="3" y="69"/>
                      <a:pt x="9" y="59"/>
                      <a:pt x="9" y="51"/>
                    </a:cubicBezTo>
                    <a:cubicBezTo>
                      <a:pt x="9" y="44"/>
                      <a:pt x="5" y="44"/>
                      <a:pt x="3" y="38"/>
                    </a:cubicBezTo>
                    <a:cubicBezTo>
                      <a:pt x="1" y="32"/>
                      <a:pt x="18" y="15"/>
                      <a:pt x="3" y="13"/>
                    </a:cubicBezTo>
                    <a:cubicBezTo>
                      <a:pt x="6" y="10"/>
                      <a:pt x="12" y="8"/>
                      <a:pt x="13" y="3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9" name="Freeform 851">
                <a:extLst>
                  <a:ext uri="{FF2B5EF4-FFF2-40B4-BE49-F238E27FC236}">
                    <a16:creationId xmlns:a16="http://schemas.microsoft.com/office/drawing/2014/main" id="{89CA5752-A9A4-4016-952A-E817372A0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" y="2505"/>
                <a:ext cx="30" cy="44"/>
              </a:xfrm>
              <a:custGeom>
                <a:avLst/>
                <a:gdLst>
                  <a:gd name="T0" fmla="*/ 159 w 13"/>
                  <a:gd name="T1" fmla="*/ 0 h 18"/>
                  <a:gd name="T2" fmla="*/ 28 w 13"/>
                  <a:gd name="T3" fmla="*/ 264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7" y="4"/>
                      <a:pt x="0" y="11"/>
                      <a:pt x="2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0" name="Freeform 852">
                <a:extLst>
                  <a:ext uri="{FF2B5EF4-FFF2-40B4-BE49-F238E27FC236}">
                    <a16:creationId xmlns:a16="http://schemas.microsoft.com/office/drawing/2014/main" id="{64CB2138-25F1-455E-A8B3-C9D3C17A6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" y="2581"/>
                <a:ext cx="14" cy="57"/>
              </a:xfrm>
              <a:custGeom>
                <a:avLst/>
                <a:gdLst>
                  <a:gd name="T0" fmla="*/ 77 w 6"/>
                  <a:gd name="T1" fmla="*/ 0 h 23"/>
                  <a:gd name="T2" fmla="*/ 65 w 6"/>
                  <a:gd name="T3" fmla="*/ 349 h 2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23">
                    <a:moveTo>
                      <a:pt x="6" y="0"/>
                    </a:moveTo>
                    <a:cubicBezTo>
                      <a:pt x="0" y="6"/>
                      <a:pt x="2" y="16"/>
                      <a:pt x="5" y="2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1" name="Freeform 853">
                <a:extLst>
                  <a:ext uri="{FF2B5EF4-FFF2-40B4-BE49-F238E27FC236}">
                    <a16:creationId xmlns:a16="http://schemas.microsoft.com/office/drawing/2014/main" id="{ABE91560-C6C5-4D5C-827B-B8A6FA553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2430"/>
                <a:ext cx="16" cy="45"/>
              </a:xfrm>
              <a:custGeom>
                <a:avLst/>
                <a:gdLst>
                  <a:gd name="T0" fmla="*/ 57 w 7"/>
                  <a:gd name="T1" fmla="*/ 0 h 18"/>
                  <a:gd name="T2" fmla="*/ 85 w 7"/>
                  <a:gd name="T3" fmla="*/ 283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8">
                    <a:moveTo>
                      <a:pt x="5" y="0"/>
                    </a:moveTo>
                    <a:cubicBezTo>
                      <a:pt x="0" y="6"/>
                      <a:pt x="0" y="13"/>
                      <a:pt x="7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2" name="Freeform 854">
                <a:extLst>
                  <a:ext uri="{FF2B5EF4-FFF2-40B4-BE49-F238E27FC236}">
                    <a16:creationId xmlns:a16="http://schemas.microsoft.com/office/drawing/2014/main" id="{BEB6D104-D47B-44BE-954A-D9069BC4E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" y="2331"/>
                <a:ext cx="19" cy="18"/>
              </a:xfrm>
              <a:custGeom>
                <a:avLst/>
                <a:gdLst>
                  <a:gd name="T0" fmla="*/ 107 w 8"/>
                  <a:gd name="T1" fmla="*/ 0 h 7"/>
                  <a:gd name="T2" fmla="*/ 0 w 8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7">
                    <a:moveTo>
                      <a:pt x="8" y="0"/>
                    </a:moveTo>
                    <a:cubicBezTo>
                      <a:pt x="4" y="1"/>
                      <a:pt x="0" y="1"/>
                      <a:pt x="0" y="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3" name="Freeform 855">
                <a:extLst>
                  <a:ext uri="{FF2B5EF4-FFF2-40B4-BE49-F238E27FC236}">
                    <a16:creationId xmlns:a16="http://schemas.microsoft.com/office/drawing/2014/main" id="{89C183D2-5A74-4546-87D3-DB3E06282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2801"/>
                <a:ext cx="55" cy="107"/>
              </a:xfrm>
              <a:custGeom>
                <a:avLst/>
                <a:gdLst>
                  <a:gd name="T0" fmla="*/ 0 w 24"/>
                  <a:gd name="T1" fmla="*/ 662 h 43"/>
                  <a:gd name="T2" fmla="*/ 289 w 24"/>
                  <a:gd name="T3" fmla="*/ 0 h 43"/>
                  <a:gd name="T4" fmla="*/ 0 w 24"/>
                  <a:gd name="T5" fmla="*/ 662 h 4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43">
                    <a:moveTo>
                      <a:pt x="0" y="43"/>
                    </a:moveTo>
                    <a:cubicBezTo>
                      <a:pt x="9" y="35"/>
                      <a:pt x="20" y="18"/>
                      <a:pt x="24" y="0"/>
                    </a:cubicBezTo>
                    <a:cubicBezTo>
                      <a:pt x="24" y="9"/>
                      <a:pt x="21" y="30"/>
                      <a:pt x="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4" name="Freeform 856">
                <a:extLst>
                  <a:ext uri="{FF2B5EF4-FFF2-40B4-BE49-F238E27FC236}">
                    <a16:creationId xmlns:a16="http://schemas.microsoft.com/office/drawing/2014/main" id="{8DBB6311-7544-4904-AB35-5A59076F6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3096"/>
                <a:ext cx="21" cy="74"/>
              </a:xfrm>
              <a:custGeom>
                <a:avLst/>
                <a:gdLst>
                  <a:gd name="T0" fmla="*/ 0 w 9"/>
                  <a:gd name="T1" fmla="*/ 0 h 30"/>
                  <a:gd name="T2" fmla="*/ 103 w 9"/>
                  <a:gd name="T3" fmla="*/ 0 h 30"/>
                  <a:gd name="T4" fmla="*/ 103 w 9"/>
                  <a:gd name="T5" fmla="*/ 298 h 30"/>
                  <a:gd name="T6" fmla="*/ 0 w 9"/>
                  <a:gd name="T7" fmla="*/ 212 h 3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30">
                    <a:moveTo>
                      <a:pt x="0" y="0"/>
                    </a:moveTo>
                    <a:cubicBezTo>
                      <a:pt x="2" y="8"/>
                      <a:pt x="6" y="3"/>
                      <a:pt x="8" y="0"/>
                    </a:cubicBezTo>
                    <a:cubicBezTo>
                      <a:pt x="6" y="7"/>
                      <a:pt x="9" y="13"/>
                      <a:pt x="8" y="20"/>
                    </a:cubicBezTo>
                    <a:cubicBezTo>
                      <a:pt x="7" y="30"/>
                      <a:pt x="2" y="20"/>
                      <a:pt x="0" y="14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5" name="Freeform 857">
                <a:extLst>
                  <a:ext uri="{FF2B5EF4-FFF2-40B4-BE49-F238E27FC236}">
                    <a16:creationId xmlns:a16="http://schemas.microsoft.com/office/drawing/2014/main" id="{665B6BE3-7C96-4BE9-BB06-0B19FD10A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5" y="2838"/>
                <a:ext cx="169" cy="119"/>
              </a:xfrm>
              <a:custGeom>
                <a:avLst/>
                <a:gdLst>
                  <a:gd name="T0" fmla="*/ 718 w 73"/>
                  <a:gd name="T1" fmla="*/ 0 h 48"/>
                  <a:gd name="T2" fmla="*/ 803 w 73"/>
                  <a:gd name="T3" fmla="*/ 228 h 48"/>
                  <a:gd name="T4" fmla="*/ 521 w 73"/>
                  <a:gd name="T5" fmla="*/ 516 h 48"/>
                  <a:gd name="T6" fmla="*/ 199 w 73"/>
                  <a:gd name="T7" fmla="*/ 702 h 48"/>
                  <a:gd name="T8" fmla="*/ 86 w 73"/>
                  <a:gd name="T9" fmla="*/ 731 h 48"/>
                  <a:gd name="T10" fmla="*/ 0 w 73"/>
                  <a:gd name="T11" fmla="*/ 548 h 48"/>
                  <a:gd name="T12" fmla="*/ 396 w 73"/>
                  <a:gd name="T13" fmla="*/ 454 h 48"/>
                  <a:gd name="T14" fmla="*/ 632 w 73"/>
                  <a:gd name="T15" fmla="*/ 290 h 48"/>
                  <a:gd name="T16" fmla="*/ 697 w 73"/>
                  <a:gd name="T17" fmla="*/ 216 h 48"/>
                  <a:gd name="T18" fmla="*/ 771 w 73"/>
                  <a:gd name="T19" fmla="*/ 62 h 4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3" h="48">
                    <a:moveTo>
                      <a:pt x="58" y="0"/>
                    </a:moveTo>
                    <a:cubicBezTo>
                      <a:pt x="63" y="7"/>
                      <a:pt x="73" y="5"/>
                      <a:pt x="65" y="15"/>
                    </a:cubicBezTo>
                    <a:cubicBezTo>
                      <a:pt x="59" y="23"/>
                      <a:pt x="51" y="29"/>
                      <a:pt x="42" y="34"/>
                    </a:cubicBezTo>
                    <a:cubicBezTo>
                      <a:pt x="33" y="39"/>
                      <a:pt x="25" y="43"/>
                      <a:pt x="16" y="46"/>
                    </a:cubicBezTo>
                    <a:cubicBezTo>
                      <a:pt x="14" y="46"/>
                      <a:pt x="8" y="48"/>
                      <a:pt x="7" y="48"/>
                    </a:cubicBezTo>
                    <a:cubicBezTo>
                      <a:pt x="4" y="47"/>
                      <a:pt x="0" y="37"/>
                      <a:pt x="0" y="36"/>
                    </a:cubicBezTo>
                    <a:cubicBezTo>
                      <a:pt x="4" y="46"/>
                      <a:pt x="26" y="32"/>
                      <a:pt x="32" y="30"/>
                    </a:cubicBezTo>
                    <a:cubicBezTo>
                      <a:pt x="39" y="27"/>
                      <a:pt x="45" y="23"/>
                      <a:pt x="51" y="19"/>
                    </a:cubicBezTo>
                    <a:cubicBezTo>
                      <a:pt x="53" y="17"/>
                      <a:pt x="55" y="16"/>
                      <a:pt x="56" y="14"/>
                    </a:cubicBezTo>
                    <a:cubicBezTo>
                      <a:pt x="59" y="11"/>
                      <a:pt x="58" y="6"/>
                      <a:pt x="62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6" name="Freeform 858">
                <a:extLst>
                  <a:ext uri="{FF2B5EF4-FFF2-40B4-BE49-F238E27FC236}">
                    <a16:creationId xmlns:a16="http://schemas.microsoft.com/office/drawing/2014/main" id="{E4B4EA2A-C765-4F11-A266-9998C3599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2616"/>
                <a:ext cx="396" cy="86"/>
              </a:xfrm>
              <a:custGeom>
                <a:avLst/>
                <a:gdLst>
                  <a:gd name="T0" fmla="*/ 1153 w 171"/>
                  <a:gd name="T1" fmla="*/ 265 h 35"/>
                  <a:gd name="T2" fmla="*/ 28 w 171"/>
                  <a:gd name="T3" fmla="*/ 0 h 35"/>
                  <a:gd name="T4" fmla="*/ 49 w 171"/>
                  <a:gd name="T5" fmla="*/ 42 h 35"/>
                  <a:gd name="T6" fmla="*/ 0 w 171"/>
                  <a:gd name="T7" fmla="*/ 295 h 35"/>
                  <a:gd name="T8" fmla="*/ 102 w 171"/>
                  <a:gd name="T9" fmla="*/ 295 h 35"/>
                  <a:gd name="T10" fmla="*/ 248 w 171"/>
                  <a:gd name="T11" fmla="*/ 344 h 35"/>
                  <a:gd name="T12" fmla="*/ 820 w 171"/>
                  <a:gd name="T13" fmla="*/ 506 h 35"/>
                  <a:gd name="T14" fmla="*/ 1281 w 171"/>
                  <a:gd name="T15" fmla="*/ 477 h 35"/>
                  <a:gd name="T16" fmla="*/ 1776 w 171"/>
                  <a:gd name="T17" fmla="*/ 386 h 35"/>
                  <a:gd name="T18" fmla="*/ 2075 w 171"/>
                  <a:gd name="T19" fmla="*/ 344 h 35"/>
                  <a:gd name="T20" fmla="*/ 2112 w 171"/>
                  <a:gd name="T21" fmla="*/ 295 h 35"/>
                  <a:gd name="T22" fmla="*/ 2124 w 171"/>
                  <a:gd name="T23" fmla="*/ 265 h 35"/>
                  <a:gd name="T24" fmla="*/ 1153 w 171"/>
                  <a:gd name="T25" fmla="*/ 265 h 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1" h="35">
                    <a:moveTo>
                      <a:pt x="93" y="18"/>
                    </a:moveTo>
                    <a:cubicBezTo>
                      <a:pt x="58" y="18"/>
                      <a:pt x="25" y="14"/>
                      <a:pt x="2" y="0"/>
                    </a:cubicBezTo>
                    <a:cubicBezTo>
                      <a:pt x="2" y="1"/>
                      <a:pt x="3" y="2"/>
                      <a:pt x="4" y="3"/>
                    </a:cubicBezTo>
                    <a:cubicBezTo>
                      <a:pt x="8" y="7"/>
                      <a:pt x="7" y="16"/>
                      <a:pt x="0" y="20"/>
                    </a:cubicBezTo>
                    <a:cubicBezTo>
                      <a:pt x="2" y="21"/>
                      <a:pt x="6" y="20"/>
                      <a:pt x="8" y="20"/>
                    </a:cubicBezTo>
                    <a:cubicBezTo>
                      <a:pt x="12" y="20"/>
                      <a:pt x="16" y="22"/>
                      <a:pt x="20" y="23"/>
                    </a:cubicBezTo>
                    <a:cubicBezTo>
                      <a:pt x="35" y="28"/>
                      <a:pt x="51" y="32"/>
                      <a:pt x="66" y="34"/>
                    </a:cubicBezTo>
                    <a:cubicBezTo>
                      <a:pt x="78" y="35"/>
                      <a:pt x="91" y="33"/>
                      <a:pt x="103" y="32"/>
                    </a:cubicBezTo>
                    <a:cubicBezTo>
                      <a:pt x="116" y="30"/>
                      <a:pt x="130" y="26"/>
                      <a:pt x="143" y="26"/>
                    </a:cubicBezTo>
                    <a:cubicBezTo>
                      <a:pt x="150" y="26"/>
                      <a:pt x="162" y="28"/>
                      <a:pt x="167" y="23"/>
                    </a:cubicBezTo>
                    <a:cubicBezTo>
                      <a:pt x="169" y="22"/>
                      <a:pt x="170" y="21"/>
                      <a:pt x="170" y="20"/>
                    </a:cubicBezTo>
                    <a:cubicBezTo>
                      <a:pt x="170" y="19"/>
                      <a:pt x="170" y="18"/>
                      <a:pt x="171" y="18"/>
                    </a:cubicBezTo>
                    <a:cubicBezTo>
                      <a:pt x="144" y="18"/>
                      <a:pt x="118" y="18"/>
                      <a:pt x="93" y="18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7" name="Freeform 859">
                <a:extLst>
                  <a:ext uri="{FF2B5EF4-FFF2-40B4-BE49-F238E27FC236}">
                    <a16:creationId xmlns:a16="http://schemas.microsoft.com/office/drawing/2014/main" id="{76825693-129F-4E0D-91C7-5260DB92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2106"/>
                <a:ext cx="258" cy="55"/>
              </a:xfrm>
              <a:custGeom>
                <a:avLst/>
                <a:gdLst>
                  <a:gd name="T0" fmla="*/ 0 w 111"/>
                  <a:gd name="T1" fmla="*/ 345 h 22"/>
                  <a:gd name="T2" fmla="*/ 681 w 111"/>
                  <a:gd name="T3" fmla="*/ 33 h 22"/>
                  <a:gd name="T4" fmla="*/ 1395 w 111"/>
                  <a:gd name="T5" fmla="*/ 313 h 22"/>
                  <a:gd name="T6" fmla="*/ 0 w 111"/>
                  <a:gd name="T7" fmla="*/ 345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1" h="22">
                    <a:moveTo>
                      <a:pt x="0" y="22"/>
                    </a:moveTo>
                    <a:cubicBezTo>
                      <a:pt x="17" y="10"/>
                      <a:pt x="36" y="3"/>
                      <a:pt x="54" y="2"/>
                    </a:cubicBezTo>
                    <a:cubicBezTo>
                      <a:pt x="75" y="2"/>
                      <a:pt x="94" y="7"/>
                      <a:pt x="111" y="20"/>
                    </a:cubicBezTo>
                    <a:cubicBezTo>
                      <a:pt x="74" y="6"/>
                      <a:pt x="49" y="0"/>
                      <a:pt x="0" y="22"/>
                    </a:cubicBezTo>
                    <a:close/>
                  </a:path>
                </a:pathLst>
              </a:custGeom>
              <a:solidFill>
                <a:srgbClr val="966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8" name="Freeform 860">
                <a:extLst>
                  <a:ext uri="{FF2B5EF4-FFF2-40B4-BE49-F238E27FC236}">
                    <a16:creationId xmlns:a16="http://schemas.microsoft.com/office/drawing/2014/main" id="{8D16907B-9ED3-485E-BB18-02EA17247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2101"/>
                <a:ext cx="81" cy="156"/>
              </a:xfrm>
              <a:custGeom>
                <a:avLst/>
                <a:gdLst>
                  <a:gd name="T0" fmla="*/ 0 w 35"/>
                  <a:gd name="T1" fmla="*/ 0 h 63"/>
                  <a:gd name="T2" fmla="*/ 359 w 35"/>
                  <a:gd name="T3" fmla="*/ 956 h 63"/>
                  <a:gd name="T4" fmla="*/ 0 w 35"/>
                  <a:gd name="T5" fmla="*/ 0 h 6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" h="63">
                    <a:moveTo>
                      <a:pt x="0" y="0"/>
                    </a:moveTo>
                    <a:cubicBezTo>
                      <a:pt x="12" y="10"/>
                      <a:pt x="33" y="37"/>
                      <a:pt x="29" y="63"/>
                    </a:cubicBezTo>
                    <a:cubicBezTo>
                      <a:pt x="35" y="39"/>
                      <a:pt x="25" y="1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9" name="Freeform 861">
                <a:extLst>
                  <a:ext uri="{FF2B5EF4-FFF2-40B4-BE49-F238E27FC236}">
                    <a16:creationId xmlns:a16="http://schemas.microsoft.com/office/drawing/2014/main" id="{7CCE7844-C83C-4DE4-8490-B7F71B5CF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1389"/>
                <a:ext cx="174" cy="149"/>
              </a:xfrm>
              <a:custGeom>
                <a:avLst/>
                <a:gdLst>
                  <a:gd name="T0" fmla="*/ 0 w 75"/>
                  <a:gd name="T1" fmla="*/ 0 h 60"/>
                  <a:gd name="T2" fmla="*/ 661 w 75"/>
                  <a:gd name="T3" fmla="*/ 370 h 60"/>
                  <a:gd name="T4" fmla="*/ 889 w 75"/>
                  <a:gd name="T5" fmla="*/ 487 h 60"/>
                  <a:gd name="T6" fmla="*/ 661 w 75"/>
                  <a:gd name="T7" fmla="*/ 919 h 60"/>
                  <a:gd name="T8" fmla="*/ 587 w 75"/>
                  <a:gd name="T9" fmla="*/ 445 h 60"/>
                  <a:gd name="T10" fmla="*/ 123 w 75"/>
                  <a:gd name="T11" fmla="*/ 154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5" h="60">
                    <a:moveTo>
                      <a:pt x="0" y="0"/>
                    </a:moveTo>
                    <a:cubicBezTo>
                      <a:pt x="18" y="7"/>
                      <a:pt x="35" y="17"/>
                      <a:pt x="53" y="24"/>
                    </a:cubicBezTo>
                    <a:cubicBezTo>
                      <a:pt x="59" y="26"/>
                      <a:pt x="69" y="27"/>
                      <a:pt x="71" y="32"/>
                    </a:cubicBezTo>
                    <a:cubicBezTo>
                      <a:pt x="75" y="42"/>
                      <a:pt x="60" y="57"/>
                      <a:pt x="53" y="60"/>
                    </a:cubicBezTo>
                    <a:cubicBezTo>
                      <a:pt x="67" y="45"/>
                      <a:pt x="62" y="37"/>
                      <a:pt x="47" y="29"/>
                    </a:cubicBezTo>
                    <a:cubicBezTo>
                      <a:pt x="36" y="24"/>
                      <a:pt x="20" y="17"/>
                      <a:pt x="10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0" name="Freeform 862">
                <a:extLst>
                  <a:ext uri="{FF2B5EF4-FFF2-40B4-BE49-F238E27FC236}">
                    <a16:creationId xmlns:a16="http://schemas.microsoft.com/office/drawing/2014/main" id="{7D66353F-BEA3-4095-A72E-F95AB0BF7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6" y="2529"/>
                <a:ext cx="176" cy="107"/>
              </a:xfrm>
              <a:custGeom>
                <a:avLst/>
                <a:gdLst>
                  <a:gd name="T0" fmla="*/ 945 w 76"/>
                  <a:gd name="T1" fmla="*/ 0 h 43"/>
                  <a:gd name="T2" fmla="*/ 0 w 76"/>
                  <a:gd name="T3" fmla="*/ 662 h 43"/>
                  <a:gd name="T4" fmla="*/ 262 w 76"/>
                  <a:gd name="T5" fmla="*/ 600 h 43"/>
                  <a:gd name="T6" fmla="*/ 435 w 76"/>
                  <a:gd name="T7" fmla="*/ 383 h 43"/>
                  <a:gd name="T8" fmla="*/ 584 w 76"/>
                  <a:gd name="T9" fmla="*/ 187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6" h="43">
                    <a:moveTo>
                      <a:pt x="76" y="0"/>
                    </a:moveTo>
                    <a:cubicBezTo>
                      <a:pt x="45" y="8"/>
                      <a:pt x="20" y="16"/>
                      <a:pt x="0" y="43"/>
                    </a:cubicBezTo>
                    <a:cubicBezTo>
                      <a:pt x="3" y="36"/>
                      <a:pt x="19" y="29"/>
                      <a:pt x="21" y="39"/>
                    </a:cubicBezTo>
                    <a:cubicBezTo>
                      <a:pt x="14" y="28"/>
                      <a:pt x="25" y="23"/>
                      <a:pt x="35" y="25"/>
                    </a:cubicBezTo>
                    <a:cubicBezTo>
                      <a:pt x="35" y="17"/>
                      <a:pt x="40" y="13"/>
                      <a:pt x="47" y="1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1" name="Freeform 863">
                <a:extLst>
                  <a:ext uri="{FF2B5EF4-FFF2-40B4-BE49-F238E27FC236}">
                    <a16:creationId xmlns:a16="http://schemas.microsoft.com/office/drawing/2014/main" id="{5C60FFE1-7D6F-45F3-9788-35B260CD0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2" y="2334"/>
                <a:ext cx="181" cy="240"/>
              </a:xfrm>
              <a:custGeom>
                <a:avLst/>
                <a:gdLst>
                  <a:gd name="T0" fmla="*/ 139 w 78"/>
                  <a:gd name="T1" fmla="*/ 589 h 97"/>
                  <a:gd name="T2" fmla="*/ 501 w 78"/>
                  <a:gd name="T3" fmla="*/ 299 h 97"/>
                  <a:gd name="T4" fmla="*/ 750 w 78"/>
                  <a:gd name="T5" fmla="*/ 42 h 97"/>
                  <a:gd name="T6" fmla="*/ 587 w 78"/>
                  <a:gd name="T7" fmla="*/ 482 h 97"/>
                  <a:gd name="T8" fmla="*/ 835 w 78"/>
                  <a:gd name="T9" fmla="*/ 789 h 97"/>
                  <a:gd name="T10" fmla="*/ 926 w 78"/>
                  <a:gd name="T11" fmla="*/ 925 h 97"/>
                  <a:gd name="T12" fmla="*/ 947 w 78"/>
                  <a:gd name="T13" fmla="*/ 1047 h 97"/>
                  <a:gd name="T14" fmla="*/ 803 w 78"/>
                  <a:gd name="T15" fmla="*/ 1170 h 97"/>
                  <a:gd name="T16" fmla="*/ 738 w 78"/>
                  <a:gd name="T17" fmla="*/ 1470 h 97"/>
                  <a:gd name="T18" fmla="*/ 689 w 78"/>
                  <a:gd name="T19" fmla="*/ 1089 h 97"/>
                  <a:gd name="T20" fmla="*/ 464 w 78"/>
                  <a:gd name="T21" fmla="*/ 1029 h 97"/>
                  <a:gd name="T22" fmla="*/ 265 w 78"/>
                  <a:gd name="T23" fmla="*/ 893 h 97"/>
                  <a:gd name="T24" fmla="*/ 0 w 78"/>
                  <a:gd name="T25" fmla="*/ 698 h 9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8" h="97">
                    <a:moveTo>
                      <a:pt x="11" y="39"/>
                    </a:moveTo>
                    <a:cubicBezTo>
                      <a:pt x="21" y="35"/>
                      <a:pt x="31" y="27"/>
                      <a:pt x="40" y="20"/>
                    </a:cubicBezTo>
                    <a:cubicBezTo>
                      <a:pt x="43" y="17"/>
                      <a:pt x="54" y="0"/>
                      <a:pt x="60" y="3"/>
                    </a:cubicBezTo>
                    <a:cubicBezTo>
                      <a:pt x="60" y="5"/>
                      <a:pt x="50" y="27"/>
                      <a:pt x="47" y="32"/>
                    </a:cubicBezTo>
                    <a:cubicBezTo>
                      <a:pt x="40" y="45"/>
                      <a:pt x="56" y="51"/>
                      <a:pt x="67" y="52"/>
                    </a:cubicBezTo>
                    <a:cubicBezTo>
                      <a:pt x="60" y="59"/>
                      <a:pt x="72" y="55"/>
                      <a:pt x="74" y="61"/>
                    </a:cubicBezTo>
                    <a:cubicBezTo>
                      <a:pt x="75" y="62"/>
                      <a:pt x="78" y="66"/>
                      <a:pt x="76" y="69"/>
                    </a:cubicBezTo>
                    <a:cubicBezTo>
                      <a:pt x="74" y="71"/>
                      <a:pt x="67" y="73"/>
                      <a:pt x="64" y="77"/>
                    </a:cubicBezTo>
                    <a:cubicBezTo>
                      <a:pt x="60" y="82"/>
                      <a:pt x="60" y="90"/>
                      <a:pt x="59" y="97"/>
                    </a:cubicBezTo>
                    <a:cubicBezTo>
                      <a:pt x="57" y="88"/>
                      <a:pt x="59" y="80"/>
                      <a:pt x="55" y="72"/>
                    </a:cubicBezTo>
                    <a:cubicBezTo>
                      <a:pt x="49" y="62"/>
                      <a:pt x="46" y="68"/>
                      <a:pt x="37" y="68"/>
                    </a:cubicBezTo>
                    <a:cubicBezTo>
                      <a:pt x="30" y="68"/>
                      <a:pt x="27" y="63"/>
                      <a:pt x="21" y="59"/>
                    </a:cubicBezTo>
                    <a:cubicBezTo>
                      <a:pt x="15" y="54"/>
                      <a:pt x="7" y="51"/>
                      <a:pt x="0" y="4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2" name="Freeform 864">
                <a:extLst>
                  <a:ext uri="{FF2B5EF4-FFF2-40B4-BE49-F238E27FC236}">
                    <a16:creationId xmlns:a16="http://schemas.microsoft.com/office/drawing/2014/main" id="{E5C5BA77-D45C-4CA7-8248-1DA1702F3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" y="2359"/>
                <a:ext cx="100" cy="151"/>
              </a:xfrm>
              <a:custGeom>
                <a:avLst/>
                <a:gdLst>
                  <a:gd name="T0" fmla="*/ 542 w 43"/>
                  <a:gd name="T1" fmla="*/ 926 h 61"/>
                  <a:gd name="T2" fmla="*/ 200 w 43"/>
                  <a:gd name="T3" fmla="*/ 564 h 61"/>
                  <a:gd name="T4" fmla="*/ 102 w 43"/>
                  <a:gd name="T5" fmla="*/ 275 h 61"/>
                  <a:gd name="T6" fmla="*/ 0 w 43"/>
                  <a:gd name="T7" fmla="*/ 0 h 61"/>
                  <a:gd name="T8" fmla="*/ 228 w 43"/>
                  <a:gd name="T9" fmla="*/ 228 h 61"/>
                  <a:gd name="T10" fmla="*/ 400 w 43"/>
                  <a:gd name="T11" fmla="*/ 453 h 61"/>
                  <a:gd name="T12" fmla="*/ 542 w 43"/>
                  <a:gd name="T13" fmla="*/ 743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" h="61">
                    <a:moveTo>
                      <a:pt x="43" y="61"/>
                    </a:moveTo>
                    <a:cubicBezTo>
                      <a:pt x="31" y="54"/>
                      <a:pt x="24" y="49"/>
                      <a:pt x="16" y="37"/>
                    </a:cubicBezTo>
                    <a:cubicBezTo>
                      <a:pt x="13" y="31"/>
                      <a:pt x="11" y="24"/>
                      <a:pt x="8" y="18"/>
                    </a:cubicBezTo>
                    <a:cubicBezTo>
                      <a:pt x="6" y="13"/>
                      <a:pt x="0" y="5"/>
                      <a:pt x="0" y="0"/>
                    </a:cubicBezTo>
                    <a:cubicBezTo>
                      <a:pt x="4" y="7"/>
                      <a:pt x="8" y="15"/>
                      <a:pt x="18" y="15"/>
                    </a:cubicBezTo>
                    <a:cubicBezTo>
                      <a:pt x="10" y="26"/>
                      <a:pt x="22" y="37"/>
                      <a:pt x="32" y="30"/>
                    </a:cubicBezTo>
                    <a:cubicBezTo>
                      <a:pt x="29" y="38"/>
                      <a:pt x="36" y="46"/>
                      <a:pt x="43" y="4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3" name="Freeform 865">
                <a:extLst>
                  <a:ext uri="{FF2B5EF4-FFF2-40B4-BE49-F238E27FC236}">
                    <a16:creationId xmlns:a16="http://schemas.microsoft.com/office/drawing/2014/main" id="{1988A2BF-5311-4ADA-9B50-98AD2BB8E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1300"/>
                <a:ext cx="119" cy="215"/>
              </a:xfrm>
              <a:custGeom>
                <a:avLst/>
                <a:gdLst>
                  <a:gd name="T0" fmla="*/ 649 w 51"/>
                  <a:gd name="T1" fmla="*/ 0 h 87"/>
                  <a:gd name="T2" fmla="*/ 266 w 51"/>
                  <a:gd name="T3" fmla="*/ 30 h 87"/>
                  <a:gd name="T4" fmla="*/ 12 w 51"/>
                  <a:gd name="T5" fmla="*/ 245 h 87"/>
                  <a:gd name="T6" fmla="*/ 77 w 51"/>
                  <a:gd name="T7" fmla="*/ 709 h 87"/>
                  <a:gd name="T8" fmla="*/ 152 w 51"/>
                  <a:gd name="T9" fmla="*/ 1312 h 87"/>
                  <a:gd name="T10" fmla="*/ 142 w 51"/>
                  <a:gd name="T11" fmla="*/ 872 h 87"/>
                  <a:gd name="T12" fmla="*/ 229 w 51"/>
                  <a:gd name="T13" fmla="*/ 739 h 87"/>
                  <a:gd name="T14" fmla="*/ 191 w 51"/>
                  <a:gd name="T15" fmla="*/ 361 h 87"/>
                  <a:gd name="T16" fmla="*/ 294 w 51"/>
                  <a:gd name="T17" fmla="*/ 74 h 8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" h="87">
                    <a:moveTo>
                      <a:pt x="51" y="0"/>
                    </a:moveTo>
                    <a:cubicBezTo>
                      <a:pt x="41" y="1"/>
                      <a:pt x="31" y="1"/>
                      <a:pt x="21" y="2"/>
                    </a:cubicBezTo>
                    <a:cubicBezTo>
                      <a:pt x="9" y="2"/>
                      <a:pt x="1" y="1"/>
                      <a:pt x="1" y="16"/>
                    </a:cubicBezTo>
                    <a:cubicBezTo>
                      <a:pt x="0" y="26"/>
                      <a:pt x="4" y="37"/>
                      <a:pt x="6" y="47"/>
                    </a:cubicBezTo>
                    <a:cubicBezTo>
                      <a:pt x="8" y="61"/>
                      <a:pt x="7" y="74"/>
                      <a:pt x="12" y="87"/>
                    </a:cubicBezTo>
                    <a:cubicBezTo>
                      <a:pt x="11" y="77"/>
                      <a:pt x="11" y="68"/>
                      <a:pt x="11" y="58"/>
                    </a:cubicBezTo>
                    <a:cubicBezTo>
                      <a:pt x="10" y="52"/>
                      <a:pt x="8" y="45"/>
                      <a:pt x="18" y="49"/>
                    </a:cubicBezTo>
                    <a:cubicBezTo>
                      <a:pt x="11" y="43"/>
                      <a:pt x="3" y="30"/>
                      <a:pt x="15" y="24"/>
                    </a:cubicBezTo>
                    <a:cubicBezTo>
                      <a:pt x="3" y="15"/>
                      <a:pt x="17" y="10"/>
                      <a:pt x="23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4" name="Freeform 866">
                <a:extLst>
                  <a:ext uri="{FF2B5EF4-FFF2-40B4-BE49-F238E27FC236}">
                    <a16:creationId xmlns:a16="http://schemas.microsoft.com/office/drawing/2014/main" id="{BACA21A7-8577-4CD1-AA9B-E8796D0484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" y="1295"/>
                <a:ext cx="69" cy="77"/>
              </a:xfrm>
              <a:custGeom>
                <a:avLst/>
                <a:gdLst>
                  <a:gd name="T0" fmla="*/ 37 w 30"/>
                  <a:gd name="T1" fmla="*/ 30 h 31"/>
                  <a:gd name="T2" fmla="*/ 301 w 30"/>
                  <a:gd name="T3" fmla="*/ 62 h 31"/>
                  <a:gd name="T4" fmla="*/ 290 w 30"/>
                  <a:gd name="T5" fmla="*/ 474 h 31"/>
                  <a:gd name="T6" fmla="*/ 159 w 30"/>
                  <a:gd name="T7" fmla="*/ 229 h 31"/>
                  <a:gd name="T8" fmla="*/ 0 w 30"/>
                  <a:gd name="T9" fmla="*/ 75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" h="31">
                    <a:moveTo>
                      <a:pt x="3" y="2"/>
                    </a:moveTo>
                    <a:cubicBezTo>
                      <a:pt x="8" y="0"/>
                      <a:pt x="20" y="0"/>
                      <a:pt x="25" y="4"/>
                    </a:cubicBezTo>
                    <a:cubicBezTo>
                      <a:pt x="30" y="9"/>
                      <a:pt x="28" y="26"/>
                      <a:pt x="24" y="31"/>
                    </a:cubicBezTo>
                    <a:cubicBezTo>
                      <a:pt x="25" y="24"/>
                      <a:pt x="25" y="8"/>
                      <a:pt x="13" y="15"/>
                    </a:cubicBezTo>
                    <a:cubicBezTo>
                      <a:pt x="15" y="7"/>
                      <a:pt x="6" y="3"/>
                      <a:pt x="0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5" name="Freeform 867">
                <a:extLst>
                  <a:ext uri="{FF2B5EF4-FFF2-40B4-BE49-F238E27FC236}">
                    <a16:creationId xmlns:a16="http://schemas.microsoft.com/office/drawing/2014/main" id="{5668600C-E1BF-4CF6-9770-449BDF1D5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1305"/>
                <a:ext cx="105" cy="208"/>
              </a:xfrm>
              <a:custGeom>
                <a:avLst/>
                <a:gdLst>
                  <a:gd name="T0" fmla="*/ 0 w 45"/>
                  <a:gd name="T1" fmla="*/ 104 h 84"/>
                  <a:gd name="T2" fmla="*/ 343 w 45"/>
                  <a:gd name="T3" fmla="*/ 62 h 84"/>
                  <a:gd name="T4" fmla="*/ 469 w 45"/>
                  <a:gd name="T5" fmla="*/ 485 h 84"/>
                  <a:gd name="T6" fmla="*/ 408 w 45"/>
                  <a:gd name="T7" fmla="*/ 1275 h 84"/>
                  <a:gd name="T8" fmla="*/ 315 w 45"/>
                  <a:gd name="T9" fmla="*/ 968 h 84"/>
                  <a:gd name="T10" fmla="*/ 306 w 45"/>
                  <a:gd name="T11" fmla="*/ 681 h 84"/>
                  <a:gd name="T12" fmla="*/ 257 w 45"/>
                  <a:gd name="T13" fmla="*/ 423 h 84"/>
                  <a:gd name="T14" fmla="*/ 229 w 45"/>
                  <a:gd name="T15" fmla="*/ 92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5" h="84">
                    <a:moveTo>
                      <a:pt x="0" y="7"/>
                    </a:moveTo>
                    <a:cubicBezTo>
                      <a:pt x="6" y="4"/>
                      <a:pt x="20" y="0"/>
                      <a:pt x="27" y="4"/>
                    </a:cubicBezTo>
                    <a:cubicBezTo>
                      <a:pt x="35" y="8"/>
                      <a:pt x="34" y="24"/>
                      <a:pt x="37" y="32"/>
                    </a:cubicBezTo>
                    <a:cubicBezTo>
                      <a:pt x="41" y="49"/>
                      <a:pt x="45" y="70"/>
                      <a:pt x="32" y="84"/>
                    </a:cubicBezTo>
                    <a:cubicBezTo>
                      <a:pt x="38" y="78"/>
                      <a:pt x="37" y="60"/>
                      <a:pt x="25" y="64"/>
                    </a:cubicBezTo>
                    <a:cubicBezTo>
                      <a:pt x="38" y="61"/>
                      <a:pt x="31" y="42"/>
                      <a:pt x="24" y="45"/>
                    </a:cubicBezTo>
                    <a:cubicBezTo>
                      <a:pt x="23" y="39"/>
                      <a:pt x="31" y="30"/>
                      <a:pt x="20" y="28"/>
                    </a:cubicBezTo>
                    <a:cubicBezTo>
                      <a:pt x="35" y="22"/>
                      <a:pt x="30" y="9"/>
                      <a:pt x="18" y="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6" name="Freeform 868">
                <a:extLst>
                  <a:ext uri="{FF2B5EF4-FFF2-40B4-BE49-F238E27FC236}">
                    <a16:creationId xmlns:a16="http://schemas.microsoft.com/office/drawing/2014/main" id="{B67EBD24-5392-496C-A0EF-475A159EC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1360"/>
                <a:ext cx="132" cy="368"/>
              </a:xfrm>
              <a:custGeom>
                <a:avLst/>
                <a:gdLst>
                  <a:gd name="T0" fmla="*/ 113 w 57"/>
                  <a:gd name="T1" fmla="*/ 0 h 149"/>
                  <a:gd name="T2" fmla="*/ 12 w 57"/>
                  <a:gd name="T3" fmla="*/ 212 h 149"/>
                  <a:gd name="T4" fmla="*/ 49 w 57"/>
                  <a:gd name="T5" fmla="*/ 543 h 149"/>
                  <a:gd name="T6" fmla="*/ 86 w 57"/>
                  <a:gd name="T7" fmla="*/ 1208 h 149"/>
                  <a:gd name="T8" fmla="*/ 208 w 57"/>
                  <a:gd name="T9" fmla="*/ 1946 h 149"/>
                  <a:gd name="T10" fmla="*/ 396 w 57"/>
                  <a:gd name="T11" fmla="*/ 2203 h 149"/>
                  <a:gd name="T12" fmla="*/ 709 w 57"/>
                  <a:gd name="T13" fmla="*/ 2245 h 149"/>
                  <a:gd name="T14" fmla="*/ 461 w 57"/>
                  <a:gd name="T15" fmla="*/ 1719 h 149"/>
                  <a:gd name="T16" fmla="*/ 371 w 57"/>
                  <a:gd name="T17" fmla="*/ 1445 h 149"/>
                  <a:gd name="T18" fmla="*/ 350 w 57"/>
                  <a:gd name="T19" fmla="*/ 1087 h 149"/>
                  <a:gd name="T20" fmla="*/ 236 w 57"/>
                  <a:gd name="T21" fmla="*/ 706 h 149"/>
                  <a:gd name="T22" fmla="*/ 86 w 57"/>
                  <a:gd name="T23" fmla="*/ 62 h 14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7" h="149">
                    <a:moveTo>
                      <a:pt x="9" y="0"/>
                    </a:moveTo>
                    <a:cubicBezTo>
                      <a:pt x="0" y="4"/>
                      <a:pt x="0" y="5"/>
                      <a:pt x="1" y="14"/>
                    </a:cubicBezTo>
                    <a:cubicBezTo>
                      <a:pt x="1" y="21"/>
                      <a:pt x="3" y="29"/>
                      <a:pt x="4" y="36"/>
                    </a:cubicBezTo>
                    <a:cubicBezTo>
                      <a:pt x="6" y="52"/>
                      <a:pt x="4" y="64"/>
                      <a:pt x="7" y="80"/>
                    </a:cubicBezTo>
                    <a:cubicBezTo>
                      <a:pt x="10" y="97"/>
                      <a:pt x="9" y="113"/>
                      <a:pt x="17" y="129"/>
                    </a:cubicBezTo>
                    <a:cubicBezTo>
                      <a:pt x="19" y="133"/>
                      <a:pt x="27" y="143"/>
                      <a:pt x="32" y="146"/>
                    </a:cubicBezTo>
                    <a:cubicBezTo>
                      <a:pt x="38" y="149"/>
                      <a:pt x="49" y="145"/>
                      <a:pt x="57" y="149"/>
                    </a:cubicBezTo>
                    <a:cubicBezTo>
                      <a:pt x="49" y="140"/>
                      <a:pt x="21" y="132"/>
                      <a:pt x="37" y="114"/>
                    </a:cubicBezTo>
                    <a:cubicBezTo>
                      <a:pt x="26" y="124"/>
                      <a:pt x="21" y="101"/>
                      <a:pt x="30" y="96"/>
                    </a:cubicBezTo>
                    <a:cubicBezTo>
                      <a:pt x="20" y="105"/>
                      <a:pt x="17" y="79"/>
                      <a:pt x="28" y="72"/>
                    </a:cubicBezTo>
                    <a:cubicBezTo>
                      <a:pt x="18" y="70"/>
                      <a:pt x="5" y="52"/>
                      <a:pt x="19" y="47"/>
                    </a:cubicBezTo>
                    <a:cubicBezTo>
                      <a:pt x="9" y="38"/>
                      <a:pt x="2" y="17"/>
                      <a:pt x="7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7" name="Freeform 869">
                <a:extLst>
                  <a:ext uri="{FF2B5EF4-FFF2-40B4-BE49-F238E27FC236}">
                    <a16:creationId xmlns:a16="http://schemas.microsoft.com/office/drawing/2014/main" id="{8345384A-A6CC-48AC-861B-63DC7A6D1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" y="1377"/>
                <a:ext cx="49" cy="166"/>
              </a:xfrm>
              <a:custGeom>
                <a:avLst/>
                <a:gdLst>
                  <a:gd name="T0" fmla="*/ 266 w 21"/>
                  <a:gd name="T1" fmla="*/ 0 h 67"/>
                  <a:gd name="T2" fmla="*/ 12 w 21"/>
                  <a:gd name="T3" fmla="*/ 362 h 67"/>
                  <a:gd name="T4" fmla="*/ 180 w 21"/>
                  <a:gd name="T5" fmla="*/ 1018 h 67"/>
                  <a:gd name="T6" fmla="*/ 163 w 21"/>
                  <a:gd name="T7" fmla="*/ 627 h 67"/>
                  <a:gd name="T8" fmla="*/ 86 w 21"/>
                  <a:gd name="T9" fmla="*/ 349 h 67"/>
                  <a:gd name="T10" fmla="*/ 163 w 21"/>
                  <a:gd name="T11" fmla="*/ 92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" h="67">
                    <a:moveTo>
                      <a:pt x="21" y="0"/>
                    </a:moveTo>
                    <a:cubicBezTo>
                      <a:pt x="11" y="8"/>
                      <a:pt x="0" y="9"/>
                      <a:pt x="1" y="24"/>
                    </a:cubicBezTo>
                    <a:cubicBezTo>
                      <a:pt x="1" y="39"/>
                      <a:pt x="7" y="53"/>
                      <a:pt x="14" y="67"/>
                    </a:cubicBezTo>
                    <a:cubicBezTo>
                      <a:pt x="8" y="60"/>
                      <a:pt x="6" y="47"/>
                      <a:pt x="13" y="41"/>
                    </a:cubicBezTo>
                    <a:cubicBezTo>
                      <a:pt x="4" y="36"/>
                      <a:pt x="6" y="31"/>
                      <a:pt x="7" y="23"/>
                    </a:cubicBezTo>
                    <a:cubicBezTo>
                      <a:pt x="8" y="19"/>
                      <a:pt x="10" y="9"/>
                      <a:pt x="1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8" name="Freeform 870">
                <a:extLst>
                  <a:ext uri="{FF2B5EF4-FFF2-40B4-BE49-F238E27FC236}">
                    <a16:creationId xmlns:a16="http://schemas.microsoft.com/office/drawing/2014/main" id="{D916B29A-123E-498A-BA2B-D55E9898C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731"/>
                <a:ext cx="150" cy="183"/>
              </a:xfrm>
              <a:custGeom>
                <a:avLst/>
                <a:gdLst>
                  <a:gd name="T0" fmla="*/ 798 w 65"/>
                  <a:gd name="T1" fmla="*/ 1120 h 74"/>
                  <a:gd name="T2" fmla="*/ 159 w 65"/>
                  <a:gd name="T3" fmla="*/ 710 h 74"/>
                  <a:gd name="T4" fmla="*/ 346 w 65"/>
                  <a:gd name="T5" fmla="*/ 0 h 74"/>
                  <a:gd name="T6" fmla="*/ 245 w 65"/>
                  <a:gd name="T7" fmla="*/ 470 h 74"/>
                  <a:gd name="T8" fmla="*/ 443 w 65"/>
                  <a:gd name="T9" fmla="*/ 482 h 74"/>
                  <a:gd name="T10" fmla="*/ 554 w 65"/>
                  <a:gd name="T11" fmla="*/ 697 h 74"/>
                  <a:gd name="T12" fmla="*/ 688 w 65"/>
                  <a:gd name="T13" fmla="*/ 1026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5" h="74">
                    <a:moveTo>
                      <a:pt x="65" y="74"/>
                    </a:moveTo>
                    <a:cubicBezTo>
                      <a:pt x="48" y="66"/>
                      <a:pt x="25" y="61"/>
                      <a:pt x="13" y="47"/>
                    </a:cubicBezTo>
                    <a:cubicBezTo>
                      <a:pt x="0" y="32"/>
                      <a:pt x="16" y="12"/>
                      <a:pt x="28" y="0"/>
                    </a:cubicBezTo>
                    <a:cubicBezTo>
                      <a:pt x="24" y="9"/>
                      <a:pt x="16" y="21"/>
                      <a:pt x="20" y="31"/>
                    </a:cubicBezTo>
                    <a:cubicBezTo>
                      <a:pt x="23" y="39"/>
                      <a:pt x="32" y="42"/>
                      <a:pt x="36" y="32"/>
                    </a:cubicBezTo>
                    <a:cubicBezTo>
                      <a:pt x="26" y="45"/>
                      <a:pt x="31" y="62"/>
                      <a:pt x="45" y="46"/>
                    </a:cubicBezTo>
                    <a:cubicBezTo>
                      <a:pt x="41" y="55"/>
                      <a:pt x="43" y="69"/>
                      <a:pt x="56" y="6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9" name="Freeform 871">
                <a:extLst>
                  <a:ext uri="{FF2B5EF4-FFF2-40B4-BE49-F238E27FC236}">
                    <a16:creationId xmlns:a16="http://schemas.microsoft.com/office/drawing/2014/main" id="{DBDBEA8F-B55D-4C76-A71E-50135734D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4" y="2490"/>
                <a:ext cx="276" cy="153"/>
              </a:xfrm>
              <a:custGeom>
                <a:avLst/>
                <a:gdLst>
                  <a:gd name="T0" fmla="*/ 1484 w 119"/>
                  <a:gd name="T1" fmla="*/ 62 h 62"/>
                  <a:gd name="T2" fmla="*/ 786 w 119"/>
                  <a:gd name="T3" fmla="*/ 378 h 62"/>
                  <a:gd name="T4" fmla="*/ 225 w 119"/>
                  <a:gd name="T5" fmla="*/ 933 h 62"/>
                  <a:gd name="T6" fmla="*/ 0 w 119"/>
                  <a:gd name="T7" fmla="*/ 104 h 62"/>
                  <a:gd name="T8" fmla="*/ 225 w 119"/>
                  <a:gd name="T9" fmla="*/ 676 h 62"/>
                  <a:gd name="T10" fmla="*/ 376 w 119"/>
                  <a:gd name="T11" fmla="*/ 378 h 62"/>
                  <a:gd name="T12" fmla="*/ 559 w 119"/>
                  <a:gd name="T13" fmla="*/ 153 h 62"/>
                  <a:gd name="T14" fmla="*/ 925 w 119"/>
                  <a:gd name="T15" fmla="*/ 0 h 62"/>
                  <a:gd name="T16" fmla="*/ 1039 w 119"/>
                  <a:gd name="T17" fmla="*/ 121 h 62"/>
                  <a:gd name="T18" fmla="*/ 1183 w 119"/>
                  <a:gd name="T19" fmla="*/ 91 h 62"/>
                  <a:gd name="T20" fmla="*/ 1399 w 119"/>
                  <a:gd name="T21" fmla="*/ 74 h 6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9" h="62">
                    <a:moveTo>
                      <a:pt x="119" y="4"/>
                    </a:moveTo>
                    <a:cubicBezTo>
                      <a:pt x="101" y="4"/>
                      <a:pt x="78" y="17"/>
                      <a:pt x="63" y="25"/>
                    </a:cubicBezTo>
                    <a:cubicBezTo>
                      <a:pt x="43" y="34"/>
                      <a:pt x="34" y="49"/>
                      <a:pt x="18" y="62"/>
                    </a:cubicBezTo>
                    <a:cubicBezTo>
                      <a:pt x="3" y="56"/>
                      <a:pt x="1" y="21"/>
                      <a:pt x="0" y="7"/>
                    </a:cubicBezTo>
                    <a:cubicBezTo>
                      <a:pt x="2" y="18"/>
                      <a:pt x="6" y="41"/>
                      <a:pt x="18" y="45"/>
                    </a:cubicBezTo>
                    <a:cubicBezTo>
                      <a:pt x="32" y="49"/>
                      <a:pt x="29" y="34"/>
                      <a:pt x="30" y="25"/>
                    </a:cubicBezTo>
                    <a:cubicBezTo>
                      <a:pt x="39" y="40"/>
                      <a:pt x="50" y="20"/>
                      <a:pt x="45" y="10"/>
                    </a:cubicBezTo>
                    <a:cubicBezTo>
                      <a:pt x="55" y="15"/>
                      <a:pt x="74" y="14"/>
                      <a:pt x="74" y="0"/>
                    </a:cubicBezTo>
                    <a:cubicBezTo>
                      <a:pt x="77" y="2"/>
                      <a:pt x="79" y="8"/>
                      <a:pt x="83" y="8"/>
                    </a:cubicBezTo>
                    <a:cubicBezTo>
                      <a:pt x="87" y="10"/>
                      <a:pt x="90" y="6"/>
                      <a:pt x="95" y="6"/>
                    </a:cubicBezTo>
                    <a:cubicBezTo>
                      <a:pt x="100" y="5"/>
                      <a:pt x="111" y="10"/>
                      <a:pt x="112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0" name="Freeform 872">
                <a:extLst>
                  <a:ext uri="{FF2B5EF4-FFF2-40B4-BE49-F238E27FC236}">
                    <a16:creationId xmlns:a16="http://schemas.microsoft.com/office/drawing/2014/main" id="{50CDE76C-A241-4169-A854-A5B470787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344"/>
                <a:ext cx="146" cy="188"/>
              </a:xfrm>
              <a:custGeom>
                <a:avLst/>
                <a:gdLst>
                  <a:gd name="T0" fmla="*/ 559 w 63"/>
                  <a:gd name="T1" fmla="*/ 0 h 76"/>
                  <a:gd name="T2" fmla="*/ 408 w 63"/>
                  <a:gd name="T3" fmla="*/ 423 h 76"/>
                  <a:gd name="T4" fmla="*/ 445 w 63"/>
                  <a:gd name="T5" fmla="*/ 648 h 76"/>
                  <a:gd name="T6" fmla="*/ 596 w 63"/>
                  <a:gd name="T7" fmla="*/ 789 h 76"/>
                  <a:gd name="T8" fmla="*/ 774 w 63"/>
                  <a:gd name="T9" fmla="*/ 893 h 76"/>
                  <a:gd name="T10" fmla="*/ 709 w 63"/>
                  <a:gd name="T11" fmla="*/ 1017 h 76"/>
                  <a:gd name="T12" fmla="*/ 612 w 63"/>
                  <a:gd name="T13" fmla="*/ 1150 h 76"/>
                  <a:gd name="T14" fmla="*/ 559 w 63"/>
                  <a:gd name="T15" fmla="*/ 893 h 76"/>
                  <a:gd name="T16" fmla="*/ 473 w 63"/>
                  <a:gd name="T17" fmla="*/ 831 h 76"/>
                  <a:gd name="T18" fmla="*/ 445 w 63"/>
                  <a:gd name="T19" fmla="*/ 772 h 76"/>
                  <a:gd name="T20" fmla="*/ 387 w 63"/>
                  <a:gd name="T21" fmla="*/ 740 h 76"/>
                  <a:gd name="T22" fmla="*/ 301 w 63"/>
                  <a:gd name="T23" fmla="*/ 648 h 76"/>
                  <a:gd name="T24" fmla="*/ 236 w 63"/>
                  <a:gd name="T25" fmla="*/ 544 h 76"/>
                  <a:gd name="T26" fmla="*/ 0 w 63"/>
                  <a:gd name="T27" fmla="*/ 502 h 76"/>
                  <a:gd name="T28" fmla="*/ 134 w 63"/>
                  <a:gd name="T29" fmla="*/ 411 h 76"/>
                  <a:gd name="T30" fmla="*/ 273 w 63"/>
                  <a:gd name="T31" fmla="*/ 299 h 76"/>
                  <a:gd name="T32" fmla="*/ 510 w 63"/>
                  <a:gd name="T33" fmla="*/ 12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3" h="76">
                    <a:moveTo>
                      <a:pt x="45" y="0"/>
                    </a:moveTo>
                    <a:cubicBezTo>
                      <a:pt x="48" y="12"/>
                      <a:pt x="37" y="18"/>
                      <a:pt x="33" y="28"/>
                    </a:cubicBezTo>
                    <a:cubicBezTo>
                      <a:pt x="32" y="33"/>
                      <a:pt x="33" y="39"/>
                      <a:pt x="36" y="43"/>
                    </a:cubicBezTo>
                    <a:cubicBezTo>
                      <a:pt x="39" y="46"/>
                      <a:pt x="48" y="47"/>
                      <a:pt x="48" y="52"/>
                    </a:cubicBezTo>
                    <a:cubicBezTo>
                      <a:pt x="57" y="53"/>
                      <a:pt x="60" y="48"/>
                      <a:pt x="62" y="59"/>
                    </a:cubicBezTo>
                    <a:cubicBezTo>
                      <a:pt x="63" y="65"/>
                      <a:pt x="61" y="64"/>
                      <a:pt x="57" y="67"/>
                    </a:cubicBezTo>
                    <a:cubicBezTo>
                      <a:pt x="54" y="69"/>
                      <a:pt x="51" y="72"/>
                      <a:pt x="49" y="76"/>
                    </a:cubicBezTo>
                    <a:cubicBezTo>
                      <a:pt x="53" y="67"/>
                      <a:pt x="56" y="63"/>
                      <a:pt x="45" y="59"/>
                    </a:cubicBezTo>
                    <a:cubicBezTo>
                      <a:pt x="42" y="58"/>
                      <a:pt x="41" y="58"/>
                      <a:pt x="38" y="55"/>
                    </a:cubicBezTo>
                    <a:cubicBezTo>
                      <a:pt x="37" y="54"/>
                      <a:pt x="38" y="52"/>
                      <a:pt x="36" y="51"/>
                    </a:cubicBezTo>
                    <a:cubicBezTo>
                      <a:pt x="35" y="50"/>
                      <a:pt x="33" y="49"/>
                      <a:pt x="31" y="49"/>
                    </a:cubicBezTo>
                    <a:cubicBezTo>
                      <a:pt x="28" y="47"/>
                      <a:pt x="26" y="46"/>
                      <a:pt x="24" y="43"/>
                    </a:cubicBezTo>
                    <a:cubicBezTo>
                      <a:pt x="23" y="38"/>
                      <a:pt x="26" y="37"/>
                      <a:pt x="19" y="36"/>
                    </a:cubicBezTo>
                    <a:cubicBezTo>
                      <a:pt x="13" y="35"/>
                      <a:pt x="4" y="39"/>
                      <a:pt x="0" y="33"/>
                    </a:cubicBezTo>
                    <a:cubicBezTo>
                      <a:pt x="4" y="32"/>
                      <a:pt x="7" y="29"/>
                      <a:pt x="11" y="27"/>
                    </a:cubicBezTo>
                    <a:cubicBezTo>
                      <a:pt x="15" y="25"/>
                      <a:pt x="19" y="23"/>
                      <a:pt x="22" y="20"/>
                    </a:cubicBezTo>
                    <a:cubicBezTo>
                      <a:pt x="29" y="14"/>
                      <a:pt x="34" y="7"/>
                      <a:pt x="41" y="1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1" name="Freeform 873">
                <a:extLst>
                  <a:ext uri="{FF2B5EF4-FFF2-40B4-BE49-F238E27FC236}">
                    <a16:creationId xmlns:a16="http://schemas.microsoft.com/office/drawing/2014/main" id="{B5A49AEA-019F-49F1-B1C4-C527FCB4E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2467"/>
                <a:ext cx="241" cy="243"/>
              </a:xfrm>
              <a:custGeom>
                <a:avLst/>
                <a:gdLst>
                  <a:gd name="T0" fmla="*/ 1031 w 104"/>
                  <a:gd name="T1" fmla="*/ 1495 h 98"/>
                  <a:gd name="T2" fmla="*/ 1059 w 104"/>
                  <a:gd name="T3" fmla="*/ 1451 h 98"/>
                  <a:gd name="T4" fmla="*/ 1085 w 104"/>
                  <a:gd name="T5" fmla="*/ 1421 h 98"/>
                  <a:gd name="T6" fmla="*/ 1085 w 104"/>
                  <a:gd name="T7" fmla="*/ 1341 h 98"/>
                  <a:gd name="T8" fmla="*/ 1010 w 104"/>
                  <a:gd name="T9" fmla="*/ 855 h 98"/>
                  <a:gd name="T10" fmla="*/ 1068 w 104"/>
                  <a:gd name="T11" fmla="*/ 536 h 98"/>
                  <a:gd name="T12" fmla="*/ 1293 w 104"/>
                  <a:gd name="T13" fmla="*/ 183 h 98"/>
                  <a:gd name="T14" fmla="*/ 1219 w 104"/>
                  <a:gd name="T15" fmla="*/ 42 h 98"/>
                  <a:gd name="T16" fmla="*/ 1207 w 104"/>
                  <a:gd name="T17" fmla="*/ 0 h 98"/>
                  <a:gd name="T18" fmla="*/ 1085 w 104"/>
                  <a:gd name="T19" fmla="*/ 30 h 98"/>
                  <a:gd name="T20" fmla="*/ 1059 w 104"/>
                  <a:gd name="T21" fmla="*/ 74 h 98"/>
                  <a:gd name="T22" fmla="*/ 1047 w 104"/>
                  <a:gd name="T23" fmla="*/ 92 h 98"/>
                  <a:gd name="T24" fmla="*/ 823 w 104"/>
                  <a:gd name="T25" fmla="*/ 516 h 98"/>
                  <a:gd name="T26" fmla="*/ 322 w 104"/>
                  <a:gd name="T27" fmla="*/ 669 h 98"/>
                  <a:gd name="T28" fmla="*/ 0 w 104"/>
                  <a:gd name="T29" fmla="*/ 719 h 98"/>
                  <a:gd name="T30" fmla="*/ 0 w 104"/>
                  <a:gd name="T31" fmla="*/ 719 h 98"/>
                  <a:gd name="T32" fmla="*/ 49 w 104"/>
                  <a:gd name="T33" fmla="*/ 702 h 98"/>
                  <a:gd name="T34" fmla="*/ 424 w 104"/>
                  <a:gd name="T35" fmla="*/ 793 h 98"/>
                  <a:gd name="T36" fmla="*/ 575 w 104"/>
                  <a:gd name="T37" fmla="*/ 915 h 98"/>
                  <a:gd name="T38" fmla="*/ 698 w 104"/>
                  <a:gd name="T39" fmla="*/ 1009 h 98"/>
                  <a:gd name="T40" fmla="*/ 897 w 104"/>
                  <a:gd name="T41" fmla="*/ 1341 h 98"/>
                  <a:gd name="T42" fmla="*/ 897 w 104"/>
                  <a:gd name="T43" fmla="*/ 1341 h 98"/>
                  <a:gd name="T44" fmla="*/ 971 w 104"/>
                  <a:gd name="T45" fmla="*/ 1433 h 98"/>
                  <a:gd name="T46" fmla="*/ 994 w 104"/>
                  <a:gd name="T47" fmla="*/ 1451 h 98"/>
                  <a:gd name="T48" fmla="*/ 1031 w 104"/>
                  <a:gd name="T49" fmla="*/ 1495 h 9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4" h="98">
                    <a:moveTo>
                      <a:pt x="83" y="98"/>
                    </a:moveTo>
                    <a:cubicBezTo>
                      <a:pt x="85" y="95"/>
                      <a:pt x="85" y="95"/>
                      <a:pt x="85" y="95"/>
                    </a:cubicBezTo>
                    <a:cubicBezTo>
                      <a:pt x="86" y="95"/>
                      <a:pt x="87" y="94"/>
                      <a:pt x="87" y="93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3" y="77"/>
                      <a:pt x="78" y="65"/>
                      <a:pt x="81" y="56"/>
                    </a:cubicBezTo>
                    <a:cubicBezTo>
                      <a:pt x="84" y="48"/>
                      <a:pt x="84" y="46"/>
                      <a:pt x="86" y="35"/>
                    </a:cubicBezTo>
                    <a:cubicBezTo>
                      <a:pt x="88" y="23"/>
                      <a:pt x="98" y="18"/>
                      <a:pt x="104" y="12"/>
                    </a:cubicBezTo>
                    <a:cubicBezTo>
                      <a:pt x="100" y="9"/>
                      <a:pt x="98" y="8"/>
                      <a:pt x="98" y="3"/>
                    </a:cubicBezTo>
                    <a:cubicBezTo>
                      <a:pt x="97" y="3"/>
                      <a:pt x="98" y="0"/>
                      <a:pt x="97" y="0"/>
                    </a:cubicBezTo>
                    <a:cubicBezTo>
                      <a:pt x="96" y="0"/>
                      <a:pt x="90" y="1"/>
                      <a:pt x="87" y="2"/>
                    </a:cubicBezTo>
                    <a:cubicBezTo>
                      <a:pt x="85" y="2"/>
                      <a:pt x="86" y="5"/>
                      <a:pt x="85" y="5"/>
                    </a:cubicBezTo>
                    <a:cubicBezTo>
                      <a:pt x="85" y="5"/>
                      <a:pt x="84" y="6"/>
                      <a:pt x="84" y="6"/>
                    </a:cubicBezTo>
                    <a:cubicBezTo>
                      <a:pt x="74" y="13"/>
                      <a:pt x="73" y="29"/>
                      <a:pt x="66" y="34"/>
                    </a:cubicBezTo>
                    <a:cubicBezTo>
                      <a:pt x="58" y="39"/>
                      <a:pt x="54" y="48"/>
                      <a:pt x="26" y="44"/>
                    </a:cubicBezTo>
                    <a:cubicBezTo>
                      <a:pt x="18" y="42"/>
                      <a:pt x="9" y="44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46"/>
                      <a:pt x="2" y="46"/>
                      <a:pt x="4" y="46"/>
                    </a:cubicBezTo>
                    <a:cubicBezTo>
                      <a:pt x="27" y="47"/>
                      <a:pt x="27" y="50"/>
                      <a:pt x="34" y="52"/>
                    </a:cubicBezTo>
                    <a:cubicBezTo>
                      <a:pt x="41" y="54"/>
                      <a:pt x="44" y="55"/>
                      <a:pt x="46" y="60"/>
                    </a:cubicBezTo>
                    <a:cubicBezTo>
                      <a:pt x="49" y="65"/>
                      <a:pt x="50" y="65"/>
                      <a:pt x="56" y="66"/>
                    </a:cubicBezTo>
                    <a:cubicBezTo>
                      <a:pt x="62" y="68"/>
                      <a:pt x="70" y="79"/>
                      <a:pt x="72" y="88"/>
                    </a:cubicBezTo>
                    <a:cubicBezTo>
                      <a:pt x="72" y="88"/>
                      <a:pt x="72" y="88"/>
                      <a:pt x="72" y="88"/>
                    </a:cubicBezTo>
                    <a:cubicBezTo>
                      <a:pt x="73" y="90"/>
                      <a:pt x="75" y="92"/>
                      <a:pt x="78" y="94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81" y="95"/>
                      <a:pt x="82" y="96"/>
                      <a:pt x="83" y="98"/>
                    </a:cubicBezTo>
                    <a:close/>
                  </a:path>
                </a:pathLst>
              </a:custGeom>
              <a:solidFill>
                <a:srgbClr val="867C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2" name="Freeform 874">
                <a:extLst>
                  <a:ext uri="{FF2B5EF4-FFF2-40B4-BE49-F238E27FC236}">
                    <a16:creationId xmlns:a16="http://schemas.microsoft.com/office/drawing/2014/main" id="{70E5F8F7-2268-4BC8-8159-6BC39FAA5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2552"/>
                <a:ext cx="65" cy="101"/>
              </a:xfrm>
              <a:custGeom>
                <a:avLst/>
                <a:gdLst>
                  <a:gd name="T0" fmla="*/ 0 w 28"/>
                  <a:gd name="T1" fmla="*/ 236 h 41"/>
                  <a:gd name="T2" fmla="*/ 351 w 28"/>
                  <a:gd name="T3" fmla="*/ 0 h 41"/>
                  <a:gd name="T4" fmla="*/ 274 w 28"/>
                  <a:gd name="T5" fmla="*/ 613 h 41"/>
                  <a:gd name="T6" fmla="*/ 12 w 28"/>
                  <a:gd name="T7" fmla="*/ 286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" h="41">
                    <a:moveTo>
                      <a:pt x="0" y="16"/>
                    </a:moveTo>
                    <a:cubicBezTo>
                      <a:pt x="11" y="19"/>
                      <a:pt x="20" y="4"/>
                      <a:pt x="28" y="0"/>
                    </a:cubicBezTo>
                    <a:cubicBezTo>
                      <a:pt x="19" y="10"/>
                      <a:pt x="18" y="28"/>
                      <a:pt x="22" y="41"/>
                    </a:cubicBezTo>
                    <a:cubicBezTo>
                      <a:pt x="17" y="30"/>
                      <a:pt x="9" y="25"/>
                      <a:pt x="1" y="19"/>
                    </a:cubicBezTo>
                  </a:path>
                </a:pathLst>
              </a:custGeom>
              <a:solidFill>
                <a:srgbClr val="AFA9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3" name="Freeform 875">
                <a:extLst>
                  <a:ext uri="{FF2B5EF4-FFF2-40B4-BE49-F238E27FC236}">
                    <a16:creationId xmlns:a16="http://schemas.microsoft.com/office/drawing/2014/main" id="{38CA01AE-914E-4210-ADE6-376F66C91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" y="2878"/>
                <a:ext cx="241" cy="91"/>
              </a:xfrm>
              <a:custGeom>
                <a:avLst/>
                <a:gdLst>
                  <a:gd name="T0" fmla="*/ 1145 w 104"/>
                  <a:gd name="T1" fmla="*/ 236 h 37"/>
                  <a:gd name="T2" fmla="*/ 1133 w 104"/>
                  <a:gd name="T3" fmla="*/ 539 h 37"/>
                  <a:gd name="T4" fmla="*/ 746 w 104"/>
                  <a:gd name="T5" fmla="*/ 460 h 37"/>
                  <a:gd name="T6" fmla="*/ 225 w 104"/>
                  <a:gd name="T7" fmla="*/ 0 h 37"/>
                  <a:gd name="T8" fmla="*/ 301 w 104"/>
                  <a:gd name="T9" fmla="*/ 298 h 37"/>
                  <a:gd name="T10" fmla="*/ 436 w 104"/>
                  <a:gd name="T11" fmla="*/ 133 h 37"/>
                  <a:gd name="T12" fmla="*/ 558 w 104"/>
                  <a:gd name="T13" fmla="*/ 327 h 37"/>
                  <a:gd name="T14" fmla="*/ 681 w 104"/>
                  <a:gd name="T15" fmla="*/ 207 h 37"/>
                  <a:gd name="T16" fmla="*/ 971 w 104"/>
                  <a:gd name="T17" fmla="*/ 357 h 37"/>
                  <a:gd name="T18" fmla="*/ 1105 w 104"/>
                  <a:gd name="T19" fmla="*/ 253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4" h="37">
                    <a:moveTo>
                      <a:pt x="92" y="16"/>
                    </a:moveTo>
                    <a:cubicBezTo>
                      <a:pt x="98" y="22"/>
                      <a:pt x="104" y="34"/>
                      <a:pt x="91" y="36"/>
                    </a:cubicBezTo>
                    <a:cubicBezTo>
                      <a:pt x="82" y="37"/>
                      <a:pt x="69" y="33"/>
                      <a:pt x="60" y="31"/>
                    </a:cubicBezTo>
                    <a:cubicBezTo>
                      <a:pt x="45" y="28"/>
                      <a:pt x="0" y="30"/>
                      <a:pt x="18" y="0"/>
                    </a:cubicBezTo>
                    <a:cubicBezTo>
                      <a:pt x="18" y="6"/>
                      <a:pt x="16" y="19"/>
                      <a:pt x="24" y="20"/>
                    </a:cubicBezTo>
                    <a:cubicBezTo>
                      <a:pt x="30" y="20"/>
                      <a:pt x="31" y="13"/>
                      <a:pt x="35" y="9"/>
                    </a:cubicBezTo>
                    <a:cubicBezTo>
                      <a:pt x="40" y="11"/>
                      <a:pt x="41" y="21"/>
                      <a:pt x="45" y="22"/>
                    </a:cubicBezTo>
                    <a:cubicBezTo>
                      <a:pt x="51" y="24"/>
                      <a:pt x="52" y="17"/>
                      <a:pt x="55" y="14"/>
                    </a:cubicBezTo>
                    <a:cubicBezTo>
                      <a:pt x="64" y="23"/>
                      <a:pt x="64" y="30"/>
                      <a:pt x="78" y="24"/>
                    </a:cubicBezTo>
                    <a:cubicBezTo>
                      <a:pt x="81" y="22"/>
                      <a:pt x="85" y="20"/>
                      <a:pt x="89" y="17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4" name="Freeform 876">
                <a:extLst>
                  <a:ext uri="{FF2B5EF4-FFF2-40B4-BE49-F238E27FC236}">
                    <a16:creationId xmlns:a16="http://schemas.microsoft.com/office/drawing/2014/main" id="{7D93E462-CBDA-4FFB-AA43-673C80562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5" y="2613"/>
                <a:ext cx="120" cy="225"/>
              </a:xfrm>
              <a:custGeom>
                <a:avLst/>
                <a:gdLst>
                  <a:gd name="T0" fmla="*/ 0 w 52"/>
                  <a:gd name="T1" fmla="*/ 0 h 91"/>
                  <a:gd name="T2" fmla="*/ 318 w 52"/>
                  <a:gd name="T3" fmla="*/ 195 h 91"/>
                  <a:gd name="T4" fmla="*/ 443 w 52"/>
                  <a:gd name="T5" fmla="*/ 710 h 91"/>
                  <a:gd name="T6" fmla="*/ 639 w 52"/>
                  <a:gd name="T7" fmla="*/ 1345 h 91"/>
                  <a:gd name="T8" fmla="*/ 282 w 52"/>
                  <a:gd name="T9" fmla="*/ 1375 h 91"/>
                  <a:gd name="T10" fmla="*/ 245 w 52"/>
                  <a:gd name="T11" fmla="*/ 967 h 91"/>
                  <a:gd name="T12" fmla="*/ 196 w 52"/>
                  <a:gd name="T13" fmla="*/ 648 h 91"/>
                  <a:gd name="T14" fmla="*/ 256 w 52"/>
                  <a:gd name="T15" fmla="*/ 225 h 91"/>
                  <a:gd name="T16" fmla="*/ 12 w 52"/>
                  <a:gd name="T17" fmla="*/ 12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2" h="91">
                    <a:moveTo>
                      <a:pt x="0" y="0"/>
                    </a:moveTo>
                    <a:cubicBezTo>
                      <a:pt x="12" y="3"/>
                      <a:pt x="19" y="9"/>
                      <a:pt x="26" y="13"/>
                    </a:cubicBezTo>
                    <a:cubicBezTo>
                      <a:pt x="36" y="19"/>
                      <a:pt x="37" y="37"/>
                      <a:pt x="36" y="47"/>
                    </a:cubicBezTo>
                    <a:cubicBezTo>
                      <a:pt x="34" y="67"/>
                      <a:pt x="31" y="83"/>
                      <a:pt x="52" y="89"/>
                    </a:cubicBezTo>
                    <a:cubicBezTo>
                      <a:pt x="44" y="90"/>
                      <a:pt x="29" y="83"/>
                      <a:pt x="23" y="91"/>
                    </a:cubicBezTo>
                    <a:cubicBezTo>
                      <a:pt x="27" y="86"/>
                      <a:pt x="35" y="57"/>
                      <a:pt x="20" y="64"/>
                    </a:cubicBezTo>
                    <a:cubicBezTo>
                      <a:pt x="26" y="58"/>
                      <a:pt x="34" y="32"/>
                      <a:pt x="16" y="43"/>
                    </a:cubicBezTo>
                    <a:cubicBezTo>
                      <a:pt x="24" y="37"/>
                      <a:pt x="26" y="20"/>
                      <a:pt x="21" y="15"/>
                    </a:cubicBezTo>
                    <a:cubicBezTo>
                      <a:pt x="16" y="11"/>
                      <a:pt x="7" y="2"/>
                      <a:pt x="1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5" name="Freeform 877">
                <a:extLst>
                  <a:ext uri="{FF2B5EF4-FFF2-40B4-BE49-F238E27FC236}">
                    <a16:creationId xmlns:a16="http://schemas.microsoft.com/office/drawing/2014/main" id="{506C2720-A9EE-494E-BFEA-6048952A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2655"/>
                <a:ext cx="119" cy="38"/>
              </a:xfrm>
              <a:custGeom>
                <a:avLst/>
                <a:gdLst>
                  <a:gd name="T0" fmla="*/ 649 w 51"/>
                  <a:gd name="T1" fmla="*/ 180 h 15"/>
                  <a:gd name="T2" fmla="*/ 457 w 51"/>
                  <a:gd name="T3" fmla="*/ 213 h 15"/>
                  <a:gd name="T4" fmla="*/ 315 w 51"/>
                  <a:gd name="T5" fmla="*/ 243 h 15"/>
                  <a:gd name="T6" fmla="*/ 77 w 51"/>
                  <a:gd name="T7" fmla="*/ 96 h 15"/>
                  <a:gd name="T8" fmla="*/ 163 w 51"/>
                  <a:gd name="T9" fmla="*/ 63 h 15"/>
                  <a:gd name="T10" fmla="*/ 306 w 51"/>
                  <a:gd name="T11" fmla="*/ 0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1" h="15">
                    <a:moveTo>
                      <a:pt x="51" y="11"/>
                    </a:moveTo>
                    <a:cubicBezTo>
                      <a:pt x="46" y="11"/>
                      <a:pt x="41" y="11"/>
                      <a:pt x="36" y="13"/>
                    </a:cubicBezTo>
                    <a:cubicBezTo>
                      <a:pt x="32" y="14"/>
                      <a:pt x="29" y="15"/>
                      <a:pt x="25" y="15"/>
                    </a:cubicBezTo>
                    <a:cubicBezTo>
                      <a:pt x="21" y="15"/>
                      <a:pt x="0" y="12"/>
                      <a:pt x="6" y="6"/>
                    </a:cubicBezTo>
                    <a:cubicBezTo>
                      <a:pt x="10" y="7"/>
                      <a:pt x="9" y="6"/>
                      <a:pt x="13" y="4"/>
                    </a:cubicBezTo>
                    <a:cubicBezTo>
                      <a:pt x="17" y="3"/>
                      <a:pt x="20" y="1"/>
                      <a:pt x="24" y="0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6" name="Freeform 878">
                <a:extLst>
                  <a:ext uri="{FF2B5EF4-FFF2-40B4-BE49-F238E27FC236}">
                    <a16:creationId xmlns:a16="http://schemas.microsoft.com/office/drawing/2014/main" id="{97F51E47-B0FE-4C47-A842-A899261296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7" y="2638"/>
                <a:ext cx="54" cy="116"/>
              </a:xfrm>
              <a:custGeom>
                <a:avLst/>
                <a:gdLst>
                  <a:gd name="T0" fmla="*/ 89 w 23"/>
                  <a:gd name="T1" fmla="*/ 0 h 47"/>
                  <a:gd name="T2" fmla="*/ 181 w 23"/>
                  <a:gd name="T3" fmla="*/ 469 h 47"/>
                  <a:gd name="T4" fmla="*/ 298 w 23"/>
                  <a:gd name="T5" fmla="*/ 706 h 47"/>
                  <a:gd name="T6" fmla="*/ 143 w 23"/>
                  <a:gd name="T7" fmla="*/ 543 h 47"/>
                  <a:gd name="T8" fmla="*/ 0 w 23"/>
                  <a:gd name="T9" fmla="*/ 36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7">
                    <a:moveTo>
                      <a:pt x="7" y="0"/>
                    </a:moveTo>
                    <a:cubicBezTo>
                      <a:pt x="4" y="21"/>
                      <a:pt x="11" y="27"/>
                      <a:pt x="14" y="31"/>
                    </a:cubicBezTo>
                    <a:cubicBezTo>
                      <a:pt x="18" y="35"/>
                      <a:pt x="22" y="42"/>
                      <a:pt x="23" y="47"/>
                    </a:cubicBezTo>
                    <a:cubicBezTo>
                      <a:pt x="19" y="44"/>
                      <a:pt x="15" y="40"/>
                      <a:pt x="11" y="36"/>
                    </a:cubicBezTo>
                    <a:cubicBezTo>
                      <a:pt x="8" y="33"/>
                      <a:pt x="3" y="28"/>
                      <a:pt x="0" y="24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7" name="Freeform 879">
                <a:extLst>
                  <a:ext uri="{FF2B5EF4-FFF2-40B4-BE49-F238E27FC236}">
                    <a16:creationId xmlns:a16="http://schemas.microsoft.com/office/drawing/2014/main" id="{4528838B-C66D-49AA-8A0A-9781CBC91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7" y="2425"/>
                <a:ext cx="753" cy="490"/>
              </a:xfrm>
              <a:custGeom>
                <a:avLst/>
                <a:gdLst>
                  <a:gd name="T0" fmla="*/ 0 w 325"/>
                  <a:gd name="T1" fmla="*/ 2151 h 198"/>
                  <a:gd name="T2" fmla="*/ 971 w 325"/>
                  <a:gd name="T3" fmla="*/ 2579 h 198"/>
                  <a:gd name="T4" fmla="*/ 1928 w 325"/>
                  <a:gd name="T5" fmla="*/ 1458 h 198"/>
                  <a:gd name="T6" fmla="*/ 2410 w 325"/>
                  <a:gd name="T7" fmla="*/ 997 h 198"/>
                  <a:gd name="T8" fmla="*/ 2653 w 325"/>
                  <a:gd name="T9" fmla="*/ 881 h 198"/>
                  <a:gd name="T10" fmla="*/ 3012 w 325"/>
                  <a:gd name="T11" fmla="*/ 834 h 198"/>
                  <a:gd name="T12" fmla="*/ 3334 w 325"/>
                  <a:gd name="T13" fmla="*/ 772 h 198"/>
                  <a:gd name="T14" fmla="*/ 3721 w 325"/>
                  <a:gd name="T15" fmla="*/ 789 h 198"/>
                  <a:gd name="T16" fmla="*/ 3957 w 325"/>
                  <a:gd name="T17" fmla="*/ 287 h 198"/>
                  <a:gd name="T18" fmla="*/ 3767 w 325"/>
                  <a:gd name="T19" fmla="*/ 183 h 198"/>
                  <a:gd name="T20" fmla="*/ 3086 w 325"/>
                  <a:gd name="T21" fmla="*/ 121 h 198"/>
                  <a:gd name="T22" fmla="*/ 2861 w 325"/>
                  <a:gd name="T23" fmla="*/ 710 h 198"/>
                  <a:gd name="T24" fmla="*/ 2352 w 325"/>
                  <a:gd name="T25" fmla="*/ 577 h 198"/>
                  <a:gd name="T26" fmla="*/ 2141 w 325"/>
                  <a:gd name="T27" fmla="*/ 1059 h 198"/>
                  <a:gd name="T28" fmla="*/ 1615 w 325"/>
                  <a:gd name="T29" fmla="*/ 1091 h 198"/>
                  <a:gd name="T30" fmla="*/ 1031 w 325"/>
                  <a:gd name="T31" fmla="*/ 2118 h 198"/>
                  <a:gd name="T32" fmla="*/ 558 w 325"/>
                  <a:gd name="T33" fmla="*/ 2383 h 198"/>
                  <a:gd name="T34" fmla="*/ 114 w 325"/>
                  <a:gd name="T35" fmla="*/ 2168 h 1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5" h="198">
                    <a:moveTo>
                      <a:pt x="0" y="142"/>
                    </a:moveTo>
                    <a:cubicBezTo>
                      <a:pt x="24" y="150"/>
                      <a:pt x="55" y="198"/>
                      <a:pt x="78" y="170"/>
                    </a:cubicBezTo>
                    <a:cubicBezTo>
                      <a:pt x="100" y="143"/>
                      <a:pt x="126" y="115"/>
                      <a:pt x="155" y="96"/>
                    </a:cubicBezTo>
                    <a:cubicBezTo>
                      <a:pt x="169" y="86"/>
                      <a:pt x="184" y="80"/>
                      <a:pt x="194" y="66"/>
                    </a:cubicBezTo>
                    <a:cubicBezTo>
                      <a:pt x="200" y="56"/>
                      <a:pt x="200" y="56"/>
                      <a:pt x="213" y="58"/>
                    </a:cubicBezTo>
                    <a:cubicBezTo>
                      <a:pt x="224" y="59"/>
                      <a:pt x="230" y="58"/>
                      <a:pt x="242" y="55"/>
                    </a:cubicBezTo>
                    <a:cubicBezTo>
                      <a:pt x="250" y="52"/>
                      <a:pt x="259" y="52"/>
                      <a:pt x="268" y="51"/>
                    </a:cubicBezTo>
                    <a:cubicBezTo>
                      <a:pt x="277" y="50"/>
                      <a:pt x="291" y="53"/>
                      <a:pt x="299" y="52"/>
                    </a:cubicBezTo>
                    <a:cubicBezTo>
                      <a:pt x="311" y="51"/>
                      <a:pt x="325" y="32"/>
                      <a:pt x="318" y="19"/>
                    </a:cubicBezTo>
                    <a:cubicBezTo>
                      <a:pt x="307" y="35"/>
                      <a:pt x="314" y="30"/>
                      <a:pt x="303" y="12"/>
                    </a:cubicBezTo>
                    <a:cubicBezTo>
                      <a:pt x="295" y="0"/>
                      <a:pt x="261" y="13"/>
                      <a:pt x="248" y="8"/>
                    </a:cubicBezTo>
                    <a:cubicBezTo>
                      <a:pt x="252" y="30"/>
                      <a:pt x="251" y="41"/>
                      <a:pt x="230" y="47"/>
                    </a:cubicBezTo>
                    <a:cubicBezTo>
                      <a:pt x="216" y="50"/>
                      <a:pt x="199" y="49"/>
                      <a:pt x="189" y="38"/>
                    </a:cubicBezTo>
                    <a:cubicBezTo>
                      <a:pt x="184" y="52"/>
                      <a:pt x="190" y="62"/>
                      <a:pt x="172" y="70"/>
                    </a:cubicBezTo>
                    <a:cubicBezTo>
                      <a:pt x="159" y="76"/>
                      <a:pt x="144" y="77"/>
                      <a:pt x="130" y="72"/>
                    </a:cubicBezTo>
                    <a:cubicBezTo>
                      <a:pt x="151" y="99"/>
                      <a:pt x="95" y="122"/>
                      <a:pt x="83" y="140"/>
                    </a:cubicBezTo>
                    <a:cubicBezTo>
                      <a:pt x="74" y="155"/>
                      <a:pt x="64" y="163"/>
                      <a:pt x="45" y="157"/>
                    </a:cubicBezTo>
                    <a:cubicBezTo>
                      <a:pt x="37" y="154"/>
                      <a:pt x="14" y="152"/>
                      <a:pt x="9" y="143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8" name="Freeform 880">
                <a:extLst>
                  <a:ext uri="{FF2B5EF4-FFF2-40B4-BE49-F238E27FC236}">
                    <a16:creationId xmlns:a16="http://schemas.microsoft.com/office/drawing/2014/main" id="{AAA601BB-5991-4349-9FBB-291427EDF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0" y="2369"/>
                <a:ext cx="204" cy="180"/>
              </a:xfrm>
              <a:custGeom>
                <a:avLst/>
                <a:gdLst>
                  <a:gd name="T0" fmla="*/ 12 w 88"/>
                  <a:gd name="T1" fmla="*/ 0 h 73"/>
                  <a:gd name="T2" fmla="*/ 501 w 88"/>
                  <a:gd name="T3" fmla="*/ 572 h 73"/>
                  <a:gd name="T4" fmla="*/ 784 w 88"/>
                  <a:gd name="T5" fmla="*/ 1095 h 73"/>
                  <a:gd name="T6" fmla="*/ 1085 w 88"/>
                  <a:gd name="T7" fmla="*/ 644 h 73"/>
                  <a:gd name="T8" fmla="*/ 1032 w 88"/>
                  <a:gd name="T9" fmla="*/ 510 h 73"/>
                  <a:gd name="T10" fmla="*/ 925 w 88"/>
                  <a:gd name="T11" fmla="*/ 419 h 73"/>
                  <a:gd name="T12" fmla="*/ 721 w 88"/>
                  <a:gd name="T13" fmla="*/ 212 h 73"/>
                  <a:gd name="T14" fmla="*/ 436 w 88"/>
                  <a:gd name="T15" fmla="*/ 328 h 73"/>
                  <a:gd name="T16" fmla="*/ 74 w 88"/>
                  <a:gd name="T17" fmla="*/ 62 h 7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" h="73">
                    <a:moveTo>
                      <a:pt x="1" y="0"/>
                    </a:moveTo>
                    <a:cubicBezTo>
                      <a:pt x="0" y="23"/>
                      <a:pt x="20" y="38"/>
                      <a:pt x="40" y="38"/>
                    </a:cubicBezTo>
                    <a:cubicBezTo>
                      <a:pt x="58" y="39"/>
                      <a:pt x="80" y="53"/>
                      <a:pt x="63" y="73"/>
                    </a:cubicBezTo>
                    <a:cubicBezTo>
                      <a:pt x="73" y="71"/>
                      <a:pt x="87" y="52"/>
                      <a:pt x="87" y="43"/>
                    </a:cubicBezTo>
                    <a:cubicBezTo>
                      <a:pt x="88" y="38"/>
                      <a:pt x="86" y="36"/>
                      <a:pt x="83" y="34"/>
                    </a:cubicBezTo>
                    <a:cubicBezTo>
                      <a:pt x="80" y="31"/>
                      <a:pt x="77" y="29"/>
                      <a:pt x="74" y="28"/>
                    </a:cubicBezTo>
                    <a:cubicBezTo>
                      <a:pt x="66" y="24"/>
                      <a:pt x="64" y="19"/>
                      <a:pt x="58" y="14"/>
                    </a:cubicBezTo>
                    <a:cubicBezTo>
                      <a:pt x="53" y="19"/>
                      <a:pt x="45" y="23"/>
                      <a:pt x="35" y="22"/>
                    </a:cubicBezTo>
                    <a:cubicBezTo>
                      <a:pt x="22" y="21"/>
                      <a:pt x="8" y="13"/>
                      <a:pt x="6" y="4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9" name="Freeform 881">
                <a:extLst>
                  <a:ext uri="{FF2B5EF4-FFF2-40B4-BE49-F238E27FC236}">
                    <a16:creationId xmlns:a16="http://schemas.microsoft.com/office/drawing/2014/main" id="{82D24844-D5DE-42C2-813E-EECA52DE4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460"/>
                <a:ext cx="14" cy="12"/>
              </a:xfrm>
              <a:custGeom>
                <a:avLst/>
                <a:gdLst>
                  <a:gd name="T0" fmla="*/ 0 w 6"/>
                  <a:gd name="T1" fmla="*/ 12 h 5"/>
                  <a:gd name="T2" fmla="*/ 77 w 6"/>
                  <a:gd name="T3" fmla="*/ 0 h 5"/>
                  <a:gd name="T4" fmla="*/ 12 w 6"/>
                  <a:gd name="T5" fmla="*/ 7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1"/>
                    </a:moveTo>
                    <a:cubicBezTo>
                      <a:pt x="2" y="1"/>
                      <a:pt x="4" y="1"/>
                      <a:pt x="6" y="0"/>
                    </a:cubicBezTo>
                    <a:cubicBezTo>
                      <a:pt x="4" y="2"/>
                      <a:pt x="3" y="4"/>
                      <a:pt x="1" y="5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0" name="Freeform 882">
                <a:extLst>
                  <a:ext uri="{FF2B5EF4-FFF2-40B4-BE49-F238E27FC236}">
                    <a16:creationId xmlns:a16="http://schemas.microsoft.com/office/drawing/2014/main" id="{A125D585-B86B-453A-A9AB-E08930C85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2084"/>
                <a:ext cx="134" cy="208"/>
              </a:xfrm>
              <a:custGeom>
                <a:avLst/>
                <a:gdLst>
                  <a:gd name="T0" fmla="*/ 0 w 58"/>
                  <a:gd name="T1" fmla="*/ 0 h 84"/>
                  <a:gd name="T2" fmla="*/ 705 w 58"/>
                  <a:gd name="T3" fmla="*/ 1184 h 84"/>
                  <a:gd name="T4" fmla="*/ 652 w 58"/>
                  <a:gd name="T5" fmla="*/ 1275 h 84"/>
                  <a:gd name="T6" fmla="*/ 640 w 58"/>
                  <a:gd name="T7" fmla="*/ 943 h 84"/>
                  <a:gd name="T8" fmla="*/ 0 w 58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84">
                    <a:moveTo>
                      <a:pt x="0" y="0"/>
                    </a:moveTo>
                    <a:cubicBezTo>
                      <a:pt x="17" y="8"/>
                      <a:pt x="58" y="37"/>
                      <a:pt x="57" y="78"/>
                    </a:cubicBezTo>
                    <a:cubicBezTo>
                      <a:pt x="57" y="84"/>
                      <a:pt x="54" y="84"/>
                      <a:pt x="53" y="84"/>
                    </a:cubicBezTo>
                    <a:cubicBezTo>
                      <a:pt x="55" y="83"/>
                      <a:pt x="54" y="71"/>
                      <a:pt x="52" y="62"/>
                    </a:cubicBezTo>
                    <a:cubicBezTo>
                      <a:pt x="49" y="54"/>
                      <a:pt x="38" y="20"/>
                      <a:pt x="0" y="0"/>
                    </a:cubicBezTo>
                    <a:close/>
                  </a:path>
                </a:pathLst>
              </a:custGeom>
              <a:solidFill>
                <a:srgbClr val="F7EF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1" name="Freeform 883">
                <a:extLst>
                  <a:ext uri="{FF2B5EF4-FFF2-40B4-BE49-F238E27FC236}">
                    <a16:creationId xmlns:a16="http://schemas.microsoft.com/office/drawing/2014/main" id="{BBEDAA57-7531-4C58-A594-017C927ED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2" y="2062"/>
                <a:ext cx="148" cy="77"/>
              </a:xfrm>
              <a:custGeom>
                <a:avLst/>
                <a:gdLst>
                  <a:gd name="T0" fmla="*/ 423 w 64"/>
                  <a:gd name="T1" fmla="*/ 12 h 31"/>
                  <a:gd name="T2" fmla="*/ 0 w 64"/>
                  <a:gd name="T3" fmla="*/ 186 h 31"/>
                  <a:gd name="T4" fmla="*/ 791 w 64"/>
                  <a:gd name="T5" fmla="*/ 474 h 31"/>
                  <a:gd name="T6" fmla="*/ 423 w 64"/>
                  <a:gd name="T7" fmla="*/ 12 h 3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4" h="31">
                    <a:moveTo>
                      <a:pt x="34" y="1"/>
                    </a:moveTo>
                    <a:cubicBezTo>
                      <a:pt x="29" y="0"/>
                      <a:pt x="0" y="12"/>
                      <a:pt x="0" y="12"/>
                    </a:cubicBezTo>
                    <a:cubicBezTo>
                      <a:pt x="11" y="11"/>
                      <a:pt x="36" y="10"/>
                      <a:pt x="64" y="31"/>
                    </a:cubicBezTo>
                    <a:cubicBezTo>
                      <a:pt x="58" y="24"/>
                      <a:pt x="19" y="7"/>
                      <a:pt x="34" y="1"/>
                    </a:cubicBezTo>
                    <a:close/>
                  </a:path>
                </a:pathLst>
              </a:custGeom>
              <a:solidFill>
                <a:srgbClr val="C3B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2" name="Freeform 884">
                <a:extLst>
                  <a:ext uri="{FF2B5EF4-FFF2-40B4-BE49-F238E27FC236}">
                    <a16:creationId xmlns:a16="http://schemas.microsoft.com/office/drawing/2014/main" id="{C42A1706-117C-4F5A-89D8-30F100954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547"/>
                <a:ext cx="116" cy="123"/>
              </a:xfrm>
              <a:custGeom>
                <a:avLst/>
                <a:gdLst>
                  <a:gd name="T0" fmla="*/ 415 w 50"/>
                  <a:gd name="T1" fmla="*/ 733 h 50"/>
                  <a:gd name="T2" fmla="*/ 162 w 50"/>
                  <a:gd name="T3" fmla="*/ 539 h 50"/>
                  <a:gd name="T4" fmla="*/ 86 w 50"/>
                  <a:gd name="T5" fmla="*/ 399 h 50"/>
                  <a:gd name="T6" fmla="*/ 28 w 50"/>
                  <a:gd name="T7" fmla="*/ 376 h 50"/>
                  <a:gd name="T8" fmla="*/ 0 w 50"/>
                  <a:gd name="T9" fmla="*/ 103 h 50"/>
                  <a:gd name="T10" fmla="*/ 28 w 50"/>
                  <a:gd name="T11" fmla="*/ 42 h 50"/>
                  <a:gd name="T12" fmla="*/ 339 w 50"/>
                  <a:gd name="T13" fmla="*/ 207 h 50"/>
                  <a:gd name="T14" fmla="*/ 339 w 50"/>
                  <a:gd name="T15" fmla="*/ 194 h 50"/>
                  <a:gd name="T16" fmla="*/ 501 w 50"/>
                  <a:gd name="T17" fmla="*/ 376 h 50"/>
                  <a:gd name="T18" fmla="*/ 559 w 50"/>
                  <a:gd name="T19" fmla="*/ 460 h 50"/>
                  <a:gd name="T20" fmla="*/ 415 w 50"/>
                  <a:gd name="T21" fmla="*/ 733 h 5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" h="50">
                    <a:moveTo>
                      <a:pt x="33" y="49"/>
                    </a:moveTo>
                    <a:cubicBezTo>
                      <a:pt x="24" y="49"/>
                      <a:pt x="17" y="42"/>
                      <a:pt x="13" y="36"/>
                    </a:cubicBezTo>
                    <a:cubicBezTo>
                      <a:pt x="11" y="33"/>
                      <a:pt x="8" y="30"/>
                      <a:pt x="7" y="27"/>
                    </a:cubicBezTo>
                    <a:cubicBezTo>
                      <a:pt x="6" y="23"/>
                      <a:pt x="4" y="28"/>
                      <a:pt x="2" y="25"/>
                    </a:cubicBezTo>
                    <a:cubicBezTo>
                      <a:pt x="1" y="23"/>
                      <a:pt x="1" y="11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7" y="0"/>
                      <a:pt x="18" y="7"/>
                      <a:pt x="27" y="14"/>
                    </a:cubicBezTo>
                    <a:cubicBezTo>
                      <a:pt x="27" y="14"/>
                      <a:pt x="27" y="14"/>
                      <a:pt x="27" y="13"/>
                    </a:cubicBezTo>
                    <a:cubicBezTo>
                      <a:pt x="31" y="17"/>
                      <a:pt x="35" y="21"/>
                      <a:pt x="40" y="25"/>
                    </a:cubicBezTo>
                    <a:cubicBezTo>
                      <a:pt x="42" y="27"/>
                      <a:pt x="43" y="29"/>
                      <a:pt x="45" y="31"/>
                    </a:cubicBezTo>
                    <a:cubicBezTo>
                      <a:pt x="50" y="36"/>
                      <a:pt x="47" y="50"/>
                      <a:pt x="33" y="49"/>
                    </a:cubicBezTo>
                    <a:close/>
                  </a:path>
                </a:pathLst>
              </a:custGeom>
              <a:solidFill>
                <a:srgbClr val="FFD5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3" name="Freeform 885">
                <a:extLst>
                  <a:ext uri="{FF2B5EF4-FFF2-40B4-BE49-F238E27FC236}">
                    <a16:creationId xmlns:a16="http://schemas.microsoft.com/office/drawing/2014/main" id="{DA8D0F4D-6B76-4618-A353-6C6576C5E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2606"/>
                <a:ext cx="58" cy="57"/>
              </a:xfrm>
              <a:custGeom>
                <a:avLst/>
                <a:gdLst>
                  <a:gd name="T0" fmla="*/ 0 w 25"/>
                  <a:gd name="T1" fmla="*/ 0 h 23"/>
                  <a:gd name="T2" fmla="*/ 313 w 25"/>
                  <a:gd name="T3" fmla="*/ 307 h 23"/>
                  <a:gd name="T4" fmla="*/ 0 w 25"/>
                  <a:gd name="T5" fmla="*/ 0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23">
                    <a:moveTo>
                      <a:pt x="0" y="0"/>
                    </a:moveTo>
                    <a:cubicBezTo>
                      <a:pt x="7" y="17"/>
                      <a:pt x="21" y="23"/>
                      <a:pt x="25" y="20"/>
                    </a:cubicBezTo>
                    <a:cubicBezTo>
                      <a:pt x="18" y="18"/>
                      <a:pt x="4" y="7"/>
                      <a:pt x="0" y="0"/>
                    </a:cubicBezTo>
                    <a:close/>
                  </a:path>
                </a:pathLst>
              </a:custGeom>
              <a:solidFill>
                <a:srgbClr val="F9B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4" name="Freeform 886">
                <a:extLst>
                  <a:ext uri="{FF2B5EF4-FFF2-40B4-BE49-F238E27FC236}">
                    <a16:creationId xmlns:a16="http://schemas.microsoft.com/office/drawing/2014/main" id="{DB9D40E8-6EE5-47B6-B509-3D010D73F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" y="2561"/>
                <a:ext cx="88" cy="89"/>
              </a:xfrm>
              <a:custGeom>
                <a:avLst/>
                <a:gdLst>
                  <a:gd name="T0" fmla="*/ 435 w 38"/>
                  <a:gd name="T1" fmla="*/ 544 h 36"/>
                  <a:gd name="T2" fmla="*/ 0 w 38"/>
                  <a:gd name="T3" fmla="*/ 0 h 36"/>
                  <a:gd name="T4" fmla="*/ 435 w 38"/>
                  <a:gd name="T5" fmla="*/ 544 h 3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8" h="36">
                    <a:moveTo>
                      <a:pt x="35" y="36"/>
                    </a:moveTo>
                    <a:cubicBezTo>
                      <a:pt x="38" y="28"/>
                      <a:pt x="28" y="15"/>
                      <a:pt x="0" y="0"/>
                    </a:cubicBezTo>
                    <a:cubicBezTo>
                      <a:pt x="9" y="7"/>
                      <a:pt x="37" y="27"/>
                      <a:pt x="35" y="36"/>
                    </a:cubicBezTo>
                    <a:close/>
                  </a:path>
                </a:pathLst>
              </a:custGeom>
              <a:solidFill>
                <a:srgbClr val="FFF5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5" name="Freeform 887">
                <a:extLst>
                  <a:ext uri="{FF2B5EF4-FFF2-40B4-BE49-F238E27FC236}">
                    <a16:creationId xmlns:a16="http://schemas.microsoft.com/office/drawing/2014/main" id="{1F9E72D5-BA2A-4304-9E4C-EF06C9CE96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2094"/>
                <a:ext cx="362" cy="134"/>
              </a:xfrm>
              <a:custGeom>
                <a:avLst/>
                <a:gdLst>
                  <a:gd name="T0" fmla="*/ 0 w 156"/>
                  <a:gd name="T1" fmla="*/ 826 h 54"/>
                  <a:gd name="T2" fmla="*/ 1949 w 156"/>
                  <a:gd name="T3" fmla="*/ 752 h 54"/>
                  <a:gd name="T4" fmla="*/ 0 w 156"/>
                  <a:gd name="T5" fmla="*/ 826 h 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6" h="54">
                    <a:moveTo>
                      <a:pt x="0" y="54"/>
                    </a:moveTo>
                    <a:cubicBezTo>
                      <a:pt x="11" y="42"/>
                      <a:pt x="84" y="0"/>
                      <a:pt x="156" y="49"/>
                    </a:cubicBezTo>
                    <a:cubicBezTo>
                      <a:pt x="140" y="40"/>
                      <a:pt x="70" y="15"/>
                      <a:pt x="0" y="54"/>
                    </a:cubicBezTo>
                    <a:close/>
                  </a:path>
                </a:pathLst>
              </a:custGeom>
              <a:solidFill>
                <a:srgbClr val="ECAF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6" name="Freeform 888">
                <a:extLst>
                  <a:ext uri="{FF2B5EF4-FFF2-40B4-BE49-F238E27FC236}">
                    <a16:creationId xmlns:a16="http://schemas.microsoft.com/office/drawing/2014/main" id="{62AFE6A0-30E9-4148-BFCF-01E74390B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2144"/>
                <a:ext cx="209" cy="37"/>
              </a:xfrm>
              <a:custGeom>
                <a:avLst/>
                <a:gdLst>
                  <a:gd name="T0" fmla="*/ 1126 w 90"/>
                  <a:gd name="T1" fmla="*/ 212 h 15"/>
                  <a:gd name="T2" fmla="*/ 0 w 90"/>
                  <a:gd name="T3" fmla="*/ 224 h 15"/>
                  <a:gd name="T4" fmla="*/ 1126 w 90"/>
                  <a:gd name="T5" fmla="*/ 212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0" h="15">
                    <a:moveTo>
                      <a:pt x="90" y="14"/>
                    </a:moveTo>
                    <a:cubicBezTo>
                      <a:pt x="53" y="0"/>
                      <a:pt x="12" y="9"/>
                      <a:pt x="0" y="15"/>
                    </a:cubicBezTo>
                    <a:cubicBezTo>
                      <a:pt x="17" y="11"/>
                      <a:pt x="49" y="3"/>
                      <a:pt x="9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7" name="Freeform 889">
                <a:extLst>
                  <a:ext uri="{FF2B5EF4-FFF2-40B4-BE49-F238E27FC236}">
                    <a16:creationId xmlns:a16="http://schemas.microsoft.com/office/drawing/2014/main" id="{22A370E5-6008-41DA-89A2-159241101D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2433"/>
                <a:ext cx="188" cy="54"/>
              </a:xfrm>
              <a:custGeom>
                <a:avLst/>
                <a:gdLst>
                  <a:gd name="T0" fmla="*/ 0 w 81"/>
                  <a:gd name="T1" fmla="*/ 174 h 22"/>
                  <a:gd name="T2" fmla="*/ 1012 w 81"/>
                  <a:gd name="T3" fmla="*/ 0 h 22"/>
                  <a:gd name="T4" fmla="*/ 0 w 81"/>
                  <a:gd name="T5" fmla="*/ 174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1" h="22">
                    <a:moveTo>
                      <a:pt x="0" y="12"/>
                    </a:moveTo>
                    <a:cubicBezTo>
                      <a:pt x="14" y="16"/>
                      <a:pt x="60" y="22"/>
                      <a:pt x="81" y="0"/>
                    </a:cubicBezTo>
                    <a:cubicBezTo>
                      <a:pt x="68" y="7"/>
                      <a:pt x="37" y="17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8" name="Freeform 890">
                <a:extLst>
                  <a:ext uri="{FF2B5EF4-FFF2-40B4-BE49-F238E27FC236}">
                    <a16:creationId xmlns:a16="http://schemas.microsoft.com/office/drawing/2014/main" id="{2399FC68-88F8-4062-8A21-B21984C8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2527"/>
                <a:ext cx="62" cy="57"/>
              </a:xfrm>
              <a:custGeom>
                <a:avLst/>
                <a:gdLst>
                  <a:gd name="T0" fmla="*/ 94 w 27"/>
                  <a:gd name="T1" fmla="*/ 349 h 23"/>
                  <a:gd name="T2" fmla="*/ 326 w 27"/>
                  <a:gd name="T3" fmla="*/ 136 h 23"/>
                  <a:gd name="T4" fmla="*/ 94 w 27"/>
                  <a:gd name="T5" fmla="*/ 349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23">
                    <a:moveTo>
                      <a:pt x="8" y="23"/>
                    </a:moveTo>
                    <a:cubicBezTo>
                      <a:pt x="6" y="10"/>
                      <a:pt x="10" y="1"/>
                      <a:pt x="27" y="9"/>
                    </a:cubicBezTo>
                    <a:cubicBezTo>
                      <a:pt x="15" y="1"/>
                      <a:pt x="0" y="0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9" name="Freeform 891">
                <a:extLst>
                  <a:ext uri="{FF2B5EF4-FFF2-40B4-BE49-F238E27FC236}">
                    <a16:creationId xmlns:a16="http://schemas.microsoft.com/office/drawing/2014/main" id="{9276956C-986D-4E1C-A29C-2210B4D35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574"/>
                <a:ext cx="54" cy="178"/>
              </a:xfrm>
              <a:custGeom>
                <a:avLst/>
                <a:gdLst>
                  <a:gd name="T0" fmla="*/ 221 w 23"/>
                  <a:gd name="T1" fmla="*/ 410 h 72"/>
                  <a:gd name="T2" fmla="*/ 298 w 23"/>
                  <a:gd name="T3" fmla="*/ 586 h 72"/>
                  <a:gd name="T4" fmla="*/ 221 w 23"/>
                  <a:gd name="T5" fmla="*/ 759 h 72"/>
                  <a:gd name="T6" fmla="*/ 249 w 23"/>
                  <a:gd name="T7" fmla="*/ 935 h 72"/>
                  <a:gd name="T8" fmla="*/ 171 w 23"/>
                  <a:gd name="T9" fmla="*/ 1088 h 72"/>
                  <a:gd name="T10" fmla="*/ 28 w 23"/>
                  <a:gd name="T11" fmla="*/ 818 h 72"/>
                  <a:gd name="T12" fmla="*/ 38 w 23"/>
                  <a:gd name="T13" fmla="*/ 677 h 72"/>
                  <a:gd name="T14" fmla="*/ 38 w 23"/>
                  <a:gd name="T15" fmla="*/ 556 h 72"/>
                  <a:gd name="T16" fmla="*/ 155 w 23"/>
                  <a:gd name="T17" fmla="*/ 331 h 72"/>
                  <a:gd name="T18" fmla="*/ 232 w 23"/>
                  <a:gd name="T19" fmla="*/ 0 h 72"/>
                  <a:gd name="T20" fmla="*/ 221 w 23"/>
                  <a:gd name="T21" fmla="*/ 319 h 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3" h="72">
                    <a:moveTo>
                      <a:pt x="17" y="27"/>
                    </a:moveTo>
                    <a:cubicBezTo>
                      <a:pt x="18" y="31"/>
                      <a:pt x="23" y="35"/>
                      <a:pt x="23" y="39"/>
                    </a:cubicBezTo>
                    <a:cubicBezTo>
                      <a:pt x="23" y="43"/>
                      <a:pt x="18" y="45"/>
                      <a:pt x="17" y="50"/>
                    </a:cubicBezTo>
                    <a:cubicBezTo>
                      <a:pt x="17" y="54"/>
                      <a:pt x="20" y="58"/>
                      <a:pt x="19" y="62"/>
                    </a:cubicBezTo>
                    <a:cubicBezTo>
                      <a:pt x="18" y="65"/>
                      <a:pt x="15" y="69"/>
                      <a:pt x="13" y="72"/>
                    </a:cubicBezTo>
                    <a:cubicBezTo>
                      <a:pt x="9" y="67"/>
                      <a:pt x="0" y="62"/>
                      <a:pt x="2" y="54"/>
                    </a:cubicBezTo>
                    <a:cubicBezTo>
                      <a:pt x="3" y="50"/>
                      <a:pt x="5" y="49"/>
                      <a:pt x="3" y="45"/>
                    </a:cubicBezTo>
                    <a:cubicBezTo>
                      <a:pt x="2" y="42"/>
                      <a:pt x="1" y="40"/>
                      <a:pt x="3" y="37"/>
                    </a:cubicBezTo>
                    <a:cubicBezTo>
                      <a:pt x="5" y="31"/>
                      <a:pt x="12" y="29"/>
                      <a:pt x="12" y="22"/>
                    </a:cubicBezTo>
                    <a:cubicBezTo>
                      <a:pt x="12" y="14"/>
                      <a:pt x="10" y="7"/>
                      <a:pt x="18" y="0"/>
                    </a:cubicBezTo>
                    <a:cubicBezTo>
                      <a:pt x="14" y="6"/>
                      <a:pt x="14" y="15"/>
                      <a:pt x="17" y="21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0" name="Freeform 892">
                <a:extLst>
                  <a:ext uri="{FF2B5EF4-FFF2-40B4-BE49-F238E27FC236}">
                    <a16:creationId xmlns:a16="http://schemas.microsoft.com/office/drawing/2014/main" id="{51078176-30B3-4818-ADDD-EE222CB36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2406"/>
                <a:ext cx="30" cy="42"/>
              </a:xfrm>
              <a:custGeom>
                <a:avLst/>
                <a:gdLst>
                  <a:gd name="T0" fmla="*/ 85 w 13"/>
                  <a:gd name="T1" fmla="*/ 0 h 17"/>
                  <a:gd name="T2" fmla="*/ 159 w 13"/>
                  <a:gd name="T3" fmla="*/ 257 h 17"/>
                  <a:gd name="T4" fmla="*/ 65 w 13"/>
                  <a:gd name="T5" fmla="*/ 30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7">
                    <a:moveTo>
                      <a:pt x="7" y="0"/>
                    </a:moveTo>
                    <a:cubicBezTo>
                      <a:pt x="0" y="5"/>
                      <a:pt x="5" y="16"/>
                      <a:pt x="13" y="17"/>
                    </a:cubicBezTo>
                    <a:cubicBezTo>
                      <a:pt x="7" y="13"/>
                      <a:pt x="7" y="9"/>
                      <a:pt x="5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1" name="Freeform 893">
                <a:extLst>
                  <a:ext uri="{FF2B5EF4-FFF2-40B4-BE49-F238E27FC236}">
                    <a16:creationId xmlns:a16="http://schemas.microsoft.com/office/drawing/2014/main" id="{CEA3794B-342D-4108-9C0E-E203C8FE6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" y="2749"/>
                <a:ext cx="28" cy="67"/>
              </a:xfrm>
              <a:custGeom>
                <a:avLst/>
                <a:gdLst>
                  <a:gd name="T0" fmla="*/ 86 w 12"/>
                  <a:gd name="T1" fmla="*/ 74 h 27"/>
                  <a:gd name="T2" fmla="*/ 28 w 12"/>
                  <a:gd name="T3" fmla="*/ 136 h 27"/>
                  <a:gd name="T4" fmla="*/ 28 w 12"/>
                  <a:gd name="T5" fmla="*/ 216 h 27"/>
                  <a:gd name="T6" fmla="*/ 28 w 12"/>
                  <a:gd name="T7" fmla="*/ 412 h 27"/>
                  <a:gd name="T8" fmla="*/ 86 w 12"/>
                  <a:gd name="T9" fmla="*/ 196 h 27"/>
                  <a:gd name="T10" fmla="*/ 142 w 12"/>
                  <a:gd name="T11" fmla="*/ 104 h 27"/>
                  <a:gd name="T12" fmla="*/ 114 w 12"/>
                  <a:gd name="T13" fmla="*/ 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" h="27">
                    <a:moveTo>
                      <a:pt x="7" y="5"/>
                    </a:moveTo>
                    <a:cubicBezTo>
                      <a:pt x="5" y="6"/>
                      <a:pt x="3" y="7"/>
                      <a:pt x="2" y="9"/>
                    </a:cubicBezTo>
                    <a:cubicBezTo>
                      <a:pt x="0" y="11"/>
                      <a:pt x="2" y="11"/>
                      <a:pt x="2" y="14"/>
                    </a:cubicBezTo>
                    <a:cubicBezTo>
                      <a:pt x="3" y="18"/>
                      <a:pt x="1" y="23"/>
                      <a:pt x="2" y="27"/>
                    </a:cubicBezTo>
                    <a:cubicBezTo>
                      <a:pt x="7" y="25"/>
                      <a:pt x="5" y="16"/>
                      <a:pt x="7" y="13"/>
                    </a:cubicBezTo>
                    <a:cubicBezTo>
                      <a:pt x="9" y="11"/>
                      <a:pt x="11" y="10"/>
                      <a:pt x="11" y="7"/>
                    </a:cubicBezTo>
                    <a:cubicBezTo>
                      <a:pt x="12" y="4"/>
                      <a:pt x="9" y="3"/>
                      <a:pt x="9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2" name="Freeform 894">
                <a:extLst>
                  <a:ext uri="{FF2B5EF4-FFF2-40B4-BE49-F238E27FC236}">
                    <a16:creationId xmlns:a16="http://schemas.microsoft.com/office/drawing/2014/main" id="{26BDDF29-B28A-40C2-A1F2-E7D3E8560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222"/>
                <a:ext cx="25" cy="128"/>
              </a:xfrm>
              <a:custGeom>
                <a:avLst/>
                <a:gdLst>
                  <a:gd name="T0" fmla="*/ 45 w 11"/>
                  <a:gd name="T1" fmla="*/ 0 h 52"/>
                  <a:gd name="T2" fmla="*/ 0 w 11"/>
                  <a:gd name="T3" fmla="*/ 327 h 52"/>
                  <a:gd name="T4" fmla="*/ 45 w 11"/>
                  <a:gd name="T5" fmla="*/ 775 h 5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52">
                    <a:moveTo>
                      <a:pt x="4" y="0"/>
                    </a:moveTo>
                    <a:cubicBezTo>
                      <a:pt x="3" y="7"/>
                      <a:pt x="0" y="16"/>
                      <a:pt x="0" y="22"/>
                    </a:cubicBezTo>
                    <a:cubicBezTo>
                      <a:pt x="0" y="30"/>
                      <a:pt x="11" y="44"/>
                      <a:pt x="4" y="52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3" name="Freeform 895">
                <a:extLst>
                  <a:ext uri="{FF2B5EF4-FFF2-40B4-BE49-F238E27FC236}">
                    <a16:creationId xmlns:a16="http://schemas.microsoft.com/office/drawing/2014/main" id="{2CD82155-F9E7-44B8-896A-CDEFB42D43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3036"/>
                <a:ext cx="90" cy="52"/>
              </a:xfrm>
              <a:custGeom>
                <a:avLst/>
                <a:gdLst>
                  <a:gd name="T0" fmla="*/ 480 w 39"/>
                  <a:gd name="T1" fmla="*/ 0 h 21"/>
                  <a:gd name="T2" fmla="*/ 282 w 39"/>
                  <a:gd name="T3" fmla="*/ 104 h 21"/>
                  <a:gd name="T4" fmla="*/ 0 w 39"/>
                  <a:gd name="T5" fmla="*/ 319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9" h="21">
                    <a:moveTo>
                      <a:pt x="39" y="0"/>
                    </a:moveTo>
                    <a:cubicBezTo>
                      <a:pt x="34" y="8"/>
                      <a:pt x="29" y="3"/>
                      <a:pt x="23" y="7"/>
                    </a:cubicBezTo>
                    <a:cubicBezTo>
                      <a:pt x="18" y="9"/>
                      <a:pt x="6" y="21"/>
                      <a:pt x="0" y="2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4" name="Freeform 896">
                <a:extLst>
                  <a:ext uri="{FF2B5EF4-FFF2-40B4-BE49-F238E27FC236}">
                    <a16:creationId xmlns:a16="http://schemas.microsoft.com/office/drawing/2014/main" id="{CF5AD3E4-FD05-4515-96B2-8B649FCF1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2" y="2950"/>
                <a:ext cx="100" cy="42"/>
              </a:xfrm>
              <a:custGeom>
                <a:avLst/>
                <a:gdLst>
                  <a:gd name="T0" fmla="*/ 542 w 43"/>
                  <a:gd name="T1" fmla="*/ 12 h 17"/>
                  <a:gd name="T2" fmla="*/ 0 w 43"/>
                  <a:gd name="T3" fmla="*/ 91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3" h="17">
                    <a:moveTo>
                      <a:pt x="43" y="1"/>
                    </a:moveTo>
                    <a:cubicBezTo>
                      <a:pt x="33" y="0"/>
                      <a:pt x="13" y="17"/>
                      <a:pt x="0" y="6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5" name="Freeform 897">
                <a:extLst>
                  <a:ext uri="{FF2B5EF4-FFF2-40B4-BE49-F238E27FC236}">
                    <a16:creationId xmlns:a16="http://schemas.microsoft.com/office/drawing/2014/main" id="{5E65E6D2-EF3C-4A47-B2B4-95D148A77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3217"/>
                <a:ext cx="28" cy="116"/>
              </a:xfrm>
              <a:custGeom>
                <a:avLst/>
                <a:gdLst>
                  <a:gd name="T0" fmla="*/ 0 w 12"/>
                  <a:gd name="T1" fmla="*/ 0 h 47"/>
                  <a:gd name="T2" fmla="*/ 77 w 12"/>
                  <a:gd name="T3" fmla="*/ 706 h 4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47">
                    <a:moveTo>
                      <a:pt x="0" y="0"/>
                    </a:moveTo>
                    <a:cubicBezTo>
                      <a:pt x="12" y="18"/>
                      <a:pt x="8" y="34"/>
                      <a:pt x="6" y="47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6" name="Freeform 898">
                <a:extLst>
                  <a:ext uri="{FF2B5EF4-FFF2-40B4-BE49-F238E27FC236}">
                    <a16:creationId xmlns:a16="http://schemas.microsoft.com/office/drawing/2014/main" id="{3360F72C-82E9-4981-BE3A-10C21FFFA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" y="3222"/>
                <a:ext cx="30" cy="121"/>
              </a:xfrm>
              <a:custGeom>
                <a:avLst/>
                <a:gdLst>
                  <a:gd name="T0" fmla="*/ 12 w 13"/>
                  <a:gd name="T1" fmla="*/ 0 h 49"/>
                  <a:gd name="T2" fmla="*/ 0 w 13"/>
                  <a:gd name="T3" fmla="*/ 738 h 4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49">
                    <a:moveTo>
                      <a:pt x="1" y="0"/>
                    </a:moveTo>
                    <a:cubicBezTo>
                      <a:pt x="6" y="11"/>
                      <a:pt x="13" y="38"/>
                      <a:pt x="0" y="49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7" name="Freeform 899">
                <a:extLst>
                  <a:ext uri="{FF2B5EF4-FFF2-40B4-BE49-F238E27FC236}">
                    <a16:creationId xmlns:a16="http://schemas.microsoft.com/office/drawing/2014/main" id="{82A169BF-D17E-4086-B953-10E9D287F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3232"/>
                <a:ext cx="14" cy="118"/>
              </a:xfrm>
              <a:custGeom>
                <a:avLst/>
                <a:gdLst>
                  <a:gd name="T0" fmla="*/ 49 w 6"/>
                  <a:gd name="T1" fmla="*/ 0 h 48"/>
                  <a:gd name="T2" fmla="*/ 77 w 6"/>
                  <a:gd name="T3" fmla="*/ 713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48">
                    <a:moveTo>
                      <a:pt x="4" y="0"/>
                    </a:moveTo>
                    <a:cubicBezTo>
                      <a:pt x="0" y="12"/>
                      <a:pt x="5" y="35"/>
                      <a:pt x="6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8" name="Freeform 900">
                <a:extLst>
                  <a:ext uri="{FF2B5EF4-FFF2-40B4-BE49-F238E27FC236}">
                    <a16:creationId xmlns:a16="http://schemas.microsoft.com/office/drawing/2014/main" id="{5F292D64-AD6D-4073-8833-0A9177086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3190"/>
                <a:ext cx="28" cy="145"/>
              </a:xfrm>
              <a:custGeom>
                <a:avLst/>
                <a:gdLst>
                  <a:gd name="T0" fmla="*/ 0 w 12"/>
                  <a:gd name="T1" fmla="*/ 0 h 59"/>
                  <a:gd name="T2" fmla="*/ 0 w 12"/>
                  <a:gd name="T3" fmla="*/ 875 h 5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59">
                    <a:moveTo>
                      <a:pt x="0" y="0"/>
                    </a:moveTo>
                    <a:cubicBezTo>
                      <a:pt x="12" y="27"/>
                      <a:pt x="5" y="46"/>
                      <a:pt x="0" y="59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9" name="Freeform 901">
                <a:extLst>
                  <a:ext uri="{FF2B5EF4-FFF2-40B4-BE49-F238E27FC236}">
                    <a16:creationId xmlns:a16="http://schemas.microsoft.com/office/drawing/2014/main" id="{80556B54-BB40-48E9-99B5-FB75BB37B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3224"/>
                <a:ext cx="14" cy="111"/>
              </a:xfrm>
              <a:custGeom>
                <a:avLst/>
                <a:gdLst>
                  <a:gd name="T0" fmla="*/ 37 w 6"/>
                  <a:gd name="T1" fmla="*/ 0 h 45"/>
                  <a:gd name="T2" fmla="*/ 77 w 6"/>
                  <a:gd name="T3" fmla="*/ 676 h 4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45">
                    <a:moveTo>
                      <a:pt x="3" y="0"/>
                    </a:moveTo>
                    <a:cubicBezTo>
                      <a:pt x="0" y="12"/>
                      <a:pt x="2" y="33"/>
                      <a:pt x="6" y="4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0" name="Freeform 902">
                <a:extLst>
                  <a:ext uri="{FF2B5EF4-FFF2-40B4-BE49-F238E27FC236}">
                    <a16:creationId xmlns:a16="http://schemas.microsoft.com/office/drawing/2014/main" id="{05DFB8A7-7092-4F82-86AA-5A00261ED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6" y="3192"/>
                <a:ext cx="26" cy="124"/>
              </a:xfrm>
              <a:custGeom>
                <a:avLst/>
                <a:gdLst>
                  <a:gd name="T0" fmla="*/ 144 w 11"/>
                  <a:gd name="T1" fmla="*/ 0 h 50"/>
                  <a:gd name="T2" fmla="*/ 118 w 11"/>
                  <a:gd name="T3" fmla="*/ 764 h 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0">
                    <a:moveTo>
                      <a:pt x="11" y="0"/>
                    </a:moveTo>
                    <a:cubicBezTo>
                      <a:pt x="3" y="11"/>
                      <a:pt x="0" y="40"/>
                      <a:pt x="9" y="5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1" name="Freeform 903">
                <a:extLst>
                  <a:ext uri="{FF2B5EF4-FFF2-40B4-BE49-F238E27FC236}">
                    <a16:creationId xmlns:a16="http://schemas.microsoft.com/office/drawing/2014/main" id="{A08281C9-7259-4146-83D8-27EEAF939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1" y="3182"/>
                <a:ext cx="25" cy="69"/>
              </a:xfrm>
              <a:custGeom>
                <a:avLst/>
                <a:gdLst>
                  <a:gd name="T0" fmla="*/ 130 w 11"/>
                  <a:gd name="T1" fmla="*/ 0 h 28"/>
                  <a:gd name="T2" fmla="*/ 0 w 11"/>
                  <a:gd name="T3" fmla="*/ 419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8">
                    <a:moveTo>
                      <a:pt x="11" y="0"/>
                    </a:moveTo>
                    <a:cubicBezTo>
                      <a:pt x="7" y="5"/>
                      <a:pt x="5" y="27"/>
                      <a:pt x="0" y="2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2" name="Freeform 904">
                <a:extLst>
                  <a:ext uri="{FF2B5EF4-FFF2-40B4-BE49-F238E27FC236}">
                    <a16:creationId xmlns:a16="http://schemas.microsoft.com/office/drawing/2014/main" id="{8CD564D7-3D8B-4268-9C27-88EE6355C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3155"/>
                <a:ext cx="21" cy="82"/>
              </a:xfrm>
              <a:custGeom>
                <a:avLst/>
                <a:gdLst>
                  <a:gd name="T0" fmla="*/ 114 w 9"/>
                  <a:gd name="T1" fmla="*/ 0 h 33"/>
                  <a:gd name="T2" fmla="*/ 12 w 9"/>
                  <a:gd name="T3" fmla="*/ 507 h 3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33">
                    <a:moveTo>
                      <a:pt x="9" y="0"/>
                    </a:moveTo>
                    <a:cubicBezTo>
                      <a:pt x="4" y="11"/>
                      <a:pt x="0" y="24"/>
                      <a:pt x="1" y="33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3" name="Freeform 905">
                <a:extLst>
                  <a:ext uri="{FF2B5EF4-FFF2-40B4-BE49-F238E27FC236}">
                    <a16:creationId xmlns:a16="http://schemas.microsoft.com/office/drawing/2014/main" id="{327B6E2B-2583-43C3-A7AA-47257D2B0C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" y="3128"/>
                <a:ext cx="32" cy="76"/>
              </a:xfrm>
              <a:custGeom>
                <a:avLst/>
                <a:gdLst>
                  <a:gd name="T0" fmla="*/ 167 w 14"/>
                  <a:gd name="T1" fmla="*/ 0 h 31"/>
                  <a:gd name="T2" fmla="*/ 0 w 14"/>
                  <a:gd name="T3" fmla="*/ 444 h 3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31">
                    <a:moveTo>
                      <a:pt x="14" y="0"/>
                    </a:moveTo>
                    <a:cubicBezTo>
                      <a:pt x="14" y="5"/>
                      <a:pt x="7" y="31"/>
                      <a:pt x="0" y="3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4" name="Freeform 906">
                <a:extLst>
                  <a:ext uri="{FF2B5EF4-FFF2-40B4-BE49-F238E27FC236}">
                    <a16:creationId xmlns:a16="http://schemas.microsoft.com/office/drawing/2014/main" id="{C782E26C-A044-45A3-BF0D-3E110D597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2801"/>
                <a:ext cx="70" cy="18"/>
              </a:xfrm>
              <a:custGeom>
                <a:avLst/>
                <a:gdLst>
                  <a:gd name="T0" fmla="*/ 380 w 30"/>
                  <a:gd name="T1" fmla="*/ 21 h 7"/>
                  <a:gd name="T2" fmla="*/ 0 w 30"/>
                  <a:gd name="T3" fmla="*/ 33 h 7"/>
                  <a:gd name="T4" fmla="*/ 37 w 30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7">
                    <a:moveTo>
                      <a:pt x="30" y="1"/>
                    </a:moveTo>
                    <a:cubicBezTo>
                      <a:pt x="19" y="1"/>
                      <a:pt x="11" y="7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5" name="Freeform 907">
                <a:extLst>
                  <a:ext uri="{FF2B5EF4-FFF2-40B4-BE49-F238E27FC236}">
                    <a16:creationId xmlns:a16="http://schemas.microsoft.com/office/drawing/2014/main" id="{53C32426-E347-4294-BF20-F27A8A3B7D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2707"/>
                <a:ext cx="25" cy="13"/>
              </a:xfrm>
              <a:custGeom>
                <a:avLst/>
                <a:gdLst>
                  <a:gd name="T0" fmla="*/ 130 w 11"/>
                  <a:gd name="T1" fmla="*/ 88 h 5"/>
                  <a:gd name="T2" fmla="*/ 25 w 11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8" y="4"/>
                      <a:pt x="0" y="5"/>
                      <a:pt x="2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6" name="Freeform 908">
                <a:extLst>
                  <a:ext uri="{FF2B5EF4-FFF2-40B4-BE49-F238E27FC236}">
                    <a16:creationId xmlns:a16="http://schemas.microsoft.com/office/drawing/2014/main" id="{FBF5BC08-5DB5-47F9-A296-CB6DA9068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660"/>
                <a:ext cx="26" cy="13"/>
              </a:xfrm>
              <a:custGeom>
                <a:avLst/>
                <a:gdLst>
                  <a:gd name="T0" fmla="*/ 144 w 11"/>
                  <a:gd name="T1" fmla="*/ 88 h 5"/>
                  <a:gd name="T2" fmla="*/ 0 w 11"/>
                  <a:gd name="T3" fmla="*/ 21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7" y="3"/>
                      <a:pt x="4" y="0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7" name="Freeform 909">
                <a:extLst>
                  <a:ext uri="{FF2B5EF4-FFF2-40B4-BE49-F238E27FC236}">
                    <a16:creationId xmlns:a16="http://schemas.microsoft.com/office/drawing/2014/main" id="{523150D0-352F-4C37-911A-61B50C846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2589"/>
                <a:ext cx="21" cy="19"/>
              </a:xfrm>
              <a:custGeom>
                <a:avLst/>
                <a:gdLst>
                  <a:gd name="T0" fmla="*/ 114 w 9"/>
                  <a:gd name="T1" fmla="*/ 107 h 8"/>
                  <a:gd name="T2" fmla="*/ 0 w 9"/>
                  <a:gd name="T3" fmla="*/ 12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cubicBezTo>
                      <a:pt x="8" y="3"/>
                      <a:pt x="5" y="0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8" name="Freeform 910">
                <a:extLst>
                  <a:ext uri="{FF2B5EF4-FFF2-40B4-BE49-F238E27FC236}">
                    <a16:creationId xmlns:a16="http://schemas.microsoft.com/office/drawing/2014/main" id="{BD3498E5-6F99-497C-86EC-B9889661F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2591"/>
                <a:ext cx="30" cy="27"/>
              </a:xfrm>
              <a:custGeom>
                <a:avLst/>
                <a:gdLst>
                  <a:gd name="T0" fmla="*/ 159 w 13"/>
                  <a:gd name="T1" fmla="*/ 162 h 11"/>
                  <a:gd name="T2" fmla="*/ 0 w 13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1">
                    <a:moveTo>
                      <a:pt x="13" y="11"/>
                    </a:moveTo>
                    <a:cubicBezTo>
                      <a:pt x="9" y="9"/>
                      <a:pt x="6" y="3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1486" name="Group 1112">
              <a:extLst>
                <a:ext uri="{FF2B5EF4-FFF2-40B4-BE49-F238E27FC236}">
                  <a16:creationId xmlns:a16="http://schemas.microsoft.com/office/drawing/2014/main" id="{74704D3F-848D-461E-BA50-3B1ECACE25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8" y="1273"/>
              <a:ext cx="2398" cy="2322"/>
              <a:chOff x="2978" y="1273"/>
              <a:chExt cx="2398" cy="2322"/>
            </a:xfrm>
          </p:grpSpPr>
          <p:sp>
            <p:nvSpPr>
              <p:cNvPr id="1509" name="Freeform 912">
                <a:extLst>
                  <a:ext uri="{FF2B5EF4-FFF2-40B4-BE49-F238E27FC236}">
                    <a16:creationId xmlns:a16="http://schemas.microsoft.com/office/drawing/2014/main" id="{1DFDDD2A-FF59-4370-8AA6-988FBBA40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2601"/>
                <a:ext cx="7" cy="17"/>
              </a:xfrm>
              <a:custGeom>
                <a:avLst/>
                <a:gdLst>
                  <a:gd name="T0" fmla="*/ 37 w 3"/>
                  <a:gd name="T1" fmla="*/ 100 h 7"/>
                  <a:gd name="T2" fmla="*/ 0 w 3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3" y="3"/>
                      <a:pt x="2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0" name="Freeform 913">
                <a:extLst>
                  <a:ext uri="{FF2B5EF4-FFF2-40B4-BE49-F238E27FC236}">
                    <a16:creationId xmlns:a16="http://schemas.microsoft.com/office/drawing/2014/main" id="{B051E15C-55DA-4DC9-B024-17DA19273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5" y="2623"/>
                <a:ext cx="7" cy="27"/>
              </a:xfrm>
              <a:custGeom>
                <a:avLst/>
                <a:gdLst>
                  <a:gd name="T0" fmla="*/ 28 w 3"/>
                  <a:gd name="T1" fmla="*/ 162 h 11"/>
                  <a:gd name="T2" fmla="*/ 0 w 3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1">
                    <a:moveTo>
                      <a:pt x="2" y="11"/>
                    </a:moveTo>
                    <a:cubicBezTo>
                      <a:pt x="3" y="7"/>
                      <a:pt x="3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1" name="Freeform 914">
                <a:extLst>
                  <a:ext uri="{FF2B5EF4-FFF2-40B4-BE49-F238E27FC236}">
                    <a16:creationId xmlns:a16="http://schemas.microsoft.com/office/drawing/2014/main" id="{36074D65-14FC-4449-BA4B-CB2CBEDCE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3227"/>
                <a:ext cx="17" cy="118"/>
              </a:xfrm>
              <a:custGeom>
                <a:avLst/>
                <a:gdLst>
                  <a:gd name="T0" fmla="*/ 58 w 7"/>
                  <a:gd name="T1" fmla="*/ 0 h 48"/>
                  <a:gd name="T2" fmla="*/ 100 w 7"/>
                  <a:gd name="T3" fmla="*/ 713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48">
                    <a:moveTo>
                      <a:pt x="4" y="0"/>
                    </a:moveTo>
                    <a:cubicBezTo>
                      <a:pt x="4" y="14"/>
                      <a:pt x="0" y="35"/>
                      <a:pt x="7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2" name="Freeform 915">
                <a:extLst>
                  <a:ext uri="{FF2B5EF4-FFF2-40B4-BE49-F238E27FC236}">
                    <a16:creationId xmlns:a16="http://schemas.microsoft.com/office/drawing/2014/main" id="{13BB0052-DE3A-42C9-9C10-736B666DD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3207"/>
                <a:ext cx="14" cy="119"/>
              </a:xfrm>
              <a:custGeom>
                <a:avLst/>
                <a:gdLst>
                  <a:gd name="T0" fmla="*/ 28 w 6"/>
                  <a:gd name="T1" fmla="*/ 0 h 48"/>
                  <a:gd name="T2" fmla="*/ 37 w 6"/>
                  <a:gd name="T3" fmla="*/ 578 h 48"/>
                  <a:gd name="T4" fmla="*/ 65 w 6"/>
                  <a:gd name="T5" fmla="*/ 731 h 4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48">
                    <a:moveTo>
                      <a:pt x="2" y="0"/>
                    </a:moveTo>
                    <a:cubicBezTo>
                      <a:pt x="1" y="13"/>
                      <a:pt x="0" y="25"/>
                      <a:pt x="3" y="38"/>
                    </a:cubicBezTo>
                    <a:cubicBezTo>
                      <a:pt x="4" y="41"/>
                      <a:pt x="6" y="47"/>
                      <a:pt x="5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3" name="Freeform 916">
                <a:extLst>
                  <a:ext uri="{FF2B5EF4-FFF2-40B4-BE49-F238E27FC236}">
                    <a16:creationId xmlns:a16="http://schemas.microsoft.com/office/drawing/2014/main" id="{497CF0A7-0750-4B4F-A6EB-4B8A82E43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3073"/>
                <a:ext cx="37" cy="62"/>
              </a:xfrm>
              <a:custGeom>
                <a:avLst/>
                <a:gdLst>
                  <a:gd name="T0" fmla="*/ 199 w 16"/>
                  <a:gd name="T1" fmla="*/ 0 h 25"/>
                  <a:gd name="T2" fmla="*/ 0 w 16"/>
                  <a:gd name="T3" fmla="*/ 382 h 2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25">
                    <a:moveTo>
                      <a:pt x="16" y="0"/>
                    </a:moveTo>
                    <a:cubicBezTo>
                      <a:pt x="9" y="5"/>
                      <a:pt x="3" y="16"/>
                      <a:pt x="0" y="2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4" name="Freeform 917">
                <a:extLst>
                  <a:ext uri="{FF2B5EF4-FFF2-40B4-BE49-F238E27FC236}">
                    <a16:creationId xmlns:a16="http://schemas.microsoft.com/office/drawing/2014/main" id="{29A4550D-5C26-410B-B59A-AD6A07FD0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3088"/>
                <a:ext cx="41" cy="60"/>
              </a:xfrm>
              <a:custGeom>
                <a:avLst/>
                <a:gdLst>
                  <a:gd name="T0" fmla="*/ 212 w 18"/>
                  <a:gd name="T1" fmla="*/ 0 h 24"/>
                  <a:gd name="T2" fmla="*/ 0 w 18"/>
                  <a:gd name="T3" fmla="*/ 375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8" h="24">
                    <a:moveTo>
                      <a:pt x="18" y="0"/>
                    </a:moveTo>
                    <a:cubicBezTo>
                      <a:pt x="16" y="9"/>
                      <a:pt x="6" y="20"/>
                      <a:pt x="0" y="24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5" name="Freeform 918">
                <a:extLst>
                  <a:ext uri="{FF2B5EF4-FFF2-40B4-BE49-F238E27FC236}">
                    <a16:creationId xmlns:a16="http://schemas.microsoft.com/office/drawing/2014/main" id="{3A431354-0B91-4BC1-ABAC-03F9A578C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6" y="2900"/>
                <a:ext cx="83" cy="37"/>
              </a:xfrm>
              <a:custGeom>
                <a:avLst/>
                <a:gdLst>
                  <a:gd name="T0" fmla="*/ 440 w 36"/>
                  <a:gd name="T1" fmla="*/ 30 h 15"/>
                  <a:gd name="T2" fmla="*/ 65 w 36"/>
                  <a:gd name="T3" fmla="*/ 0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" h="15">
                    <a:moveTo>
                      <a:pt x="36" y="2"/>
                    </a:moveTo>
                    <a:cubicBezTo>
                      <a:pt x="31" y="4"/>
                      <a:pt x="0" y="15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6" name="Freeform 919">
                <a:extLst>
                  <a:ext uri="{FF2B5EF4-FFF2-40B4-BE49-F238E27FC236}">
                    <a16:creationId xmlns:a16="http://schemas.microsoft.com/office/drawing/2014/main" id="{7CADB982-EEF6-4AEA-B7D3-98B18459D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5" y="2863"/>
                <a:ext cx="61" cy="15"/>
              </a:xfrm>
              <a:custGeom>
                <a:avLst/>
                <a:gdLst>
                  <a:gd name="T0" fmla="*/ 336 w 26"/>
                  <a:gd name="T1" fmla="*/ 50 h 6"/>
                  <a:gd name="T2" fmla="*/ 12 w 26"/>
                  <a:gd name="T3" fmla="*/ 95 h 6"/>
                  <a:gd name="T4" fmla="*/ 0 w 26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6">
                    <a:moveTo>
                      <a:pt x="26" y="3"/>
                    </a:moveTo>
                    <a:cubicBezTo>
                      <a:pt x="18" y="5"/>
                      <a:pt x="9" y="4"/>
                      <a:pt x="1" y="6"/>
                    </a:cubicBezTo>
                    <a:cubicBezTo>
                      <a:pt x="0" y="4"/>
                      <a:pt x="0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7" name="Freeform 920">
                <a:extLst>
                  <a:ext uri="{FF2B5EF4-FFF2-40B4-BE49-F238E27FC236}">
                    <a16:creationId xmlns:a16="http://schemas.microsoft.com/office/drawing/2014/main" id="{276C42B9-24F6-4547-BDD2-4409ECC08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747"/>
                <a:ext cx="25" cy="17"/>
              </a:xfrm>
              <a:custGeom>
                <a:avLst/>
                <a:gdLst>
                  <a:gd name="T0" fmla="*/ 130 w 11"/>
                  <a:gd name="T1" fmla="*/ 87 h 7"/>
                  <a:gd name="T2" fmla="*/ 0 w 11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11" y="6"/>
                    </a:moveTo>
                    <a:cubicBezTo>
                      <a:pt x="7" y="7"/>
                      <a:pt x="0" y="5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8" name="Freeform 921">
                <a:extLst>
                  <a:ext uri="{FF2B5EF4-FFF2-40B4-BE49-F238E27FC236}">
                    <a16:creationId xmlns:a16="http://schemas.microsoft.com/office/drawing/2014/main" id="{9D4EDEE6-D6D5-45EC-8D25-88DE3548D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2584"/>
                <a:ext cx="14" cy="17"/>
              </a:xfrm>
              <a:custGeom>
                <a:avLst/>
                <a:gdLst>
                  <a:gd name="T0" fmla="*/ 77 w 6"/>
                  <a:gd name="T1" fmla="*/ 100 h 7"/>
                  <a:gd name="T2" fmla="*/ 0 w 6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5" y="4"/>
                      <a:pt x="3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9" name="Freeform 922">
                <a:extLst>
                  <a:ext uri="{FF2B5EF4-FFF2-40B4-BE49-F238E27FC236}">
                    <a16:creationId xmlns:a16="http://schemas.microsoft.com/office/drawing/2014/main" id="{1140042A-9AF1-44D5-8CC2-D6AE58CD3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628"/>
                <a:ext cx="5" cy="3"/>
              </a:xfrm>
              <a:custGeom>
                <a:avLst/>
                <a:gdLst>
                  <a:gd name="T0" fmla="*/ 33 w 2"/>
                  <a:gd name="T1" fmla="*/ 27 h 1"/>
                  <a:gd name="T2" fmla="*/ 0 w 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0" name="Freeform 923">
                <a:extLst>
                  <a:ext uri="{FF2B5EF4-FFF2-40B4-BE49-F238E27FC236}">
                    <a16:creationId xmlns:a16="http://schemas.microsoft.com/office/drawing/2014/main" id="{6D5AB9AB-F25B-4CD0-858A-CB5B8180D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7" y="3155"/>
                <a:ext cx="44" cy="96"/>
              </a:xfrm>
              <a:custGeom>
                <a:avLst/>
                <a:gdLst>
                  <a:gd name="T0" fmla="*/ 0 w 19"/>
                  <a:gd name="T1" fmla="*/ 0 h 39"/>
                  <a:gd name="T2" fmla="*/ 188 w 19"/>
                  <a:gd name="T3" fmla="*/ 581 h 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39">
                    <a:moveTo>
                      <a:pt x="0" y="0"/>
                    </a:moveTo>
                    <a:cubicBezTo>
                      <a:pt x="4" y="10"/>
                      <a:pt x="19" y="29"/>
                      <a:pt x="15" y="3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1" name="Freeform 924">
                <a:extLst>
                  <a:ext uri="{FF2B5EF4-FFF2-40B4-BE49-F238E27FC236}">
                    <a16:creationId xmlns:a16="http://schemas.microsoft.com/office/drawing/2014/main" id="{8CE6E306-79A9-4C04-8778-56183A511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8" y="3170"/>
                <a:ext cx="16" cy="86"/>
              </a:xfrm>
              <a:custGeom>
                <a:avLst/>
                <a:gdLst>
                  <a:gd name="T0" fmla="*/ 73 w 7"/>
                  <a:gd name="T1" fmla="*/ 0 h 35"/>
                  <a:gd name="T2" fmla="*/ 48 w 7"/>
                  <a:gd name="T3" fmla="*/ 327 h 35"/>
                  <a:gd name="T4" fmla="*/ 0 w 7"/>
                  <a:gd name="T5" fmla="*/ 518 h 3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35">
                    <a:moveTo>
                      <a:pt x="6" y="0"/>
                    </a:moveTo>
                    <a:cubicBezTo>
                      <a:pt x="7" y="5"/>
                      <a:pt x="4" y="16"/>
                      <a:pt x="4" y="22"/>
                    </a:cubicBezTo>
                    <a:cubicBezTo>
                      <a:pt x="4" y="27"/>
                      <a:pt x="3" y="31"/>
                      <a:pt x="0" y="3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2" name="Freeform 925">
                <a:extLst>
                  <a:ext uri="{FF2B5EF4-FFF2-40B4-BE49-F238E27FC236}">
                    <a16:creationId xmlns:a16="http://schemas.microsoft.com/office/drawing/2014/main" id="{4A007EC8-3054-4C7A-843B-4CF6A7947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3007"/>
                <a:ext cx="102" cy="34"/>
              </a:xfrm>
              <a:custGeom>
                <a:avLst/>
                <a:gdLst>
                  <a:gd name="T0" fmla="*/ 547 w 44"/>
                  <a:gd name="T1" fmla="*/ 0 h 14"/>
                  <a:gd name="T2" fmla="*/ 0 w 44"/>
                  <a:gd name="T3" fmla="*/ 29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4" h="14">
                    <a:moveTo>
                      <a:pt x="44" y="0"/>
                    </a:moveTo>
                    <a:cubicBezTo>
                      <a:pt x="35" y="2"/>
                      <a:pt x="5" y="14"/>
                      <a:pt x="0" y="2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3" name="Freeform 926">
                <a:extLst>
                  <a:ext uri="{FF2B5EF4-FFF2-40B4-BE49-F238E27FC236}">
                    <a16:creationId xmlns:a16="http://schemas.microsoft.com/office/drawing/2014/main" id="{E92AD557-90BE-4A1B-A1CA-B852DE1477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717"/>
                <a:ext cx="37" cy="35"/>
              </a:xfrm>
              <a:custGeom>
                <a:avLst/>
                <a:gdLst>
                  <a:gd name="T0" fmla="*/ 0 w 16"/>
                  <a:gd name="T1" fmla="*/ 0 h 14"/>
                  <a:gd name="T2" fmla="*/ 12 w 16"/>
                  <a:gd name="T3" fmla="*/ 83 h 14"/>
                  <a:gd name="T4" fmla="*/ 150 w 16"/>
                  <a:gd name="T5" fmla="*/ 113 h 14"/>
                  <a:gd name="T6" fmla="*/ 199 w 16"/>
                  <a:gd name="T7" fmla="*/ 220 h 1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cubicBezTo>
                      <a:pt x="0" y="1"/>
                      <a:pt x="1" y="3"/>
                      <a:pt x="1" y="5"/>
                    </a:cubicBezTo>
                    <a:cubicBezTo>
                      <a:pt x="4" y="6"/>
                      <a:pt x="8" y="5"/>
                      <a:pt x="12" y="7"/>
                    </a:cubicBezTo>
                    <a:cubicBezTo>
                      <a:pt x="10" y="11"/>
                      <a:pt x="12" y="13"/>
                      <a:pt x="16" y="1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4" name="Freeform 927">
                <a:extLst>
                  <a:ext uri="{FF2B5EF4-FFF2-40B4-BE49-F238E27FC236}">
                    <a16:creationId xmlns:a16="http://schemas.microsoft.com/office/drawing/2014/main" id="{CB06986E-1FCF-4C67-967F-0BAAE677E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2814"/>
                <a:ext cx="39" cy="10"/>
              </a:xfrm>
              <a:custGeom>
                <a:avLst/>
                <a:gdLst>
                  <a:gd name="T0" fmla="*/ 204 w 17"/>
                  <a:gd name="T1" fmla="*/ 50 h 4"/>
                  <a:gd name="T2" fmla="*/ 110 w 17"/>
                  <a:gd name="T3" fmla="*/ 0 h 4"/>
                  <a:gd name="T4" fmla="*/ 85 w 17"/>
                  <a:gd name="T5" fmla="*/ 63 h 4"/>
                  <a:gd name="T6" fmla="*/ 0 w 17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4">
                    <a:moveTo>
                      <a:pt x="17" y="3"/>
                    </a:moveTo>
                    <a:cubicBezTo>
                      <a:pt x="14" y="2"/>
                      <a:pt x="12" y="1"/>
                      <a:pt x="9" y="0"/>
                    </a:cubicBezTo>
                    <a:cubicBezTo>
                      <a:pt x="9" y="2"/>
                      <a:pt x="7" y="3"/>
                      <a:pt x="7" y="4"/>
                    </a:cubicBezTo>
                    <a:cubicBezTo>
                      <a:pt x="5" y="1"/>
                      <a:pt x="3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5" name="Freeform 928">
                <a:extLst>
                  <a:ext uri="{FF2B5EF4-FFF2-40B4-BE49-F238E27FC236}">
                    <a16:creationId xmlns:a16="http://schemas.microsoft.com/office/drawing/2014/main" id="{D7592506-5710-4C84-9F33-D4858AEB4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9" y="3036"/>
                <a:ext cx="37" cy="67"/>
              </a:xfrm>
              <a:custGeom>
                <a:avLst/>
                <a:gdLst>
                  <a:gd name="T0" fmla="*/ 199 w 16"/>
                  <a:gd name="T1" fmla="*/ 0 h 27"/>
                  <a:gd name="T2" fmla="*/ 65 w 16"/>
                  <a:gd name="T3" fmla="*/ 92 h 27"/>
                  <a:gd name="T4" fmla="*/ 134 w 16"/>
                  <a:gd name="T5" fmla="*/ 154 h 27"/>
                  <a:gd name="T6" fmla="*/ 28 w 16"/>
                  <a:gd name="T7" fmla="*/ 400 h 27"/>
                  <a:gd name="T8" fmla="*/ 12 w 16"/>
                  <a:gd name="T9" fmla="*/ 40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cubicBezTo>
                      <a:pt x="13" y="3"/>
                      <a:pt x="9" y="5"/>
                      <a:pt x="5" y="6"/>
                    </a:cubicBezTo>
                    <a:cubicBezTo>
                      <a:pt x="7" y="7"/>
                      <a:pt x="9" y="10"/>
                      <a:pt x="11" y="10"/>
                    </a:cubicBezTo>
                    <a:cubicBezTo>
                      <a:pt x="8" y="15"/>
                      <a:pt x="0" y="19"/>
                      <a:pt x="2" y="26"/>
                    </a:cubicBezTo>
                    <a:cubicBezTo>
                      <a:pt x="1" y="27"/>
                      <a:pt x="1" y="26"/>
                      <a:pt x="1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6" name="Freeform 929">
                <a:extLst>
                  <a:ext uri="{FF2B5EF4-FFF2-40B4-BE49-F238E27FC236}">
                    <a16:creationId xmlns:a16="http://schemas.microsoft.com/office/drawing/2014/main" id="{159A876D-32C1-4CC0-994C-4A6F558E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925"/>
                <a:ext cx="84" cy="25"/>
              </a:xfrm>
              <a:custGeom>
                <a:avLst/>
                <a:gdLst>
                  <a:gd name="T0" fmla="*/ 457 w 36"/>
                  <a:gd name="T1" fmla="*/ 33 h 10"/>
                  <a:gd name="T2" fmla="*/ 266 w 36"/>
                  <a:gd name="T3" fmla="*/ 33 h 10"/>
                  <a:gd name="T4" fmla="*/ 266 w 36"/>
                  <a:gd name="T5" fmla="*/ 83 h 10"/>
                  <a:gd name="T6" fmla="*/ 191 w 36"/>
                  <a:gd name="T7" fmla="*/ 0 h 10"/>
                  <a:gd name="T8" fmla="*/ 0 w 36"/>
                  <a:gd name="T9" fmla="*/ 158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0">
                    <a:moveTo>
                      <a:pt x="36" y="2"/>
                    </a:moveTo>
                    <a:cubicBezTo>
                      <a:pt x="31" y="2"/>
                      <a:pt x="26" y="2"/>
                      <a:pt x="21" y="2"/>
                    </a:cubicBezTo>
                    <a:cubicBezTo>
                      <a:pt x="21" y="3"/>
                      <a:pt x="21" y="4"/>
                      <a:pt x="21" y="5"/>
                    </a:cubicBezTo>
                    <a:cubicBezTo>
                      <a:pt x="19" y="4"/>
                      <a:pt x="17" y="2"/>
                      <a:pt x="15" y="0"/>
                    </a:cubicBezTo>
                    <a:cubicBezTo>
                      <a:pt x="16" y="6"/>
                      <a:pt x="5" y="7"/>
                      <a:pt x="0" y="1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7" name="Freeform 930">
                <a:extLst>
                  <a:ext uri="{FF2B5EF4-FFF2-40B4-BE49-F238E27FC236}">
                    <a16:creationId xmlns:a16="http://schemas.microsoft.com/office/drawing/2014/main" id="{E7334544-444F-4034-AB8B-8F0EF13A0F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8" y="2913"/>
                <a:ext cx="17" cy="27"/>
              </a:xfrm>
              <a:custGeom>
                <a:avLst/>
                <a:gdLst>
                  <a:gd name="T0" fmla="*/ 100 w 7"/>
                  <a:gd name="T1" fmla="*/ 0 h 11"/>
                  <a:gd name="T2" fmla="*/ 0 w 7"/>
                  <a:gd name="T3" fmla="*/ 103 h 11"/>
                  <a:gd name="T4" fmla="*/ 41 w 7"/>
                  <a:gd name="T5" fmla="*/ 150 h 11"/>
                  <a:gd name="T6" fmla="*/ 70 w 7"/>
                  <a:gd name="T7" fmla="*/ 162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7" y="0"/>
                    </a:moveTo>
                    <a:cubicBezTo>
                      <a:pt x="5" y="2"/>
                      <a:pt x="2" y="4"/>
                      <a:pt x="0" y="7"/>
                    </a:cubicBezTo>
                    <a:cubicBezTo>
                      <a:pt x="1" y="8"/>
                      <a:pt x="2" y="10"/>
                      <a:pt x="3" y="10"/>
                    </a:cubicBezTo>
                    <a:cubicBezTo>
                      <a:pt x="3" y="11"/>
                      <a:pt x="4" y="10"/>
                      <a:pt x="5" y="1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8" name="Freeform 931">
                <a:extLst>
                  <a:ext uri="{FF2B5EF4-FFF2-40B4-BE49-F238E27FC236}">
                    <a16:creationId xmlns:a16="http://schemas.microsoft.com/office/drawing/2014/main" id="{010F842C-D8DD-4D5F-9E8C-C209899D4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2984"/>
                <a:ext cx="55" cy="47"/>
              </a:xfrm>
              <a:custGeom>
                <a:avLst/>
                <a:gdLst>
                  <a:gd name="T0" fmla="*/ 289 w 24"/>
                  <a:gd name="T1" fmla="*/ 62 h 19"/>
                  <a:gd name="T2" fmla="*/ 57 w 24"/>
                  <a:gd name="T3" fmla="*/ 195 h 19"/>
                  <a:gd name="T4" fmla="*/ 73 w 24"/>
                  <a:gd name="T5" fmla="*/ 228 h 19"/>
                  <a:gd name="T6" fmla="*/ 0 w 24"/>
                  <a:gd name="T7" fmla="*/ 287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19">
                    <a:moveTo>
                      <a:pt x="24" y="4"/>
                    </a:moveTo>
                    <a:cubicBezTo>
                      <a:pt x="13" y="0"/>
                      <a:pt x="13" y="10"/>
                      <a:pt x="5" y="13"/>
                    </a:cubicBezTo>
                    <a:cubicBezTo>
                      <a:pt x="6" y="13"/>
                      <a:pt x="6" y="14"/>
                      <a:pt x="6" y="15"/>
                    </a:cubicBezTo>
                    <a:cubicBezTo>
                      <a:pt x="3" y="15"/>
                      <a:pt x="2" y="17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9" name="Freeform 932">
                <a:extLst>
                  <a:ext uri="{FF2B5EF4-FFF2-40B4-BE49-F238E27FC236}">
                    <a16:creationId xmlns:a16="http://schemas.microsoft.com/office/drawing/2014/main" id="{A2567A63-EF04-4166-8F8B-6DF76E0B2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3076"/>
                <a:ext cx="28" cy="42"/>
              </a:xfrm>
              <a:custGeom>
                <a:avLst/>
                <a:gdLst>
                  <a:gd name="T0" fmla="*/ 152 w 12"/>
                  <a:gd name="T1" fmla="*/ 0 h 17"/>
                  <a:gd name="T2" fmla="*/ 77 w 12"/>
                  <a:gd name="T3" fmla="*/ 62 h 17"/>
                  <a:gd name="T4" fmla="*/ 12 w 12"/>
                  <a:gd name="T5" fmla="*/ 195 h 17"/>
                  <a:gd name="T6" fmla="*/ 37 w 12"/>
                  <a:gd name="T7" fmla="*/ 225 h 17"/>
                  <a:gd name="T8" fmla="*/ 0 w 12"/>
                  <a:gd name="T9" fmla="*/ 25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17">
                    <a:moveTo>
                      <a:pt x="12" y="0"/>
                    </a:moveTo>
                    <a:cubicBezTo>
                      <a:pt x="10" y="0"/>
                      <a:pt x="7" y="2"/>
                      <a:pt x="6" y="4"/>
                    </a:cubicBezTo>
                    <a:cubicBezTo>
                      <a:pt x="12" y="9"/>
                      <a:pt x="6" y="12"/>
                      <a:pt x="1" y="13"/>
                    </a:cubicBezTo>
                    <a:cubicBezTo>
                      <a:pt x="2" y="13"/>
                      <a:pt x="2" y="14"/>
                      <a:pt x="3" y="15"/>
                    </a:cubicBezTo>
                    <a:cubicBezTo>
                      <a:pt x="2" y="16"/>
                      <a:pt x="1" y="17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0" name="Freeform 933">
                <a:extLst>
                  <a:ext uri="{FF2B5EF4-FFF2-40B4-BE49-F238E27FC236}">
                    <a16:creationId xmlns:a16="http://schemas.microsoft.com/office/drawing/2014/main" id="{D16CBE92-FABD-4DBC-A041-A7CC066D8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3165"/>
                <a:ext cx="30" cy="44"/>
              </a:xfrm>
              <a:custGeom>
                <a:avLst/>
                <a:gdLst>
                  <a:gd name="T0" fmla="*/ 150 w 13"/>
                  <a:gd name="T1" fmla="*/ 264 h 18"/>
                  <a:gd name="T2" fmla="*/ 159 w 13"/>
                  <a:gd name="T3" fmla="*/ 174 h 18"/>
                  <a:gd name="T4" fmla="*/ 65 w 13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12" y="18"/>
                    </a:moveTo>
                    <a:cubicBezTo>
                      <a:pt x="13" y="16"/>
                      <a:pt x="13" y="14"/>
                      <a:pt x="13" y="12"/>
                    </a:cubicBezTo>
                    <a:cubicBezTo>
                      <a:pt x="0" y="11"/>
                      <a:pt x="10" y="5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1" name="Freeform 934">
                <a:extLst>
                  <a:ext uri="{FF2B5EF4-FFF2-40B4-BE49-F238E27FC236}">
                    <a16:creationId xmlns:a16="http://schemas.microsoft.com/office/drawing/2014/main" id="{BDC05E4E-5DEC-4EC0-A0F9-60B04012D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3026"/>
                <a:ext cx="58" cy="40"/>
              </a:xfrm>
              <a:custGeom>
                <a:avLst/>
                <a:gdLst>
                  <a:gd name="T0" fmla="*/ 313 w 25"/>
                  <a:gd name="T1" fmla="*/ 250 h 16"/>
                  <a:gd name="T2" fmla="*/ 162 w 25"/>
                  <a:gd name="T3" fmla="*/ 113 h 16"/>
                  <a:gd name="T4" fmla="*/ 0 w 25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16">
                    <a:moveTo>
                      <a:pt x="25" y="16"/>
                    </a:moveTo>
                    <a:cubicBezTo>
                      <a:pt x="19" y="14"/>
                      <a:pt x="17" y="9"/>
                      <a:pt x="13" y="7"/>
                    </a:cubicBezTo>
                    <a:cubicBezTo>
                      <a:pt x="8" y="4"/>
                      <a:pt x="4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2" name="Freeform 935">
                <a:extLst>
                  <a:ext uri="{FF2B5EF4-FFF2-40B4-BE49-F238E27FC236}">
                    <a16:creationId xmlns:a16="http://schemas.microsoft.com/office/drawing/2014/main" id="{8C077CDE-874C-4549-8166-33CE07765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3123"/>
                <a:ext cx="16" cy="62"/>
              </a:xfrm>
              <a:custGeom>
                <a:avLst/>
                <a:gdLst>
                  <a:gd name="T0" fmla="*/ 57 w 7"/>
                  <a:gd name="T1" fmla="*/ 0 h 25"/>
                  <a:gd name="T2" fmla="*/ 85 w 7"/>
                  <a:gd name="T3" fmla="*/ 42 h 25"/>
                  <a:gd name="T4" fmla="*/ 11 w 7"/>
                  <a:gd name="T5" fmla="*/ 136 h 25"/>
                  <a:gd name="T6" fmla="*/ 85 w 7"/>
                  <a:gd name="T7" fmla="*/ 216 h 25"/>
                  <a:gd name="T8" fmla="*/ 0 w 7"/>
                  <a:gd name="T9" fmla="*/ 382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25">
                    <a:moveTo>
                      <a:pt x="5" y="0"/>
                    </a:moveTo>
                    <a:cubicBezTo>
                      <a:pt x="6" y="1"/>
                      <a:pt x="7" y="2"/>
                      <a:pt x="7" y="3"/>
                    </a:cubicBezTo>
                    <a:cubicBezTo>
                      <a:pt x="6" y="5"/>
                      <a:pt x="3" y="7"/>
                      <a:pt x="1" y="9"/>
                    </a:cubicBezTo>
                    <a:cubicBezTo>
                      <a:pt x="4" y="10"/>
                      <a:pt x="6" y="12"/>
                      <a:pt x="7" y="14"/>
                    </a:cubicBezTo>
                    <a:cubicBezTo>
                      <a:pt x="2" y="17"/>
                      <a:pt x="4" y="22"/>
                      <a:pt x="0" y="2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3" name="Freeform 936">
                <a:extLst>
                  <a:ext uri="{FF2B5EF4-FFF2-40B4-BE49-F238E27FC236}">
                    <a16:creationId xmlns:a16="http://schemas.microsoft.com/office/drawing/2014/main" id="{98D329CC-78BC-4CED-95BD-30CCFCC47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" y="2646"/>
                <a:ext cx="12" cy="54"/>
              </a:xfrm>
              <a:custGeom>
                <a:avLst/>
                <a:gdLst>
                  <a:gd name="T0" fmla="*/ 0 w 5"/>
                  <a:gd name="T1" fmla="*/ 0 h 22"/>
                  <a:gd name="T2" fmla="*/ 29 w 5"/>
                  <a:gd name="T3" fmla="*/ 194 h 22"/>
                  <a:gd name="T4" fmla="*/ 0 w 5"/>
                  <a:gd name="T5" fmla="*/ 295 h 22"/>
                  <a:gd name="T6" fmla="*/ 12 w 5"/>
                  <a:gd name="T7" fmla="*/ 326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" h="22">
                    <a:moveTo>
                      <a:pt x="0" y="0"/>
                    </a:moveTo>
                    <a:cubicBezTo>
                      <a:pt x="1" y="3"/>
                      <a:pt x="2" y="10"/>
                      <a:pt x="2" y="13"/>
                    </a:cubicBezTo>
                    <a:cubicBezTo>
                      <a:pt x="2" y="16"/>
                      <a:pt x="5" y="17"/>
                      <a:pt x="0" y="20"/>
                    </a:cubicBezTo>
                    <a:cubicBezTo>
                      <a:pt x="0" y="21"/>
                      <a:pt x="1" y="21"/>
                      <a:pt x="1" y="2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4" name="Freeform 937">
                <a:extLst>
                  <a:ext uri="{FF2B5EF4-FFF2-40B4-BE49-F238E27FC236}">
                    <a16:creationId xmlns:a16="http://schemas.microsoft.com/office/drawing/2014/main" id="{CCFE8FEF-4FF3-42DD-8B95-31353DAAE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9" y="2722"/>
                <a:ext cx="37" cy="20"/>
              </a:xfrm>
              <a:custGeom>
                <a:avLst/>
                <a:gdLst>
                  <a:gd name="T0" fmla="*/ 199 w 16"/>
                  <a:gd name="T1" fmla="*/ 125 h 8"/>
                  <a:gd name="T2" fmla="*/ 49 w 16"/>
                  <a:gd name="T3" fmla="*/ 113 h 8"/>
                  <a:gd name="T4" fmla="*/ 0 w 16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8">
                    <a:moveTo>
                      <a:pt x="16" y="8"/>
                    </a:moveTo>
                    <a:cubicBezTo>
                      <a:pt x="13" y="8"/>
                      <a:pt x="6" y="8"/>
                      <a:pt x="4" y="7"/>
                    </a:cubicBezTo>
                    <a:cubicBezTo>
                      <a:pt x="2" y="5"/>
                      <a:pt x="3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5" name="Freeform 938">
                <a:extLst>
                  <a:ext uri="{FF2B5EF4-FFF2-40B4-BE49-F238E27FC236}">
                    <a16:creationId xmlns:a16="http://schemas.microsoft.com/office/drawing/2014/main" id="{18140C4C-9557-41EE-87C4-A932A67D9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3071"/>
                <a:ext cx="16" cy="128"/>
              </a:xfrm>
              <a:custGeom>
                <a:avLst/>
                <a:gdLst>
                  <a:gd name="T0" fmla="*/ 73 w 7"/>
                  <a:gd name="T1" fmla="*/ 775 h 52"/>
                  <a:gd name="T2" fmla="*/ 73 w 7"/>
                  <a:gd name="T3" fmla="*/ 569 h 52"/>
                  <a:gd name="T4" fmla="*/ 37 w 7"/>
                  <a:gd name="T5" fmla="*/ 490 h 52"/>
                  <a:gd name="T6" fmla="*/ 57 w 7"/>
                  <a:gd name="T7" fmla="*/ 399 h 52"/>
                  <a:gd name="T8" fmla="*/ 57 w 7"/>
                  <a:gd name="T9" fmla="*/ 315 h 52"/>
                  <a:gd name="T10" fmla="*/ 11 w 7"/>
                  <a:gd name="T11" fmla="*/ 254 h 52"/>
                  <a:gd name="T12" fmla="*/ 11 w 7"/>
                  <a:gd name="T13" fmla="*/ 0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" h="52">
                    <a:moveTo>
                      <a:pt x="6" y="52"/>
                    </a:moveTo>
                    <a:cubicBezTo>
                      <a:pt x="6" y="48"/>
                      <a:pt x="7" y="42"/>
                      <a:pt x="6" y="38"/>
                    </a:cubicBezTo>
                    <a:cubicBezTo>
                      <a:pt x="6" y="37"/>
                      <a:pt x="3" y="35"/>
                      <a:pt x="3" y="33"/>
                    </a:cubicBezTo>
                    <a:cubicBezTo>
                      <a:pt x="3" y="31"/>
                      <a:pt x="5" y="29"/>
                      <a:pt x="5" y="27"/>
                    </a:cubicBezTo>
                    <a:cubicBezTo>
                      <a:pt x="6" y="25"/>
                      <a:pt x="6" y="23"/>
                      <a:pt x="5" y="21"/>
                    </a:cubicBezTo>
                    <a:cubicBezTo>
                      <a:pt x="5" y="18"/>
                      <a:pt x="1" y="19"/>
                      <a:pt x="1" y="17"/>
                    </a:cubicBezTo>
                    <a:cubicBezTo>
                      <a:pt x="0" y="12"/>
                      <a:pt x="3" y="6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6" name="Freeform 939">
                <a:extLst>
                  <a:ext uri="{FF2B5EF4-FFF2-40B4-BE49-F238E27FC236}">
                    <a16:creationId xmlns:a16="http://schemas.microsoft.com/office/drawing/2014/main" id="{8C66AE2B-50CD-44B9-9C6D-DE4C6AB81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" y="3031"/>
                <a:ext cx="31" cy="37"/>
              </a:xfrm>
              <a:custGeom>
                <a:avLst/>
                <a:gdLst>
                  <a:gd name="T0" fmla="*/ 176 w 13"/>
                  <a:gd name="T1" fmla="*/ 104 h 15"/>
                  <a:gd name="T2" fmla="*/ 119 w 13"/>
                  <a:gd name="T3" fmla="*/ 224 h 15"/>
                  <a:gd name="T4" fmla="*/ 0 w 13"/>
                  <a:gd name="T5" fmla="*/ 104 h 15"/>
                  <a:gd name="T6" fmla="*/ 12 w 1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5">
                    <a:moveTo>
                      <a:pt x="13" y="7"/>
                    </a:moveTo>
                    <a:cubicBezTo>
                      <a:pt x="10" y="9"/>
                      <a:pt x="10" y="13"/>
                      <a:pt x="9" y="15"/>
                    </a:cubicBezTo>
                    <a:cubicBezTo>
                      <a:pt x="10" y="9"/>
                      <a:pt x="5" y="7"/>
                      <a:pt x="0" y="7"/>
                    </a:cubicBezTo>
                    <a:cubicBezTo>
                      <a:pt x="1" y="4"/>
                      <a:pt x="1" y="2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7" name="Freeform 940">
                <a:extLst>
                  <a:ext uri="{FF2B5EF4-FFF2-40B4-BE49-F238E27FC236}">
                    <a16:creationId xmlns:a16="http://schemas.microsoft.com/office/drawing/2014/main" id="{283EE010-C160-4032-925D-7A9B61A8A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2979"/>
                <a:ext cx="16" cy="52"/>
              </a:xfrm>
              <a:custGeom>
                <a:avLst/>
                <a:gdLst>
                  <a:gd name="T0" fmla="*/ 85 w 7"/>
                  <a:gd name="T1" fmla="*/ 319 h 21"/>
                  <a:gd name="T2" fmla="*/ 0 w 7"/>
                  <a:gd name="T3" fmla="*/ 215 h 21"/>
                  <a:gd name="T4" fmla="*/ 0 w 7"/>
                  <a:gd name="T5" fmla="*/ 0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21">
                    <a:moveTo>
                      <a:pt x="7" y="21"/>
                    </a:moveTo>
                    <a:cubicBezTo>
                      <a:pt x="6" y="17"/>
                      <a:pt x="3" y="15"/>
                      <a:pt x="0" y="14"/>
                    </a:cubicBezTo>
                    <a:cubicBezTo>
                      <a:pt x="2" y="10"/>
                      <a:pt x="2" y="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8" name="Freeform 941">
                <a:extLst>
                  <a:ext uri="{FF2B5EF4-FFF2-40B4-BE49-F238E27FC236}">
                    <a16:creationId xmlns:a16="http://schemas.microsoft.com/office/drawing/2014/main" id="{6DA30EF7-83EA-45F6-9C36-719392C86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2997"/>
                <a:ext cx="18" cy="17"/>
              </a:xfrm>
              <a:custGeom>
                <a:avLst/>
                <a:gdLst>
                  <a:gd name="T0" fmla="*/ 92 w 8"/>
                  <a:gd name="T1" fmla="*/ 100 h 7"/>
                  <a:gd name="T2" fmla="*/ 0 w 8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7">
                    <a:moveTo>
                      <a:pt x="8" y="7"/>
                    </a:moveTo>
                    <a:cubicBezTo>
                      <a:pt x="6" y="4"/>
                      <a:pt x="3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9" name="Freeform 942">
                <a:extLst>
                  <a:ext uri="{FF2B5EF4-FFF2-40B4-BE49-F238E27FC236}">
                    <a16:creationId xmlns:a16="http://schemas.microsoft.com/office/drawing/2014/main" id="{CD24EF45-237D-41C8-A179-679EF8F2D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762"/>
                <a:ext cx="5" cy="17"/>
              </a:xfrm>
              <a:custGeom>
                <a:avLst/>
                <a:gdLst>
                  <a:gd name="T0" fmla="*/ 20 w 2"/>
                  <a:gd name="T1" fmla="*/ 0 h 7"/>
                  <a:gd name="T2" fmla="*/ 0 w 2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7">
                    <a:moveTo>
                      <a:pt x="1" y="0"/>
                    </a:moveTo>
                    <a:cubicBezTo>
                      <a:pt x="2" y="3"/>
                      <a:pt x="2" y="6"/>
                      <a:pt x="0" y="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0" name="Freeform 943">
                <a:extLst>
                  <a:ext uri="{FF2B5EF4-FFF2-40B4-BE49-F238E27FC236}">
                    <a16:creationId xmlns:a16="http://schemas.microsoft.com/office/drawing/2014/main" id="{ED20A1D5-9617-4B3F-ABAB-9CB692DB4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749"/>
                <a:ext cx="25" cy="20"/>
              </a:xfrm>
              <a:custGeom>
                <a:avLst/>
                <a:gdLst>
                  <a:gd name="T0" fmla="*/ 130 w 11"/>
                  <a:gd name="T1" fmla="*/ 0 h 8"/>
                  <a:gd name="T2" fmla="*/ 0 w 11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8">
                    <a:moveTo>
                      <a:pt x="11" y="0"/>
                    </a:moveTo>
                    <a:cubicBezTo>
                      <a:pt x="11" y="7"/>
                      <a:pt x="5" y="6"/>
                      <a:pt x="0" y="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1" name="Freeform 944">
                <a:extLst>
                  <a:ext uri="{FF2B5EF4-FFF2-40B4-BE49-F238E27FC236}">
                    <a16:creationId xmlns:a16="http://schemas.microsoft.com/office/drawing/2014/main" id="{DBAE2B68-810A-4141-B955-A23799178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591"/>
                <a:ext cx="547" cy="646"/>
              </a:xfrm>
              <a:custGeom>
                <a:avLst/>
                <a:gdLst>
                  <a:gd name="T0" fmla="*/ 2837 w 236"/>
                  <a:gd name="T1" fmla="*/ 2621 h 261"/>
                  <a:gd name="T2" fmla="*/ 2862 w 236"/>
                  <a:gd name="T3" fmla="*/ 2911 h 261"/>
                  <a:gd name="T4" fmla="*/ 2939 w 236"/>
                  <a:gd name="T5" fmla="*/ 3393 h 261"/>
                  <a:gd name="T6" fmla="*/ 2837 w 236"/>
                  <a:gd name="T7" fmla="*/ 3671 h 261"/>
                  <a:gd name="T8" fmla="*/ 2703 w 236"/>
                  <a:gd name="T9" fmla="*/ 3730 h 261"/>
                  <a:gd name="T10" fmla="*/ 2626 w 236"/>
                  <a:gd name="T11" fmla="*/ 3834 h 261"/>
                  <a:gd name="T12" fmla="*/ 2455 w 236"/>
                  <a:gd name="T13" fmla="*/ 3834 h 261"/>
                  <a:gd name="T14" fmla="*/ 2218 w 236"/>
                  <a:gd name="T15" fmla="*/ 3916 h 261"/>
                  <a:gd name="T16" fmla="*/ 2051 w 236"/>
                  <a:gd name="T17" fmla="*/ 3834 h 261"/>
                  <a:gd name="T18" fmla="*/ 1993 w 236"/>
                  <a:gd name="T19" fmla="*/ 3896 h 261"/>
                  <a:gd name="T20" fmla="*/ 1595 w 236"/>
                  <a:gd name="T21" fmla="*/ 3834 h 261"/>
                  <a:gd name="T22" fmla="*/ 1342 w 236"/>
                  <a:gd name="T23" fmla="*/ 3742 h 261"/>
                  <a:gd name="T24" fmla="*/ 1085 w 236"/>
                  <a:gd name="T25" fmla="*/ 3683 h 261"/>
                  <a:gd name="T26" fmla="*/ 1145 w 236"/>
                  <a:gd name="T27" fmla="*/ 3168 h 261"/>
                  <a:gd name="T28" fmla="*/ 848 w 236"/>
                  <a:gd name="T29" fmla="*/ 3596 h 261"/>
                  <a:gd name="T30" fmla="*/ 623 w 236"/>
                  <a:gd name="T31" fmla="*/ 3505 h 261"/>
                  <a:gd name="T32" fmla="*/ 408 w 236"/>
                  <a:gd name="T33" fmla="*/ 3168 h 261"/>
                  <a:gd name="T34" fmla="*/ 236 w 236"/>
                  <a:gd name="T35" fmla="*/ 2683 h 261"/>
                  <a:gd name="T36" fmla="*/ 49 w 236"/>
                  <a:gd name="T37" fmla="*/ 2591 h 261"/>
                  <a:gd name="T38" fmla="*/ 188 w 236"/>
                  <a:gd name="T39" fmla="*/ 2168 h 261"/>
                  <a:gd name="T40" fmla="*/ 65 w 236"/>
                  <a:gd name="T41" fmla="*/ 1893 h 261"/>
                  <a:gd name="T42" fmla="*/ 134 w 236"/>
                  <a:gd name="T43" fmla="*/ 1728 h 261"/>
                  <a:gd name="T44" fmla="*/ 338 w 236"/>
                  <a:gd name="T45" fmla="*/ 1349 h 261"/>
                  <a:gd name="T46" fmla="*/ 586 w 236"/>
                  <a:gd name="T47" fmla="*/ 1304 h 261"/>
                  <a:gd name="T48" fmla="*/ 473 w 236"/>
                  <a:gd name="T49" fmla="*/ 1121 h 261"/>
                  <a:gd name="T50" fmla="*/ 746 w 236"/>
                  <a:gd name="T51" fmla="*/ 802 h 261"/>
                  <a:gd name="T52" fmla="*/ 1048 w 236"/>
                  <a:gd name="T53" fmla="*/ 515 h 261"/>
                  <a:gd name="T54" fmla="*/ 1161 w 236"/>
                  <a:gd name="T55" fmla="*/ 545 h 261"/>
                  <a:gd name="T56" fmla="*/ 1198 w 236"/>
                  <a:gd name="T57" fmla="*/ 275 h 261"/>
                  <a:gd name="T58" fmla="*/ 1358 w 236"/>
                  <a:gd name="T59" fmla="*/ 183 h 261"/>
                  <a:gd name="T60" fmla="*/ 1618 w 236"/>
                  <a:gd name="T61" fmla="*/ 215 h 261"/>
                  <a:gd name="T62" fmla="*/ 1692 w 236"/>
                  <a:gd name="T63" fmla="*/ 319 h 261"/>
                  <a:gd name="T64" fmla="*/ 1708 w 236"/>
                  <a:gd name="T65" fmla="*/ 153 h 261"/>
                  <a:gd name="T66" fmla="*/ 2042 w 236"/>
                  <a:gd name="T67" fmla="*/ 153 h 261"/>
                  <a:gd name="T68" fmla="*/ 2255 w 236"/>
                  <a:gd name="T69" fmla="*/ 153 h 261"/>
                  <a:gd name="T70" fmla="*/ 2327 w 236"/>
                  <a:gd name="T71" fmla="*/ 619 h 261"/>
                  <a:gd name="T72" fmla="*/ 2278 w 236"/>
                  <a:gd name="T73" fmla="*/ 1059 h 261"/>
                  <a:gd name="T74" fmla="*/ 2429 w 236"/>
                  <a:gd name="T75" fmla="*/ 485 h 261"/>
                  <a:gd name="T76" fmla="*/ 2492 w 236"/>
                  <a:gd name="T77" fmla="*/ 332 h 26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36" h="261">
                    <a:moveTo>
                      <a:pt x="218" y="145"/>
                    </a:moveTo>
                    <a:cubicBezTo>
                      <a:pt x="222" y="154"/>
                      <a:pt x="227" y="169"/>
                      <a:pt x="228" y="173"/>
                    </a:cubicBezTo>
                    <a:cubicBezTo>
                      <a:pt x="229" y="175"/>
                      <a:pt x="231" y="181"/>
                      <a:pt x="231" y="184"/>
                    </a:cubicBezTo>
                    <a:cubicBezTo>
                      <a:pt x="232" y="187"/>
                      <a:pt x="230" y="189"/>
                      <a:pt x="230" y="192"/>
                    </a:cubicBezTo>
                    <a:cubicBezTo>
                      <a:pt x="230" y="194"/>
                      <a:pt x="232" y="197"/>
                      <a:pt x="233" y="200"/>
                    </a:cubicBezTo>
                    <a:cubicBezTo>
                      <a:pt x="235" y="207"/>
                      <a:pt x="235" y="216"/>
                      <a:pt x="236" y="224"/>
                    </a:cubicBezTo>
                    <a:cubicBezTo>
                      <a:pt x="236" y="228"/>
                      <a:pt x="235" y="228"/>
                      <a:pt x="233" y="232"/>
                    </a:cubicBezTo>
                    <a:cubicBezTo>
                      <a:pt x="231" y="235"/>
                      <a:pt x="230" y="240"/>
                      <a:pt x="228" y="242"/>
                    </a:cubicBezTo>
                    <a:cubicBezTo>
                      <a:pt x="225" y="245"/>
                      <a:pt x="223" y="244"/>
                      <a:pt x="220" y="245"/>
                    </a:cubicBezTo>
                    <a:cubicBezTo>
                      <a:pt x="219" y="246"/>
                      <a:pt x="218" y="245"/>
                      <a:pt x="217" y="246"/>
                    </a:cubicBezTo>
                    <a:cubicBezTo>
                      <a:pt x="216" y="246"/>
                      <a:pt x="217" y="249"/>
                      <a:pt x="216" y="250"/>
                    </a:cubicBezTo>
                    <a:cubicBezTo>
                      <a:pt x="213" y="251"/>
                      <a:pt x="214" y="253"/>
                      <a:pt x="211" y="253"/>
                    </a:cubicBezTo>
                    <a:cubicBezTo>
                      <a:pt x="209" y="253"/>
                      <a:pt x="206" y="249"/>
                      <a:pt x="204" y="250"/>
                    </a:cubicBezTo>
                    <a:cubicBezTo>
                      <a:pt x="201" y="250"/>
                      <a:pt x="199" y="253"/>
                      <a:pt x="197" y="253"/>
                    </a:cubicBezTo>
                    <a:cubicBezTo>
                      <a:pt x="195" y="254"/>
                      <a:pt x="192" y="254"/>
                      <a:pt x="191" y="254"/>
                    </a:cubicBezTo>
                    <a:cubicBezTo>
                      <a:pt x="187" y="255"/>
                      <a:pt x="182" y="258"/>
                      <a:pt x="178" y="258"/>
                    </a:cubicBezTo>
                    <a:cubicBezTo>
                      <a:pt x="171" y="258"/>
                      <a:pt x="168" y="253"/>
                      <a:pt x="170" y="246"/>
                    </a:cubicBezTo>
                    <a:cubicBezTo>
                      <a:pt x="169" y="248"/>
                      <a:pt x="167" y="251"/>
                      <a:pt x="165" y="253"/>
                    </a:cubicBezTo>
                    <a:cubicBezTo>
                      <a:pt x="163" y="251"/>
                      <a:pt x="162" y="250"/>
                      <a:pt x="160" y="248"/>
                    </a:cubicBezTo>
                    <a:cubicBezTo>
                      <a:pt x="161" y="251"/>
                      <a:pt x="161" y="254"/>
                      <a:pt x="160" y="257"/>
                    </a:cubicBezTo>
                    <a:cubicBezTo>
                      <a:pt x="153" y="257"/>
                      <a:pt x="150" y="261"/>
                      <a:pt x="143" y="258"/>
                    </a:cubicBezTo>
                    <a:cubicBezTo>
                      <a:pt x="138" y="255"/>
                      <a:pt x="134" y="253"/>
                      <a:pt x="128" y="253"/>
                    </a:cubicBezTo>
                    <a:cubicBezTo>
                      <a:pt x="119" y="254"/>
                      <a:pt x="120" y="251"/>
                      <a:pt x="114" y="247"/>
                    </a:cubicBezTo>
                    <a:cubicBezTo>
                      <a:pt x="113" y="247"/>
                      <a:pt x="110" y="248"/>
                      <a:pt x="108" y="247"/>
                    </a:cubicBezTo>
                    <a:cubicBezTo>
                      <a:pt x="106" y="246"/>
                      <a:pt x="105" y="242"/>
                      <a:pt x="104" y="240"/>
                    </a:cubicBezTo>
                    <a:cubicBezTo>
                      <a:pt x="100" y="246"/>
                      <a:pt x="93" y="247"/>
                      <a:pt x="87" y="243"/>
                    </a:cubicBezTo>
                    <a:cubicBezTo>
                      <a:pt x="80" y="239"/>
                      <a:pt x="86" y="230"/>
                      <a:pt x="87" y="224"/>
                    </a:cubicBezTo>
                    <a:cubicBezTo>
                      <a:pt x="89" y="219"/>
                      <a:pt x="91" y="214"/>
                      <a:pt x="92" y="209"/>
                    </a:cubicBezTo>
                    <a:cubicBezTo>
                      <a:pt x="93" y="203"/>
                      <a:pt x="90" y="204"/>
                      <a:pt x="87" y="209"/>
                    </a:cubicBezTo>
                    <a:cubicBezTo>
                      <a:pt x="82" y="218"/>
                      <a:pt x="84" y="245"/>
                      <a:pt x="68" y="237"/>
                    </a:cubicBezTo>
                    <a:cubicBezTo>
                      <a:pt x="65" y="236"/>
                      <a:pt x="64" y="234"/>
                      <a:pt x="60" y="233"/>
                    </a:cubicBezTo>
                    <a:cubicBezTo>
                      <a:pt x="57" y="233"/>
                      <a:pt x="53" y="233"/>
                      <a:pt x="50" y="231"/>
                    </a:cubicBezTo>
                    <a:cubicBezTo>
                      <a:pt x="43" y="226"/>
                      <a:pt x="47" y="220"/>
                      <a:pt x="49" y="213"/>
                    </a:cubicBezTo>
                    <a:cubicBezTo>
                      <a:pt x="40" y="221"/>
                      <a:pt x="39" y="216"/>
                      <a:pt x="33" y="209"/>
                    </a:cubicBezTo>
                    <a:cubicBezTo>
                      <a:pt x="29" y="204"/>
                      <a:pt x="24" y="204"/>
                      <a:pt x="24" y="195"/>
                    </a:cubicBezTo>
                    <a:cubicBezTo>
                      <a:pt x="17" y="200"/>
                      <a:pt x="14" y="184"/>
                      <a:pt x="19" y="177"/>
                    </a:cubicBezTo>
                    <a:cubicBezTo>
                      <a:pt x="17" y="179"/>
                      <a:pt x="15" y="183"/>
                      <a:pt x="10" y="181"/>
                    </a:cubicBezTo>
                    <a:cubicBezTo>
                      <a:pt x="5" y="180"/>
                      <a:pt x="4" y="175"/>
                      <a:pt x="4" y="171"/>
                    </a:cubicBezTo>
                    <a:cubicBezTo>
                      <a:pt x="3" y="166"/>
                      <a:pt x="0" y="154"/>
                      <a:pt x="2" y="149"/>
                    </a:cubicBezTo>
                    <a:cubicBezTo>
                      <a:pt x="4" y="144"/>
                      <a:pt x="9" y="144"/>
                      <a:pt x="15" y="143"/>
                    </a:cubicBezTo>
                    <a:cubicBezTo>
                      <a:pt x="12" y="143"/>
                      <a:pt x="8" y="143"/>
                      <a:pt x="5" y="142"/>
                    </a:cubicBezTo>
                    <a:cubicBezTo>
                      <a:pt x="6" y="136"/>
                      <a:pt x="3" y="131"/>
                      <a:pt x="5" y="125"/>
                    </a:cubicBezTo>
                    <a:cubicBezTo>
                      <a:pt x="6" y="123"/>
                      <a:pt x="9" y="123"/>
                      <a:pt x="10" y="121"/>
                    </a:cubicBezTo>
                    <a:cubicBezTo>
                      <a:pt x="11" y="119"/>
                      <a:pt x="10" y="117"/>
                      <a:pt x="11" y="114"/>
                    </a:cubicBezTo>
                    <a:cubicBezTo>
                      <a:pt x="12" y="110"/>
                      <a:pt x="14" y="109"/>
                      <a:pt x="16" y="105"/>
                    </a:cubicBezTo>
                    <a:cubicBezTo>
                      <a:pt x="20" y="100"/>
                      <a:pt x="21" y="93"/>
                      <a:pt x="27" y="89"/>
                    </a:cubicBezTo>
                    <a:cubicBezTo>
                      <a:pt x="37" y="83"/>
                      <a:pt x="52" y="90"/>
                      <a:pt x="62" y="91"/>
                    </a:cubicBezTo>
                    <a:cubicBezTo>
                      <a:pt x="57" y="89"/>
                      <a:pt x="53" y="86"/>
                      <a:pt x="47" y="86"/>
                    </a:cubicBezTo>
                    <a:cubicBezTo>
                      <a:pt x="44" y="85"/>
                      <a:pt x="42" y="87"/>
                      <a:pt x="39" y="85"/>
                    </a:cubicBezTo>
                    <a:cubicBezTo>
                      <a:pt x="35" y="82"/>
                      <a:pt x="37" y="78"/>
                      <a:pt x="38" y="74"/>
                    </a:cubicBezTo>
                    <a:cubicBezTo>
                      <a:pt x="40" y="68"/>
                      <a:pt x="43" y="70"/>
                      <a:pt x="47" y="64"/>
                    </a:cubicBezTo>
                    <a:cubicBezTo>
                      <a:pt x="52" y="58"/>
                      <a:pt x="50" y="52"/>
                      <a:pt x="60" y="53"/>
                    </a:cubicBezTo>
                    <a:cubicBezTo>
                      <a:pt x="60" y="51"/>
                      <a:pt x="60" y="49"/>
                      <a:pt x="58" y="47"/>
                    </a:cubicBezTo>
                    <a:cubicBezTo>
                      <a:pt x="68" y="41"/>
                      <a:pt x="71" y="31"/>
                      <a:pt x="84" y="34"/>
                    </a:cubicBezTo>
                    <a:cubicBezTo>
                      <a:pt x="91" y="36"/>
                      <a:pt x="97" y="45"/>
                      <a:pt x="102" y="51"/>
                    </a:cubicBezTo>
                    <a:cubicBezTo>
                      <a:pt x="99" y="46"/>
                      <a:pt x="97" y="40"/>
                      <a:pt x="93" y="36"/>
                    </a:cubicBezTo>
                    <a:cubicBezTo>
                      <a:pt x="87" y="31"/>
                      <a:pt x="85" y="32"/>
                      <a:pt x="90" y="25"/>
                    </a:cubicBezTo>
                    <a:cubicBezTo>
                      <a:pt x="91" y="23"/>
                      <a:pt x="94" y="19"/>
                      <a:pt x="96" y="18"/>
                    </a:cubicBezTo>
                    <a:cubicBezTo>
                      <a:pt x="98" y="17"/>
                      <a:pt x="100" y="20"/>
                      <a:pt x="102" y="19"/>
                    </a:cubicBezTo>
                    <a:cubicBezTo>
                      <a:pt x="105" y="18"/>
                      <a:pt x="106" y="13"/>
                      <a:pt x="109" y="12"/>
                    </a:cubicBezTo>
                    <a:cubicBezTo>
                      <a:pt x="112" y="11"/>
                      <a:pt x="116" y="13"/>
                      <a:pt x="118" y="14"/>
                    </a:cubicBezTo>
                    <a:cubicBezTo>
                      <a:pt x="120" y="7"/>
                      <a:pt x="127" y="10"/>
                      <a:pt x="130" y="14"/>
                    </a:cubicBezTo>
                    <a:cubicBezTo>
                      <a:pt x="132" y="16"/>
                      <a:pt x="134" y="20"/>
                      <a:pt x="135" y="23"/>
                    </a:cubicBezTo>
                    <a:cubicBezTo>
                      <a:pt x="135" y="22"/>
                      <a:pt x="135" y="22"/>
                      <a:pt x="136" y="21"/>
                    </a:cubicBezTo>
                    <a:cubicBezTo>
                      <a:pt x="137" y="17"/>
                      <a:pt x="138" y="16"/>
                      <a:pt x="138" y="13"/>
                    </a:cubicBezTo>
                    <a:cubicBezTo>
                      <a:pt x="138" y="13"/>
                      <a:pt x="136" y="11"/>
                      <a:pt x="137" y="10"/>
                    </a:cubicBezTo>
                    <a:cubicBezTo>
                      <a:pt x="139" y="0"/>
                      <a:pt x="150" y="7"/>
                      <a:pt x="155" y="11"/>
                    </a:cubicBezTo>
                    <a:cubicBezTo>
                      <a:pt x="157" y="6"/>
                      <a:pt x="161" y="8"/>
                      <a:pt x="164" y="10"/>
                    </a:cubicBezTo>
                    <a:cubicBezTo>
                      <a:pt x="165" y="8"/>
                      <a:pt x="167" y="7"/>
                      <a:pt x="167" y="5"/>
                    </a:cubicBezTo>
                    <a:cubicBezTo>
                      <a:pt x="176" y="3"/>
                      <a:pt x="171" y="19"/>
                      <a:pt x="181" y="10"/>
                    </a:cubicBezTo>
                    <a:cubicBezTo>
                      <a:pt x="184" y="16"/>
                      <a:pt x="182" y="22"/>
                      <a:pt x="184" y="28"/>
                    </a:cubicBezTo>
                    <a:cubicBezTo>
                      <a:pt x="185" y="33"/>
                      <a:pt x="188" y="35"/>
                      <a:pt x="187" y="41"/>
                    </a:cubicBezTo>
                    <a:cubicBezTo>
                      <a:pt x="186" y="47"/>
                      <a:pt x="182" y="52"/>
                      <a:pt x="182" y="59"/>
                    </a:cubicBezTo>
                    <a:cubicBezTo>
                      <a:pt x="182" y="62"/>
                      <a:pt x="183" y="66"/>
                      <a:pt x="183" y="70"/>
                    </a:cubicBezTo>
                    <a:cubicBezTo>
                      <a:pt x="184" y="58"/>
                      <a:pt x="187" y="47"/>
                      <a:pt x="192" y="37"/>
                    </a:cubicBezTo>
                    <a:cubicBezTo>
                      <a:pt x="193" y="35"/>
                      <a:pt x="195" y="34"/>
                      <a:pt x="195" y="32"/>
                    </a:cubicBezTo>
                    <a:cubicBezTo>
                      <a:pt x="195" y="31"/>
                      <a:pt x="194" y="29"/>
                      <a:pt x="194" y="28"/>
                    </a:cubicBezTo>
                    <a:cubicBezTo>
                      <a:pt x="195" y="24"/>
                      <a:pt x="195" y="23"/>
                      <a:pt x="200" y="22"/>
                    </a:cubicBezTo>
                    <a:cubicBezTo>
                      <a:pt x="209" y="21"/>
                      <a:pt x="211" y="27"/>
                      <a:pt x="214" y="3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2" name="Freeform 945">
                <a:extLst>
                  <a:ext uri="{FF2B5EF4-FFF2-40B4-BE49-F238E27FC236}">
                    <a16:creationId xmlns:a16="http://schemas.microsoft.com/office/drawing/2014/main" id="{6F29911F-6E4F-4E98-859A-30EA9F924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2730"/>
                <a:ext cx="7" cy="24"/>
              </a:xfrm>
              <a:custGeom>
                <a:avLst/>
                <a:gdLst>
                  <a:gd name="T0" fmla="*/ 37 w 3"/>
                  <a:gd name="T1" fmla="*/ 0 h 10"/>
                  <a:gd name="T2" fmla="*/ 0 w 3"/>
                  <a:gd name="T3" fmla="*/ 139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0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3" name="Freeform 946">
                <a:extLst>
                  <a:ext uri="{FF2B5EF4-FFF2-40B4-BE49-F238E27FC236}">
                    <a16:creationId xmlns:a16="http://schemas.microsoft.com/office/drawing/2014/main" id="{A4CB60E2-B86F-400D-AD6E-53A6A59E8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2730"/>
                <a:ext cx="7" cy="24"/>
              </a:xfrm>
              <a:custGeom>
                <a:avLst/>
                <a:gdLst>
                  <a:gd name="T0" fmla="*/ 37 w 3"/>
                  <a:gd name="T1" fmla="*/ 0 h 10"/>
                  <a:gd name="T2" fmla="*/ 0 w 3"/>
                  <a:gd name="T3" fmla="*/ 139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0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4" name="Freeform 947">
                <a:extLst>
                  <a:ext uri="{FF2B5EF4-FFF2-40B4-BE49-F238E27FC236}">
                    <a16:creationId xmlns:a16="http://schemas.microsoft.com/office/drawing/2014/main" id="{3BA1F77A-0DDF-4666-AF21-DA8F39700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3031"/>
                <a:ext cx="9" cy="25"/>
              </a:xfrm>
              <a:custGeom>
                <a:avLst/>
                <a:gdLst>
                  <a:gd name="T0" fmla="*/ 0 w 4"/>
                  <a:gd name="T1" fmla="*/ 0 h 10"/>
                  <a:gd name="T2" fmla="*/ 45 w 4"/>
                  <a:gd name="T3" fmla="*/ 15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cubicBezTo>
                      <a:pt x="1" y="3"/>
                      <a:pt x="3" y="6"/>
                      <a:pt x="4" y="1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5" name="Freeform 948">
                <a:extLst>
                  <a:ext uri="{FF2B5EF4-FFF2-40B4-BE49-F238E27FC236}">
                    <a16:creationId xmlns:a16="http://schemas.microsoft.com/office/drawing/2014/main" id="{0305BEB7-712F-4191-BA64-E2CEE8BF5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3031"/>
                <a:ext cx="9" cy="25"/>
              </a:xfrm>
              <a:custGeom>
                <a:avLst/>
                <a:gdLst>
                  <a:gd name="T0" fmla="*/ 0 w 4"/>
                  <a:gd name="T1" fmla="*/ 0 h 10"/>
                  <a:gd name="T2" fmla="*/ 45 w 4"/>
                  <a:gd name="T3" fmla="*/ 15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cubicBezTo>
                      <a:pt x="1" y="3"/>
                      <a:pt x="3" y="6"/>
                      <a:pt x="4" y="1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6" name="Freeform 949">
                <a:extLst>
                  <a:ext uri="{FF2B5EF4-FFF2-40B4-BE49-F238E27FC236}">
                    <a16:creationId xmlns:a16="http://schemas.microsoft.com/office/drawing/2014/main" id="{0D46F560-4D10-4847-9D8C-643A0A3F4E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2982"/>
                <a:ext cx="25" cy="5"/>
              </a:xfrm>
              <a:custGeom>
                <a:avLst/>
                <a:gdLst>
                  <a:gd name="T0" fmla="*/ 0 w 11"/>
                  <a:gd name="T1" fmla="*/ 33 h 2"/>
                  <a:gd name="T2" fmla="*/ 130 w 1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">
                    <a:moveTo>
                      <a:pt x="0" y="2"/>
                    </a:moveTo>
                    <a:cubicBezTo>
                      <a:pt x="4" y="2"/>
                      <a:pt x="8" y="1"/>
                      <a:pt x="11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7" name="Freeform 950">
                <a:extLst>
                  <a:ext uri="{FF2B5EF4-FFF2-40B4-BE49-F238E27FC236}">
                    <a16:creationId xmlns:a16="http://schemas.microsoft.com/office/drawing/2014/main" id="{A3C066F4-16E8-461F-9B0D-DA956A7D5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2982"/>
                <a:ext cx="25" cy="5"/>
              </a:xfrm>
              <a:custGeom>
                <a:avLst/>
                <a:gdLst>
                  <a:gd name="T0" fmla="*/ 0 w 11"/>
                  <a:gd name="T1" fmla="*/ 33 h 2"/>
                  <a:gd name="T2" fmla="*/ 130 w 1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">
                    <a:moveTo>
                      <a:pt x="0" y="2"/>
                    </a:moveTo>
                    <a:cubicBezTo>
                      <a:pt x="4" y="2"/>
                      <a:pt x="8" y="1"/>
                      <a:pt x="11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8" name="Freeform 951">
                <a:extLst>
                  <a:ext uri="{FF2B5EF4-FFF2-40B4-BE49-F238E27FC236}">
                    <a16:creationId xmlns:a16="http://schemas.microsoft.com/office/drawing/2014/main" id="{799DCC51-5AC0-4387-8295-E76A4FF25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" y="2992"/>
                <a:ext cx="7" cy="17"/>
              </a:xfrm>
              <a:custGeom>
                <a:avLst/>
                <a:gdLst>
                  <a:gd name="T0" fmla="*/ 37 w 3"/>
                  <a:gd name="T1" fmla="*/ 0 h 7"/>
                  <a:gd name="T2" fmla="*/ 0 w 3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2"/>
                      <a:pt x="1" y="5"/>
                      <a:pt x="0" y="7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9" name="Freeform 952">
                <a:extLst>
                  <a:ext uri="{FF2B5EF4-FFF2-40B4-BE49-F238E27FC236}">
                    <a16:creationId xmlns:a16="http://schemas.microsoft.com/office/drawing/2014/main" id="{81B1E94A-F1E9-45C5-A375-043740762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" y="2992"/>
                <a:ext cx="7" cy="17"/>
              </a:xfrm>
              <a:custGeom>
                <a:avLst/>
                <a:gdLst>
                  <a:gd name="T0" fmla="*/ 37 w 3"/>
                  <a:gd name="T1" fmla="*/ 0 h 7"/>
                  <a:gd name="T2" fmla="*/ 0 w 3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2"/>
                      <a:pt x="1" y="5"/>
                      <a:pt x="0" y="7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0" name="Freeform 953">
                <a:extLst>
                  <a:ext uri="{FF2B5EF4-FFF2-40B4-BE49-F238E27FC236}">
                    <a16:creationId xmlns:a16="http://schemas.microsoft.com/office/drawing/2014/main" id="{7DD61829-74C5-4B5F-B6B7-B97642CDC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759"/>
                <a:ext cx="2" cy="18"/>
              </a:xfrm>
              <a:custGeom>
                <a:avLst/>
                <a:gdLst>
                  <a:gd name="T0" fmla="*/ 0 w 1"/>
                  <a:gd name="T1" fmla="*/ 0 h 7"/>
                  <a:gd name="T2" fmla="*/ 8 w 1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0" y="2"/>
                      <a:pt x="0" y="5"/>
                      <a:pt x="1" y="7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1" name="Freeform 954">
                <a:extLst>
                  <a:ext uri="{FF2B5EF4-FFF2-40B4-BE49-F238E27FC236}">
                    <a16:creationId xmlns:a16="http://schemas.microsoft.com/office/drawing/2014/main" id="{73A08221-6A1F-4450-ACAC-47E006DEE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759"/>
                <a:ext cx="2" cy="18"/>
              </a:xfrm>
              <a:custGeom>
                <a:avLst/>
                <a:gdLst>
                  <a:gd name="T0" fmla="*/ 0 w 1"/>
                  <a:gd name="T1" fmla="*/ 0 h 7"/>
                  <a:gd name="T2" fmla="*/ 8 w 1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0" y="2"/>
                      <a:pt x="0" y="5"/>
                      <a:pt x="1" y="7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2" name="Freeform 955">
                <a:extLst>
                  <a:ext uri="{FF2B5EF4-FFF2-40B4-BE49-F238E27FC236}">
                    <a16:creationId xmlns:a16="http://schemas.microsoft.com/office/drawing/2014/main" id="{2697E308-D3ED-48CE-AA51-934EE320D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7" y="2984"/>
                <a:ext cx="23" cy="28"/>
              </a:xfrm>
              <a:custGeom>
                <a:avLst/>
                <a:gdLst>
                  <a:gd name="T0" fmla="*/ 122 w 10"/>
                  <a:gd name="T1" fmla="*/ 0 h 11"/>
                  <a:gd name="T2" fmla="*/ 110 w 10"/>
                  <a:gd name="T3" fmla="*/ 150 h 11"/>
                  <a:gd name="T4" fmla="*/ 0 w 10"/>
                  <a:gd name="T5" fmla="*/ 2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10" y="0"/>
                    </a:moveTo>
                    <a:cubicBezTo>
                      <a:pt x="9" y="2"/>
                      <a:pt x="9" y="6"/>
                      <a:pt x="9" y="9"/>
                    </a:cubicBezTo>
                    <a:cubicBezTo>
                      <a:pt x="5" y="11"/>
                      <a:pt x="1" y="5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3" name="Freeform 956">
                <a:extLst>
                  <a:ext uri="{FF2B5EF4-FFF2-40B4-BE49-F238E27FC236}">
                    <a16:creationId xmlns:a16="http://schemas.microsoft.com/office/drawing/2014/main" id="{2E7C188F-2F6F-439A-AB4D-2EE05F6C4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2470"/>
                <a:ext cx="587" cy="413"/>
              </a:xfrm>
              <a:custGeom>
                <a:avLst/>
                <a:gdLst>
                  <a:gd name="T0" fmla="*/ 0 w 253"/>
                  <a:gd name="T1" fmla="*/ 2525 h 167"/>
                  <a:gd name="T2" fmla="*/ 473 w 253"/>
                  <a:gd name="T3" fmla="*/ 1847 h 167"/>
                  <a:gd name="T4" fmla="*/ 1049 w 253"/>
                  <a:gd name="T5" fmla="*/ 1271 h 167"/>
                  <a:gd name="T6" fmla="*/ 1513 w 253"/>
                  <a:gd name="T7" fmla="*/ 863 h 167"/>
                  <a:gd name="T8" fmla="*/ 1571 w 253"/>
                  <a:gd name="T9" fmla="*/ 727 h 167"/>
                  <a:gd name="T10" fmla="*/ 2394 w 253"/>
                  <a:gd name="T11" fmla="*/ 648 h 167"/>
                  <a:gd name="T12" fmla="*/ 2896 w 253"/>
                  <a:gd name="T13" fmla="*/ 502 h 167"/>
                  <a:gd name="T14" fmla="*/ 3123 w 253"/>
                  <a:gd name="T15" fmla="*/ 74 h 167"/>
                  <a:gd name="T16" fmla="*/ 3160 w 253"/>
                  <a:gd name="T17" fmla="*/ 0 h 1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3" h="167">
                    <a:moveTo>
                      <a:pt x="0" y="167"/>
                    </a:moveTo>
                    <a:cubicBezTo>
                      <a:pt x="6" y="157"/>
                      <a:pt x="30" y="131"/>
                      <a:pt x="38" y="122"/>
                    </a:cubicBezTo>
                    <a:cubicBezTo>
                      <a:pt x="50" y="112"/>
                      <a:pt x="66" y="98"/>
                      <a:pt x="84" y="84"/>
                    </a:cubicBezTo>
                    <a:cubicBezTo>
                      <a:pt x="98" y="74"/>
                      <a:pt x="117" y="65"/>
                      <a:pt x="121" y="57"/>
                    </a:cubicBezTo>
                    <a:cubicBezTo>
                      <a:pt x="124" y="48"/>
                      <a:pt x="126" y="48"/>
                      <a:pt x="126" y="48"/>
                    </a:cubicBezTo>
                    <a:cubicBezTo>
                      <a:pt x="147" y="55"/>
                      <a:pt x="174" y="40"/>
                      <a:pt x="192" y="43"/>
                    </a:cubicBezTo>
                    <a:cubicBezTo>
                      <a:pt x="220" y="47"/>
                      <a:pt x="224" y="38"/>
                      <a:pt x="232" y="33"/>
                    </a:cubicBezTo>
                    <a:cubicBezTo>
                      <a:pt x="239" y="28"/>
                      <a:pt x="240" y="12"/>
                      <a:pt x="250" y="5"/>
                    </a:cubicBezTo>
                    <a:cubicBezTo>
                      <a:pt x="253" y="3"/>
                      <a:pt x="250" y="3"/>
                      <a:pt x="253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4" name="Freeform 957">
                <a:extLst>
                  <a:ext uri="{FF2B5EF4-FFF2-40B4-BE49-F238E27FC236}">
                    <a16:creationId xmlns:a16="http://schemas.microsoft.com/office/drawing/2014/main" id="{3AB91056-142B-4127-A611-0293F95A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73"/>
                <a:ext cx="51" cy="185"/>
              </a:xfrm>
              <a:custGeom>
                <a:avLst/>
                <a:gdLst>
                  <a:gd name="T0" fmla="*/ 0 w 22"/>
                  <a:gd name="T1" fmla="*/ 0 h 75"/>
                  <a:gd name="T2" fmla="*/ 102 w 22"/>
                  <a:gd name="T3" fmla="*/ 165 h 75"/>
                  <a:gd name="T4" fmla="*/ 123 w 22"/>
                  <a:gd name="T5" fmla="*/ 183 h 75"/>
                  <a:gd name="T6" fmla="*/ 172 w 22"/>
                  <a:gd name="T7" fmla="*/ 224 h 75"/>
                  <a:gd name="T8" fmla="*/ 188 w 22"/>
                  <a:gd name="T9" fmla="*/ 316 h 75"/>
                  <a:gd name="T10" fmla="*/ 225 w 22"/>
                  <a:gd name="T11" fmla="*/ 377 h 75"/>
                  <a:gd name="T12" fmla="*/ 274 w 22"/>
                  <a:gd name="T13" fmla="*/ 481 h 75"/>
                  <a:gd name="T14" fmla="*/ 225 w 22"/>
                  <a:gd name="T15" fmla="*/ 602 h 75"/>
                  <a:gd name="T16" fmla="*/ 225 w 22"/>
                  <a:gd name="T17" fmla="*/ 676 h 75"/>
                  <a:gd name="T18" fmla="*/ 114 w 22"/>
                  <a:gd name="T19" fmla="*/ 1125 h 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" h="75">
                    <a:moveTo>
                      <a:pt x="0" y="0"/>
                    </a:moveTo>
                    <a:cubicBezTo>
                      <a:pt x="1" y="5"/>
                      <a:pt x="3" y="9"/>
                      <a:pt x="8" y="11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3"/>
                      <a:pt x="13" y="14"/>
                      <a:pt x="14" y="15"/>
                    </a:cubicBezTo>
                    <a:cubicBezTo>
                      <a:pt x="15" y="17"/>
                      <a:pt x="14" y="19"/>
                      <a:pt x="15" y="21"/>
                    </a:cubicBezTo>
                    <a:cubicBezTo>
                      <a:pt x="16" y="24"/>
                      <a:pt x="16" y="23"/>
                      <a:pt x="18" y="25"/>
                    </a:cubicBezTo>
                    <a:cubicBezTo>
                      <a:pt x="19" y="27"/>
                      <a:pt x="22" y="28"/>
                      <a:pt x="22" y="32"/>
                    </a:cubicBezTo>
                    <a:cubicBezTo>
                      <a:pt x="22" y="36"/>
                      <a:pt x="19" y="37"/>
                      <a:pt x="18" y="40"/>
                    </a:cubicBezTo>
                    <a:cubicBezTo>
                      <a:pt x="17" y="41"/>
                      <a:pt x="19" y="43"/>
                      <a:pt x="18" y="45"/>
                    </a:cubicBezTo>
                    <a:cubicBezTo>
                      <a:pt x="17" y="50"/>
                      <a:pt x="14" y="67"/>
                      <a:pt x="9" y="7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5" name="Freeform 958">
                <a:extLst>
                  <a:ext uri="{FF2B5EF4-FFF2-40B4-BE49-F238E27FC236}">
                    <a16:creationId xmlns:a16="http://schemas.microsoft.com/office/drawing/2014/main" id="{D1FFA954-5403-4CBB-8F55-AF1033CC2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2581"/>
                <a:ext cx="681" cy="782"/>
              </a:xfrm>
              <a:custGeom>
                <a:avLst/>
                <a:gdLst>
                  <a:gd name="T0" fmla="*/ 3257 w 294"/>
                  <a:gd name="T1" fmla="*/ 2292 h 316"/>
                  <a:gd name="T2" fmla="*/ 3493 w 294"/>
                  <a:gd name="T3" fmla="*/ 3002 h 316"/>
                  <a:gd name="T4" fmla="*/ 3653 w 294"/>
                  <a:gd name="T5" fmla="*/ 4016 h 316"/>
                  <a:gd name="T6" fmla="*/ 3370 w 294"/>
                  <a:gd name="T7" fmla="*/ 4605 h 316"/>
                  <a:gd name="T8" fmla="*/ 3208 w 294"/>
                  <a:gd name="T9" fmla="*/ 4623 h 316"/>
                  <a:gd name="T10" fmla="*/ 2946 w 294"/>
                  <a:gd name="T11" fmla="*/ 4655 h 316"/>
                  <a:gd name="T12" fmla="*/ 2673 w 294"/>
                  <a:gd name="T13" fmla="*/ 4685 h 316"/>
                  <a:gd name="T14" fmla="*/ 2571 w 294"/>
                  <a:gd name="T15" fmla="*/ 4697 h 316"/>
                  <a:gd name="T16" fmla="*/ 2483 w 294"/>
                  <a:gd name="T17" fmla="*/ 4727 h 316"/>
                  <a:gd name="T18" fmla="*/ 2323 w 294"/>
                  <a:gd name="T19" fmla="*/ 4655 h 316"/>
                  <a:gd name="T20" fmla="*/ 2075 w 294"/>
                  <a:gd name="T21" fmla="*/ 4576 h 316"/>
                  <a:gd name="T22" fmla="*/ 1492 w 294"/>
                  <a:gd name="T23" fmla="*/ 4378 h 316"/>
                  <a:gd name="T24" fmla="*/ 1427 w 294"/>
                  <a:gd name="T25" fmla="*/ 4029 h 316"/>
                  <a:gd name="T26" fmla="*/ 1255 w 294"/>
                  <a:gd name="T27" fmla="*/ 4153 h 316"/>
                  <a:gd name="T28" fmla="*/ 1068 w 294"/>
                  <a:gd name="T29" fmla="*/ 4061 h 316"/>
                  <a:gd name="T30" fmla="*/ 660 w 294"/>
                  <a:gd name="T31" fmla="*/ 3576 h 316"/>
                  <a:gd name="T32" fmla="*/ 510 w 294"/>
                  <a:gd name="T33" fmla="*/ 3351 h 316"/>
                  <a:gd name="T34" fmla="*/ 236 w 294"/>
                  <a:gd name="T35" fmla="*/ 3123 h 316"/>
                  <a:gd name="T36" fmla="*/ 0 w 294"/>
                  <a:gd name="T37" fmla="*/ 2653 h 316"/>
                  <a:gd name="T38" fmla="*/ 12 w 294"/>
                  <a:gd name="T39" fmla="*/ 2640 h 316"/>
                  <a:gd name="T40" fmla="*/ 134 w 294"/>
                  <a:gd name="T41" fmla="*/ 2076 h 316"/>
                  <a:gd name="T42" fmla="*/ 160 w 294"/>
                  <a:gd name="T43" fmla="*/ 2014 h 316"/>
                  <a:gd name="T44" fmla="*/ 188 w 294"/>
                  <a:gd name="T45" fmla="*/ 1972 h 316"/>
                  <a:gd name="T46" fmla="*/ 248 w 294"/>
                  <a:gd name="T47" fmla="*/ 1849 h 316"/>
                  <a:gd name="T48" fmla="*/ 718 w 294"/>
                  <a:gd name="T49" fmla="*/ 1171 h 316"/>
                  <a:gd name="T50" fmla="*/ 1293 w 294"/>
                  <a:gd name="T51" fmla="*/ 594 h 316"/>
                  <a:gd name="T52" fmla="*/ 1753 w 294"/>
                  <a:gd name="T53" fmla="*/ 183 h 316"/>
                  <a:gd name="T54" fmla="*/ 1814 w 294"/>
                  <a:gd name="T55" fmla="*/ 42 h 316"/>
                  <a:gd name="T56" fmla="*/ 2360 w 294"/>
                  <a:gd name="T57" fmla="*/ 0 h 316"/>
                  <a:gd name="T58" fmla="*/ 2736 w 294"/>
                  <a:gd name="T59" fmla="*/ 92 h 316"/>
                  <a:gd name="T60" fmla="*/ 2882 w 294"/>
                  <a:gd name="T61" fmla="*/ 215 h 316"/>
                  <a:gd name="T62" fmla="*/ 3009 w 294"/>
                  <a:gd name="T63" fmla="*/ 299 h 316"/>
                  <a:gd name="T64" fmla="*/ 3192 w 294"/>
                  <a:gd name="T65" fmla="*/ 594 h 3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94" h="316">
                    <a:moveTo>
                      <a:pt x="262" y="151"/>
                    </a:moveTo>
                    <a:cubicBezTo>
                      <a:pt x="269" y="163"/>
                      <a:pt x="276" y="181"/>
                      <a:pt x="281" y="198"/>
                    </a:cubicBezTo>
                    <a:cubicBezTo>
                      <a:pt x="285" y="213"/>
                      <a:pt x="291" y="245"/>
                      <a:pt x="294" y="265"/>
                    </a:cubicBezTo>
                    <a:cubicBezTo>
                      <a:pt x="291" y="275"/>
                      <a:pt x="279" y="301"/>
                      <a:pt x="271" y="304"/>
                    </a:cubicBezTo>
                    <a:cubicBezTo>
                      <a:pt x="266" y="306"/>
                      <a:pt x="263" y="303"/>
                      <a:pt x="258" y="305"/>
                    </a:cubicBezTo>
                    <a:cubicBezTo>
                      <a:pt x="252" y="306"/>
                      <a:pt x="241" y="316"/>
                      <a:pt x="237" y="307"/>
                    </a:cubicBezTo>
                    <a:cubicBezTo>
                      <a:pt x="230" y="313"/>
                      <a:pt x="223" y="310"/>
                      <a:pt x="215" y="309"/>
                    </a:cubicBezTo>
                    <a:cubicBezTo>
                      <a:pt x="215" y="309"/>
                      <a:pt x="207" y="310"/>
                      <a:pt x="207" y="310"/>
                    </a:cubicBezTo>
                    <a:cubicBezTo>
                      <a:pt x="209" y="310"/>
                      <a:pt x="198" y="312"/>
                      <a:pt x="200" y="312"/>
                    </a:cubicBezTo>
                    <a:cubicBezTo>
                      <a:pt x="195" y="311"/>
                      <a:pt x="192" y="308"/>
                      <a:pt x="187" y="307"/>
                    </a:cubicBezTo>
                    <a:cubicBezTo>
                      <a:pt x="181" y="305"/>
                      <a:pt x="174" y="302"/>
                      <a:pt x="167" y="302"/>
                    </a:cubicBezTo>
                    <a:cubicBezTo>
                      <a:pt x="155" y="303"/>
                      <a:pt x="129" y="297"/>
                      <a:pt x="120" y="289"/>
                    </a:cubicBezTo>
                    <a:cubicBezTo>
                      <a:pt x="113" y="282"/>
                      <a:pt x="111" y="276"/>
                      <a:pt x="115" y="266"/>
                    </a:cubicBezTo>
                    <a:cubicBezTo>
                      <a:pt x="109" y="270"/>
                      <a:pt x="110" y="273"/>
                      <a:pt x="101" y="274"/>
                    </a:cubicBezTo>
                    <a:cubicBezTo>
                      <a:pt x="94" y="274"/>
                      <a:pt x="92" y="272"/>
                      <a:pt x="86" y="268"/>
                    </a:cubicBezTo>
                    <a:cubicBezTo>
                      <a:pt x="74" y="258"/>
                      <a:pt x="62" y="249"/>
                      <a:pt x="53" y="236"/>
                    </a:cubicBezTo>
                    <a:cubicBezTo>
                      <a:pt x="49" y="230"/>
                      <a:pt x="46" y="225"/>
                      <a:pt x="41" y="221"/>
                    </a:cubicBezTo>
                    <a:cubicBezTo>
                      <a:pt x="33" y="216"/>
                      <a:pt x="26" y="212"/>
                      <a:pt x="19" y="206"/>
                    </a:cubicBezTo>
                    <a:cubicBezTo>
                      <a:pt x="4" y="195"/>
                      <a:pt x="4" y="190"/>
                      <a:pt x="0" y="175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4" y="164"/>
                      <a:pt x="4" y="145"/>
                      <a:pt x="11" y="137"/>
                    </a:cubicBezTo>
                    <a:cubicBezTo>
                      <a:pt x="12" y="136"/>
                      <a:pt x="12" y="134"/>
                      <a:pt x="13" y="133"/>
                    </a:cubicBezTo>
                    <a:cubicBezTo>
                      <a:pt x="13" y="132"/>
                      <a:pt x="14" y="131"/>
                      <a:pt x="15" y="130"/>
                    </a:cubicBezTo>
                    <a:cubicBezTo>
                      <a:pt x="17" y="127"/>
                      <a:pt x="18" y="124"/>
                      <a:pt x="20" y="122"/>
                    </a:cubicBezTo>
                    <a:cubicBezTo>
                      <a:pt x="26" y="112"/>
                      <a:pt x="50" y="86"/>
                      <a:pt x="58" y="77"/>
                    </a:cubicBezTo>
                    <a:cubicBezTo>
                      <a:pt x="70" y="67"/>
                      <a:pt x="86" y="53"/>
                      <a:pt x="104" y="39"/>
                    </a:cubicBezTo>
                    <a:cubicBezTo>
                      <a:pt x="118" y="29"/>
                      <a:pt x="137" y="20"/>
                      <a:pt x="141" y="12"/>
                    </a:cubicBezTo>
                    <a:cubicBezTo>
                      <a:pt x="144" y="3"/>
                      <a:pt x="146" y="3"/>
                      <a:pt x="146" y="3"/>
                    </a:cubicBezTo>
                    <a:cubicBezTo>
                      <a:pt x="159" y="8"/>
                      <a:pt x="175" y="3"/>
                      <a:pt x="190" y="0"/>
                    </a:cubicBezTo>
                    <a:cubicBezTo>
                      <a:pt x="213" y="1"/>
                      <a:pt x="213" y="4"/>
                      <a:pt x="220" y="6"/>
                    </a:cubicBezTo>
                    <a:cubicBezTo>
                      <a:pt x="227" y="8"/>
                      <a:pt x="230" y="9"/>
                      <a:pt x="232" y="14"/>
                    </a:cubicBezTo>
                    <a:cubicBezTo>
                      <a:pt x="235" y="19"/>
                      <a:pt x="236" y="19"/>
                      <a:pt x="242" y="20"/>
                    </a:cubicBezTo>
                    <a:cubicBezTo>
                      <a:pt x="248" y="22"/>
                      <a:pt x="254" y="31"/>
                      <a:pt x="257" y="3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6" name="Freeform 959">
                <a:extLst>
                  <a:ext uri="{FF2B5EF4-FFF2-40B4-BE49-F238E27FC236}">
                    <a16:creationId xmlns:a16="http://schemas.microsoft.com/office/drawing/2014/main" id="{BD0079DB-91FC-493F-9675-5929A79E3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3175"/>
                <a:ext cx="26" cy="67"/>
              </a:xfrm>
              <a:custGeom>
                <a:avLst/>
                <a:gdLst>
                  <a:gd name="T0" fmla="*/ 144 w 11"/>
                  <a:gd name="T1" fmla="*/ 0 h 27"/>
                  <a:gd name="T2" fmla="*/ 40 w 11"/>
                  <a:gd name="T3" fmla="*/ 278 h 27"/>
                  <a:gd name="T4" fmla="*/ 0 w 11"/>
                  <a:gd name="T5" fmla="*/ 412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0"/>
                    </a:moveTo>
                    <a:cubicBezTo>
                      <a:pt x="10" y="6"/>
                      <a:pt x="5" y="11"/>
                      <a:pt x="3" y="18"/>
                    </a:cubicBezTo>
                    <a:cubicBezTo>
                      <a:pt x="2" y="22"/>
                      <a:pt x="2" y="24"/>
                      <a:pt x="0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7" name="Freeform 960">
                <a:extLst>
                  <a:ext uri="{FF2B5EF4-FFF2-40B4-BE49-F238E27FC236}">
                    <a16:creationId xmlns:a16="http://schemas.microsoft.com/office/drawing/2014/main" id="{838DDC31-00E4-47BA-B498-908A55B9C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1938"/>
                <a:ext cx="146" cy="124"/>
              </a:xfrm>
              <a:custGeom>
                <a:avLst/>
                <a:gdLst>
                  <a:gd name="T0" fmla="*/ 0 w 63"/>
                  <a:gd name="T1" fmla="*/ 0 h 50"/>
                  <a:gd name="T2" fmla="*/ 209 w 63"/>
                  <a:gd name="T3" fmla="*/ 412 h 50"/>
                  <a:gd name="T4" fmla="*/ 783 w 63"/>
                  <a:gd name="T5" fmla="*/ 732 h 5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3" h="50">
                    <a:moveTo>
                      <a:pt x="0" y="0"/>
                    </a:moveTo>
                    <a:cubicBezTo>
                      <a:pt x="5" y="13"/>
                      <a:pt x="6" y="18"/>
                      <a:pt x="17" y="27"/>
                    </a:cubicBezTo>
                    <a:cubicBezTo>
                      <a:pt x="29" y="38"/>
                      <a:pt x="45" y="50"/>
                      <a:pt x="63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8" name="Freeform 961">
                <a:extLst>
                  <a:ext uri="{FF2B5EF4-FFF2-40B4-BE49-F238E27FC236}">
                    <a16:creationId xmlns:a16="http://schemas.microsoft.com/office/drawing/2014/main" id="{55D0AAED-C320-446D-B9AB-1106F8BA9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6" y="1872"/>
                <a:ext cx="299" cy="93"/>
              </a:xfrm>
              <a:custGeom>
                <a:avLst/>
                <a:gdLst>
                  <a:gd name="T0" fmla="*/ 1606 w 129"/>
                  <a:gd name="T1" fmla="*/ 294 h 38"/>
                  <a:gd name="T2" fmla="*/ 869 w 129"/>
                  <a:gd name="T3" fmla="*/ 306 h 38"/>
                  <a:gd name="T4" fmla="*/ 338 w 129"/>
                  <a:gd name="T5" fmla="*/ 191 h 38"/>
                  <a:gd name="T6" fmla="*/ 114 w 129"/>
                  <a:gd name="T7" fmla="*/ 132 h 38"/>
                  <a:gd name="T8" fmla="*/ 0 w 129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9" h="38">
                    <a:moveTo>
                      <a:pt x="129" y="20"/>
                    </a:moveTo>
                    <a:cubicBezTo>
                      <a:pt x="112" y="38"/>
                      <a:pt x="90" y="26"/>
                      <a:pt x="70" y="21"/>
                    </a:cubicBezTo>
                    <a:cubicBezTo>
                      <a:pt x="57" y="17"/>
                      <a:pt x="39" y="15"/>
                      <a:pt x="27" y="13"/>
                    </a:cubicBezTo>
                    <a:cubicBezTo>
                      <a:pt x="21" y="12"/>
                      <a:pt x="15" y="13"/>
                      <a:pt x="9" y="9"/>
                    </a:cubicBezTo>
                    <a:cubicBezTo>
                      <a:pt x="5" y="6"/>
                      <a:pt x="4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9" name="Freeform 962">
                <a:extLst>
                  <a:ext uri="{FF2B5EF4-FFF2-40B4-BE49-F238E27FC236}">
                    <a16:creationId xmlns:a16="http://schemas.microsoft.com/office/drawing/2014/main" id="{CFE7519C-8F72-428E-8F43-C879D06EB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9" y="1859"/>
                <a:ext cx="213" cy="57"/>
              </a:xfrm>
              <a:custGeom>
                <a:avLst/>
                <a:gdLst>
                  <a:gd name="T0" fmla="*/ 1141 w 92"/>
                  <a:gd name="T1" fmla="*/ 0 h 23"/>
                  <a:gd name="T2" fmla="*/ 669 w 92"/>
                  <a:gd name="T3" fmla="*/ 258 h 23"/>
                  <a:gd name="T4" fmla="*/ 0 w 92"/>
                  <a:gd name="T5" fmla="*/ 196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2" h="23">
                    <a:moveTo>
                      <a:pt x="92" y="0"/>
                    </a:moveTo>
                    <a:cubicBezTo>
                      <a:pt x="78" y="5"/>
                      <a:pt x="68" y="14"/>
                      <a:pt x="54" y="17"/>
                    </a:cubicBezTo>
                    <a:cubicBezTo>
                      <a:pt x="36" y="21"/>
                      <a:pt x="14" y="23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0" name="Freeform 963">
                <a:extLst>
                  <a:ext uri="{FF2B5EF4-FFF2-40B4-BE49-F238E27FC236}">
                    <a16:creationId xmlns:a16="http://schemas.microsoft.com/office/drawing/2014/main" id="{AE3F639E-9CAF-4EF1-9567-8B1EB5480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2411"/>
                <a:ext cx="106" cy="450"/>
              </a:xfrm>
              <a:custGeom>
                <a:avLst/>
                <a:gdLst>
                  <a:gd name="T0" fmla="*/ 111 w 46"/>
                  <a:gd name="T1" fmla="*/ 2208 h 182"/>
                  <a:gd name="T2" fmla="*/ 171 w 46"/>
                  <a:gd name="T3" fmla="*/ 2072 h 182"/>
                  <a:gd name="T4" fmla="*/ 111 w 46"/>
                  <a:gd name="T5" fmla="*/ 1980 h 182"/>
                  <a:gd name="T6" fmla="*/ 85 w 46"/>
                  <a:gd name="T7" fmla="*/ 1919 h 182"/>
                  <a:gd name="T8" fmla="*/ 65 w 46"/>
                  <a:gd name="T9" fmla="*/ 1827 h 182"/>
                  <a:gd name="T10" fmla="*/ 65 w 46"/>
                  <a:gd name="T11" fmla="*/ 1815 h 182"/>
                  <a:gd name="T12" fmla="*/ 85 w 46"/>
                  <a:gd name="T13" fmla="*/ 1785 h 182"/>
                  <a:gd name="T14" fmla="*/ 111 w 46"/>
                  <a:gd name="T15" fmla="*/ 1755 h 182"/>
                  <a:gd name="T16" fmla="*/ 94 w 46"/>
                  <a:gd name="T17" fmla="*/ 1664 h 182"/>
                  <a:gd name="T18" fmla="*/ 37 w 46"/>
                  <a:gd name="T19" fmla="*/ 1179 h 182"/>
                  <a:gd name="T20" fmla="*/ 85 w 46"/>
                  <a:gd name="T21" fmla="*/ 843 h 182"/>
                  <a:gd name="T22" fmla="*/ 318 w 46"/>
                  <a:gd name="T23" fmla="*/ 532 h 182"/>
                  <a:gd name="T24" fmla="*/ 244 w 46"/>
                  <a:gd name="T25" fmla="*/ 331 h 182"/>
                  <a:gd name="T26" fmla="*/ 111 w 46"/>
                  <a:gd name="T27" fmla="*/ 361 h 182"/>
                  <a:gd name="T28" fmla="*/ 171 w 46"/>
                  <a:gd name="T29" fmla="*/ 299 h 182"/>
                  <a:gd name="T30" fmla="*/ 281 w 46"/>
                  <a:gd name="T31" fmla="*/ 215 h 182"/>
                  <a:gd name="T32" fmla="*/ 562 w 46"/>
                  <a:gd name="T33" fmla="*/ 74 h 182"/>
                  <a:gd name="T34" fmla="*/ 562 w 46"/>
                  <a:gd name="T35" fmla="*/ 423 h 182"/>
                  <a:gd name="T36" fmla="*/ 346 w 46"/>
                  <a:gd name="T37" fmla="*/ 739 h 182"/>
                  <a:gd name="T38" fmla="*/ 281 w 46"/>
                  <a:gd name="T39" fmla="*/ 1076 h 182"/>
                  <a:gd name="T40" fmla="*/ 355 w 46"/>
                  <a:gd name="T41" fmla="*/ 1558 h 182"/>
                  <a:gd name="T42" fmla="*/ 355 w 46"/>
                  <a:gd name="T43" fmla="*/ 1632 h 182"/>
                  <a:gd name="T44" fmla="*/ 281 w 46"/>
                  <a:gd name="T45" fmla="*/ 1785 h 182"/>
                  <a:gd name="T46" fmla="*/ 318 w 46"/>
                  <a:gd name="T47" fmla="*/ 1906 h 182"/>
                  <a:gd name="T48" fmla="*/ 256 w 46"/>
                  <a:gd name="T49" fmla="*/ 2055 h 182"/>
                  <a:gd name="T50" fmla="*/ 272 w 46"/>
                  <a:gd name="T51" fmla="*/ 2176 h 182"/>
                  <a:gd name="T52" fmla="*/ 233 w 46"/>
                  <a:gd name="T53" fmla="*/ 2250 h 182"/>
                  <a:gd name="T54" fmla="*/ 196 w 46"/>
                  <a:gd name="T55" fmla="*/ 2403 h 182"/>
                  <a:gd name="T56" fmla="*/ 134 w 46"/>
                  <a:gd name="T57" fmla="*/ 2475 h 182"/>
                  <a:gd name="T58" fmla="*/ 65 w 46"/>
                  <a:gd name="T59" fmla="*/ 2648 h 182"/>
                  <a:gd name="T60" fmla="*/ 12 w 46"/>
                  <a:gd name="T61" fmla="*/ 2752 h 182"/>
                  <a:gd name="T62" fmla="*/ 122 w 46"/>
                  <a:gd name="T63" fmla="*/ 2280 h 182"/>
                  <a:gd name="T64" fmla="*/ 111 w 46"/>
                  <a:gd name="T65" fmla="*/ 2208 h 1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6" h="182">
                    <a:moveTo>
                      <a:pt x="9" y="146"/>
                    </a:moveTo>
                    <a:cubicBezTo>
                      <a:pt x="11" y="143"/>
                      <a:pt x="14" y="142"/>
                      <a:pt x="14" y="137"/>
                    </a:cubicBezTo>
                    <a:cubicBezTo>
                      <a:pt x="13" y="134"/>
                      <a:pt x="11" y="133"/>
                      <a:pt x="9" y="131"/>
                    </a:cubicBezTo>
                    <a:cubicBezTo>
                      <a:pt x="8" y="129"/>
                      <a:pt x="8" y="129"/>
                      <a:pt x="7" y="127"/>
                    </a:cubicBezTo>
                    <a:cubicBezTo>
                      <a:pt x="6" y="125"/>
                      <a:pt x="6" y="123"/>
                      <a:pt x="5" y="121"/>
                    </a:cubicBezTo>
                    <a:cubicBezTo>
                      <a:pt x="5" y="121"/>
                      <a:pt x="5" y="120"/>
                      <a:pt x="5" y="120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8" y="117"/>
                      <a:pt x="8" y="116"/>
                      <a:pt x="9" y="116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99"/>
                      <a:pt x="0" y="86"/>
                      <a:pt x="3" y="78"/>
                    </a:cubicBezTo>
                    <a:cubicBezTo>
                      <a:pt x="6" y="69"/>
                      <a:pt x="5" y="68"/>
                      <a:pt x="7" y="56"/>
                    </a:cubicBezTo>
                    <a:cubicBezTo>
                      <a:pt x="10" y="44"/>
                      <a:pt x="20" y="41"/>
                      <a:pt x="26" y="35"/>
                    </a:cubicBezTo>
                    <a:cubicBezTo>
                      <a:pt x="22" y="32"/>
                      <a:pt x="20" y="28"/>
                      <a:pt x="20" y="22"/>
                    </a:cubicBezTo>
                    <a:cubicBezTo>
                      <a:pt x="17" y="24"/>
                      <a:pt x="13" y="25"/>
                      <a:pt x="9" y="24"/>
                    </a:cubicBezTo>
                    <a:cubicBezTo>
                      <a:pt x="10" y="23"/>
                      <a:pt x="12" y="21"/>
                      <a:pt x="14" y="20"/>
                    </a:cubicBezTo>
                    <a:cubicBezTo>
                      <a:pt x="17" y="19"/>
                      <a:pt x="20" y="17"/>
                      <a:pt x="23" y="14"/>
                    </a:cubicBezTo>
                    <a:cubicBezTo>
                      <a:pt x="29" y="5"/>
                      <a:pt x="40" y="0"/>
                      <a:pt x="46" y="5"/>
                    </a:cubicBezTo>
                    <a:cubicBezTo>
                      <a:pt x="39" y="8"/>
                      <a:pt x="40" y="22"/>
                      <a:pt x="46" y="28"/>
                    </a:cubicBezTo>
                    <a:cubicBezTo>
                      <a:pt x="41" y="34"/>
                      <a:pt x="30" y="37"/>
                      <a:pt x="28" y="49"/>
                    </a:cubicBezTo>
                    <a:cubicBezTo>
                      <a:pt x="26" y="60"/>
                      <a:pt x="26" y="62"/>
                      <a:pt x="23" y="71"/>
                    </a:cubicBezTo>
                    <a:cubicBezTo>
                      <a:pt x="20" y="79"/>
                      <a:pt x="25" y="92"/>
                      <a:pt x="29" y="103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7" y="111"/>
                      <a:pt x="23" y="115"/>
                      <a:pt x="23" y="118"/>
                    </a:cubicBezTo>
                    <a:cubicBezTo>
                      <a:pt x="24" y="122"/>
                      <a:pt x="26" y="122"/>
                      <a:pt x="26" y="126"/>
                    </a:cubicBezTo>
                    <a:cubicBezTo>
                      <a:pt x="25" y="129"/>
                      <a:pt x="21" y="132"/>
                      <a:pt x="21" y="136"/>
                    </a:cubicBezTo>
                    <a:cubicBezTo>
                      <a:pt x="21" y="138"/>
                      <a:pt x="23" y="142"/>
                      <a:pt x="22" y="144"/>
                    </a:cubicBezTo>
                    <a:cubicBezTo>
                      <a:pt x="22" y="147"/>
                      <a:pt x="21" y="147"/>
                      <a:pt x="19" y="149"/>
                    </a:cubicBezTo>
                    <a:cubicBezTo>
                      <a:pt x="16" y="153"/>
                      <a:pt x="18" y="155"/>
                      <a:pt x="16" y="159"/>
                    </a:cubicBezTo>
                    <a:cubicBezTo>
                      <a:pt x="15" y="162"/>
                      <a:pt x="13" y="161"/>
                      <a:pt x="11" y="164"/>
                    </a:cubicBezTo>
                    <a:cubicBezTo>
                      <a:pt x="7" y="167"/>
                      <a:pt x="5" y="170"/>
                      <a:pt x="5" y="175"/>
                    </a:cubicBezTo>
                    <a:cubicBezTo>
                      <a:pt x="4" y="178"/>
                      <a:pt x="3" y="180"/>
                      <a:pt x="1" y="182"/>
                    </a:cubicBezTo>
                    <a:cubicBezTo>
                      <a:pt x="6" y="173"/>
                      <a:pt x="9" y="157"/>
                      <a:pt x="10" y="151"/>
                    </a:cubicBezTo>
                    <a:cubicBezTo>
                      <a:pt x="10" y="150"/>
                      <a:pt x="9" y="147"/>
                      <a:pt x="9" y="146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1" name="Freeform 964">
                <a:extLst>
                  <a:ext uri="{FF2B5EF4-FFF2-40B4-BE49-F238E27FC236}">
                    <a16:creationId xmlns:a16="http://schemas.microsoft.com/office/drawing/2014/main" id="{4ACBCBA4-61C3-44D5-984A-90495A710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700" cy="450"/>
              </a:xfrm>
              <a:custGeom>
                <a:avLst/>
                <a:gdLst>
                  <a:gd name="T0" fmla="*/ 436 w 302"/>
                  <a:gd name="T1" fmla="*/ 1798 h 182"/>
                  <a:gd name="T2" fmla="*/ 12 w 302"/>
                  <a:gd name="T3" fmla="*/ 789 h 182"/>
                  <a:gd name="T4" fmla="*/ 102 w 302"/>
                  <a:gd name="T5" fmla="*/ 299 h 182"/>
                  <a:gd name="T6" fmla="*/ 399 w 302"/>
                  <a:gd name="T7" fmla="*/ 74 h 182"/>
                  <a:gd name="T8" fmla="*/ 1011 w 302"/>
                  <a:gd name="T9" fmla="*/ 349 h 182"/>
                  <a:gd name="T10" fmla="*/ 1198 w 302"/>
                  <a:gd name="T11" fmla="*/ 831 h 182"/>
                  <a:gd name="T12" fmla="*/ 1161 w 302"/>
                  <a:gd name="T13" fmla="*/ 1076 h 182"/>
                  <a:gd name="T14" fmla="*/ 1171 w 302"/>
                  <a:gd name="T15" fmla="*/ 1407 h 182"/>
                  <a:gd name="T16" fmla="*/ 1493 w 302"/>
                  <a:gd name="T17" fmla="*/ 1387 h 182"/>
                  <a:gd name="T18" fmla="*/ 1634 w 302"/>
                  <a:gd name="T19" fmla="*/ 1118 h 182"/>
                  <a:gd name="T20" fmla="*/ 1456 w 302"/>
                  <a:gd name="T21" fmla="*/ 954 h 182"/>
                  <a:gd name="T22" fmla="*/ 1370 w 302"/>
                  <a:gd name="T23" fmla="*/ 875 h 182"/>
                  <a:gd name="T24" fmla="*/ 1268 w 302"/>
                  <a:gd name="T25" fmla="*/ 502 h 182"/>
                  <a:gd name="T26" fmla="*/ 1256 w 302"/>
                  <a:gd name="T27" fmla="*/ 423 h 182"/>
                  <a:gd name="T28" fmla="*/ 1532 w 302"/>
                  <a:gd name="T29" fmla="*/ 668 h 182"/>
                  <a:gd name="T30" fmla="*/ 1680 w 302"/>
                  <a:gd name="T31" fmla="*/ 391 h 182"/>
                  <a:gd name="T32" fmla="*/ 1655 w 302"/>
                  <a:gd name="T33" fmla="*/ 349 h 182"/>
                  <a:gd name="T34" fmla="*/ 2788 w 302"/>
                  <a:gd name="T35" fmla="*/ 618 h 182"/>
                  <a:gd name="T36" fmla="*/ 3762 w 302"/>
                  <a:gd name="T37" fmla="*/ 618 h 182"/>
                  <a:gd name="T38" fmla="*/ 2768 w 302"/>
                  <a:gd name="T39" fmla="*/ 1785 h 182"/>
                  <a:gd name="T40" fmla="*/ 1720 w 302"/>
                  <a:gd name="T41" fmla="*/ 2537 h 182"/>
                  <a:gd name="T42" fmla="*/ 387 w 302"/>
                  <a:gd name="T43" fmla="*/ 2371 h 182"/>
                  <a:gd name="T44" fmla="*/ 436 w 302"/>
                  <a:gd name="T45" fmla="*/ 1798 h 1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02" h="182">
                    <a:moveTo>
                      <a:pt x="35" y="119"/>
                    </a:moveTo>
                    <a:cubicBezTo>
                      <a:pt x="36" y="69"/>
                      <a:pt x="0" y="64"/>
                      <a:pt x="1" y="52"/>
                    </a:cubicBezTo>
                    <a:cubicBezTo>
                      <a:pt x="2" y="39"/>
                      <a:pt x="3" y="27"/>
                      <a:pt x="8" y="20"/>
                    </a:cubicBezTo>
                    <a:cubicBezTo>
                      <a:pt x="13" y="11"/>
                      <a:pt x="14" y="0"/>
                      <a:pt x="32" y="5"/>
                    </a:cubicBezTo>
                    <a:cubicBezTo>
                      <a:pt x="50" y="10"/>
                      <a:pt x="73" y="19"/>
                      <a:pt x="81" y="23"/>
                    </a:cubicBezTo>
                    <a:cubicBezTo>
                      <a:pt x="87" y="27"/>
                      <a:pt x="93" y="44"/>
                      <a:pt x="96" y="55"/>
                    </a:cubicBezTo>
                    <a:cubicBezTo>
                      <a:pt x="96" y="59"/>
                      <a:pt x="94" y="68"/>
                      <a:pt x="93" y="71"/>
                    </a:cubicBezTo>
                    <a:cubicBezTo>
                      <a:pt x="90" y="78"/>
                      <a:pt x="88" y="88"/>
                      <a:pt x="94" y="93"/>
                    </a:cubicBezTo>
                    <a:cubicBezTo>
                      <a:pt x="110" y="104"/>
                      <a:pt x="119" y="96"/>
                      <a:pt x="120" y="92"/>
                    </a:cubicBezTo>
                    <a:cubicBezTo>
                      <a:pt x="124" y="92"/>
                      <a:pt x="135" y="84"/>
                      <a:pt x="131" y="74"/>
                    </a:cubicBezTo>
                    <a:cubicBezTo>
                      <a:pt x="129" y="67"/>
                      <a:pt x="123" y="64"/>
                      <a:pt x="117" y="63"/>
                    </a:cubicBezTo>
                    <a:cubicBezTo>
                      <a:pt x="115" y="62"/>
                      <a:pt x="111" y="61"/>
                      <a:pt x="110" y="58"/>
                    </a:cubicBezTo>
                    <a:cubicBezTo>
                      <a:pt x="108" y="51"/>
                      <a:pt x="105" y="41"/>
                      <a:pt x="102" y="33"/>
                    </a:cubicBezTo>
                    <a:cubicBezTo>
                      <a:pt x="102" y="31"/>
                      <a:pt x="101" y="30"/>
                      <a:pt x="101" y="28"/>
                    </a:cubicBezTo>
                    <a:cubicBezTo>
                      <a:pt x="105" y="34"/>
                      <a:pt x="112" y="44"/>
                      <a:pt x="123" y="44"/>
                    </a:cubicBezTo>
                    <a:cubicBezTo>
                      <a:pt x="137" y="45"/>
                      <a:pt x="140" y="31"/>
                      <a:pt x="135" y="26"/>
                    </a:cubicBezTo>
                    <a:cubicBezTo>
                      <a:pt x="134" y="25"/>
                      <a:pt x="133" y="24"/>
                      <a:pt x="133" y="23"/>
                    </a:cubicBezTo>
                    <a:cubicBezTo>
                      <a:pt x="156" y="37"/>
                      <a:pt x="189" y="41"/>
                      <a:pt x="224" y="41"/>
                    </a:cubicBezTo>
                    <a:cubicBezTo>
                      <a:pt x="249" y="41"/>
                      <a:pt x="275" y="41"/>
                      <a:pt x="302" y="41"/>
                    </a:cubicBezTo>
                    <a:cubicBezTo>
                      <a:pt x="295" y="90"/>
                      <a:pt x="249" y="124"/>
                      <a:pt x="222" y="118"/>
                    </a:cubicBezTo>
                    <a:cubicBezTo>
                      <a:pt x="222" y="135"/>
                      <a:pt x="168" y="172"/>
                      <a:pt x="138" y="168"/>
                    </a:cubicBezTo>
                    <a:cubicBezTo>
                      <a:pt x="136" y="182"/>
                      <a:pt x="61" y="167"/>
                      <a:pt x="31" y="157"/>
                    </a:cubicBezTo>
                    <a:cubicBezTo>
                      <a:pt x="34" y="145"/>
                      <a:pt x="35" y="132"/>
                      <a:pt x="35" y="119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2" name="Freeform 965">
                <a:extLst>
                  <a:ext uri="{FF2B5EF4-FFF2-40B4-BE49-F238E27FC236}">
                    <a16:creationId xmlns:a16="http://schemas.microsoft.com/office/drawing/2014/main" id="{4FC5A6C4-DF23-4E91-9C54-C3DDC0A21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1273"/>
                <a:ext cx="2398" cy="1632"/>
              </a:xfrm>
              <a:custGeom>
                <a:avLst/>
                <a:gdLst>
                  <a:gd name="T0" fmla="*/ 8235 w 1034"/>
                  <a:gd name="T1" fmla="*/ 8224 h 660"/>
                  <a:gd name="T2" fmla="*/ 9353 w 1034"/>
                  <a:gd name="T3" fmla="*/ 8481 h 660"/>
                  <a:gd name="T4" fmla="*/ 10552 w 1034"/>
                  <a:gd name="T5" fmla="*/ 8469 h 660"/>
                  <a:gd name="T6" fmla="*/ 11440 w 1034"/>
                  <a:gd name="T7" fmla="*/ 8254 h 660"/>
                  <a:gd name="T8" fmla="*/ 12725 w 1034"/>
                  <a:gd name="T9" fmla="*/ 7032 h 660"/>
                  <a:gd name="T10" fmla="*/ 12897 w 1034"/>
                  <a:gd name="T11" fmla="*/ 6036 h 660"/>
                  <a:gd name="T12" fmla="*/ 12811 w 1034"/>
                  <a:gd name="T13" fmla="*/ 5729 h 660"/>
                  <a:gd name="T14" fmla="*/ 12832 w 1034"/>
                  <a:gd name="T15" fmla="*/ 4990 h 660"/>
                  <a:gd name="T16" fmla="*/ 12558 w 1034"/>
                  <a:gd name="T17" fmla="*/ 3914 h 660"/>
                  <a:gd name="T18" fmla="*/ 12199 w 1034"/>
                  <a:gd name="T19" fmla="*/ 3081 h 660"/>
                  <a:gd name="T20" fmla="*/ 11600 w 1034"/>
                  <a:gd name="T21" fmla="*/ 2329 h 660"/>
                  <a:gd name="T22" fmla="*/ 10951 w 1034"/>
                  <a:gd name="T23" fmla="*/ 1511 h 660"/>
                  <a:gd name="T24" fmla="*/ 10251 w 1034"/>
                  <a:gd name="T25" fmla="*/ 1345 h 660"/>
                  <a:gd name="T26" fmla="*/ 9643 w 1034"/>
                  <a:gd name="T27" fmla="*/ 801 h 660"/>
                  <a:gd name="T28" fmla="*/ 8493 w 1034"/>
                  <a:gd name="T29" fmla="*/ 453 h 660"/>
                  <a:gd name="T30" fmla="*/ 7869 w 1034"/>
                  <a:gd name="T31" fmla="*/ 183 h 660"/>
                  <a:gd name="T32" fmla="*/ 7271 w 1034"/>
                  <a:gd name="T33" fmla="*/ 257 h 660"/>
                  <a:gd name="T34" fmla="*/ 7271 w 1034"/>
                  <a:gd name="T35" fmla="*/ 257 h 660"/>
                  <a:gd name="T36" fmla="*/ 6552 w 1034"/>
                  <a:gd name="T37" fmla="*/ 74 h 660"/>
                  <a:gd name="T38" fmla="*/ 5777 w 1034"/>
                  <a:gd name="T39" fmla="*/ 215 h 660"/>
                  <a:gd name="T40" fmla="*/ 5162 w 1034"/>
                  <a:gd name="T41" fmla="*/ 257 h 660"/>
                  <a:gd name="T42" fmla="*/ 4701 w 1034"/>
                  <a:gd name="T43" fmla="*/ 532 h 660"/>
                  <a:gd name="T44" fmla="*/ 4142 w 1034"/>
                  <a:gd name="T45" fmla="*/ 574 h 660"/>
                  <a:gd name="T46" fmla="*/ 3878 w 1034"/>
                  <a:gd name="T47" fmla="*/ 954 h 660"/>
                  <a:gd name="T48" fmla="*/ 3017 w 1034"/>
                  <a:gd name="T49" fmla="*/ 1088 h 660"/>
                  <a:gd name="T50" fmla="*/ 2136 w 1034"/>
                  <a:gd name="T51" fmla="*/ 1951 h 660"/>
                  <a:gd name="T52" fmla="*/ 1607 w 1034"/>
                  <a:gd name="T53" fmla="*/ 2433 h 660"/>
                  <a:gd name="T54" fmla="*/ 925 w 1034"/>
                  <a:gd name="T55" fmla="*/ 3571 h 660"/>
                  <a:gd name="T56" fmla="*/ 652 w 1034"/>
                  <a:gd name="T57" fmla="*/ 3914 h 660"/>
                  <a:gd name="T58" fmla="*/ 264 w 1034"/>
                  <a:gd name="T59" fmla="*/ 4824 h 660"/>
                  <a:gd name="T60" fmla="*/ 339 w 1034"/>
                  <a:gd name="T61" fmla="*/ 5020 h 660"/>
                  <a:gd name="T62" fmla="*/ 209 w 1034"/>
                  <a:gd name="T63" fmla="*/ 5156 h 660"/>
                  <a:gd name="T64" fmla="*/ 123 w 1034"/>
                  <a:gd name="T65" fmla="*/ 5700 h 660"/>
                  <a:gd name="T66" fmla="*/ 139 w 1034"/>
                  <a:gd name="T67" fmla="*/ 6016 h 660"/>
                  <a:gd name="T68" fmla="*/ 12 w 1034"/>
                  <a:gd name="T69" fmla="*/ 6639 h 660"/>
                  <a:gd name="T70" fmla="*/ 49 w 1034"/>
                  <a:gd name="T71" fmla="*/ 7485 h 660"/>
                  <a:gd name="T72" fmla="*/ 415 w 1034"/>
                  <a:gd name="T73" fmla="*/ 8469 h 660"/>
                  <a:gd name="T74" fmla="*/ 559 w 1034"/>
                  <a:gd name="T75" fmla="*/ 9221 h 660"/>
                  <a:gd name="T76" fmla="*/ 1570 w 1034"/>
                  <a:gd name="T77" fmla="*/ 9977 h 66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034" h="660">
                    <a:moveTo>
                      <a:pt x="660" y="544"/>
                    </a:moveTo>
                    <a:cubicBezTo>
                      <a:pt x="683" y="557"/>
                      <a:pt x="716" y="561"/>
                      <a:pt x="750" y="561"/>
                    </a:cubicBezTo>
                    <a:cubicBezTo>
                      <a:pt x="780" y="561"/>
                      <a:pt x="814" y="562"/>
                      <a:pt x="846" y="560"/>
                    </a:cubicBezTo>
                    <a:cubicBezTo>
                      <a:pt x="873" y="558"/>
                      <a:pt x="893" y="553"/>
                      <a:pt x="917" y="546"/>
                    </a:cubicBezTo>
                    <a:cubicBezTo>
                      <a:pt x="952" y="537"/>
                      <a:pt x="1011" y="502"/>
                      <a:pt x="1020" y="465"/>
                    </a:cubicBezTo>
                    <a:cubicBezTo>
                      <a:pt x="1029" y="428"/>
                      <a:pt x="1033" y="436"/>
                      <a:pt x="1034" y="399"/>
                    </a:cubicBezTo>
                    <a:cubicBezTo>
                      <a:pt x="1034" y="388"/>
                      <a:pt x="1033" y="380"/>
                      <a:pt x="1027" y="379"/>
                    </a:cubicBezTo>
                    <a:cubicBezTo>
                      <a:pt x="1033" y="374"/>
                      <a:pt x="1033" y="360"/>
                      <a:pt x="1029" y="330"/>
                    </a:cubicBezTo>
                    <a:cubicBezTo>
                      <a:pt x="1026" y="300"/>
                      <a:pt x="1019" y="259"/>
                      <a:pt x="1007" y="259"/>
                    </a:cubicBezTo>
                    <a:cubicBezTo>
                      <a:pt x="1012" y="249"/>
                      <a:pt x="997" y="225"/>
                      <a:pt x="978" y="204"/>
                    </a:cubicBezTo>
                    <a:cubicBezTo>
                      <a:pt x="963" y="188"/>
                      <a:pt x="948" y="144"/>
                      <a:pt x="930" y="154"/>
                    </a:cubicBezTo>
                    <a:cubicBezTo>
                      <a:pt x="942" y="135"/>
                      <a:pt x="894" y="109"/>
                      <a:pt x="878" y="100"/>
                    </a:cubicBezTo>
                    <a:cubicBezTo>
                      <a:pt x="861" y="91"/>
                      <a:pt x="836" y="73"/>
                      <a:pt x="822" y="89"/>
                    </a:cubicBezTo>
                    <a:cubicBezTo>
                      <a:pt x="845" y="69"/>
                      <a:pt x="786" y="58"/>
                      <a:pt x="773" y="53"/>
                    </a:cubicBezTo>
                    <a:cubicBezTo>
                      <a:pt x="752" y="45"/>
                      <a:pt x="699" y="5"/>
                      <a:pt x="681" y="30"/>
                    </a:cubicBezTo>
                    <a:cubicBezTo>
                      <a:pt x="686" y="16"/>
                      <a:pt x="656" y="16"/>
                      <a:pt x="631" y="12"/>
                    </a:cubicBezTo>
                    <a:cubicBezTo>
                      <a:pt x="605" y="9"/>
                      <a:pt x="583" y="4"/>
                      <a:pt x="583" y="17"/>
                    </a:cubicBezTo>
                    <a:cubicBezTo>
                      <a:pt x="583" y="17"/>
                      <a:pt x="583" y="17"/>
                      <a:pt x="583" y="17"/>
                    </a:cubicBezTo>
                    <a:cubicBezTo>
                      <a:pt x="582" y="5"/>
                      <a:pt x="554" y="1"/>
                      <a:pt x="525" y="5"/>
                    </a:cubicBezTo>
                    <a:cubicBezTo>
                      <a:pt x="500" y="9"/>
                      <a:pt x="464" y="0"/>
                      <a:pt x="463" y="14"/>
                    </a:cubicBezTo>
                    <a:cubicBezTo>
                      <a:pt x="461" y="3"/>
                      <a:pt x="438" y="11"/>
                      <a:pt x="414" y="17"/>
                    </a:cubicBezTo>
                    <a:cubicBezTo>
                      <a:pt x="394" y="23"/>
                      <a:pt x="378" y="24"/>
                      <a:pt x="377" y="35"/>
                    </a:cubicBezTo>
                    <a:cubicBezTo>
                      <a:pt x="374" y="24"/>
                      <a:pt x="348" y="33"/>
                      <a:pt x="332" y="38"/>
                    </a:cubicBezTo>
                    <a:cubicBezTo>
                      <a:pt x="318" y="42"/>
                      <a:pt x="309" y="52"/>
                      <a:pt x="311" y="63"/>
                    </a:cubicBezTo>
                    <a:cubicBezTo>
                      <a:pt x="299" y="47"/>
                      <a:pt x="264" y="63"/>
                      <a:pt x="242" y="72"/>
                    </a:cubicBezTo>
                    <a:cubicBezTo>
                      <a:pt x="217" y="82"/>
                      <a:pt x="171" y="108"/>
                      <a:pt x="171" y="129"/>
                    </a:cubicBezTo>
                    <a:cubicBezTo>
                      <a:pt x="159" y="117"/>
                      <a:pt x="121" y="147"/>
                      <a:pt x="129" y="161"/>
                    </a:cubicBezTo>
                    <a:cubicBezTo>
                      <a:pt x="115" y="151"/>
                      <a:pt x="56" y="217"/>
                      <a:pt x="74" y="236"/>
                    </a:cubicBezTo>
                    <a:cubicBezTo>
                      <a:pt x="68" y="236"/>
                      <a:pt x="65" y="235"/>
                      <a:pt x="52" y="259"/>
                    </a:cubicBezTo>
                    <a:cubicBezTo>
                      <a:pt x="39" y="283"/>
                      <a:pt x="22" y="312"/>
                      <a:pt x="21" y="319"/>
                    </a:cubicBezTo>
                    <a:cubicBezTo>
                      <a:pt x="19" y="326"/>
                      <a:pt x="27" y="332"/>
                      <a:pt x="27" y="332"/>
                    </a:cubicBezTo>
                    <a:cubicBezTo>
                      <a:pt x="27" y="332"/>
                      <a:pt x="22" y="331"/>
                      <a:pt x="17" y="341"/>
                    </a:cubicBezTo>
                    <a:cubicBezTo>
                      <a:pt x="12" y="353"/>
                      <a:pt x="11" y="364"/>
                      <a:pt x="10" y="377"/>
                    </a:cubicBezTo>
                    <a:cubicBezTo>
                      <a:pt x="10" y="384"/>
                      <a:pt x="12" y="392"/>
                      <a:pt x="11" y="398"/>
                    </a:cubicBezTo>
                    <a:cubicBezTo>
                      <a:pt x="10" y="412"/>
                      <a:pt x="2" y="424"/>
                      <a:pt x="1" y="439"/>
                    </a:cubicBezTo>
                    <a:cubicBezTo>
                      <a:pt x="0" y="458"/>
                      <a:pt x="2" y="477"/>
                      <a:pt x="4" y="495"/>
                    </a:cubicBezTo>
                    <a:cubicBezTo>
                      <a:pt x="6" y="515"/>
                      <a:pt x="10" y="554"/>
                      <a:pt x="33" y="560"/>
                    </a:cubicBezTo>
                    <a:cubicBezTo>
                      <a:pt x="26" y="582"/>
                      <a:pt x="29" y="592"/>
                      <a:pt x="45" y="610"/>
                    </a:cubicBezTo>
                    <a:cubicBezTo>
                      <a:pt x="62" y="625"/>
                      <a:pt x="92" y="657"/>
                      <a:pt x="126" y="66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3" name="Freeform 966">
                <a:extLst>
                  <a:ext uri="{FF2B5EF4-FFF2-40B4-BE49-F238E27FC236}">
                    <a16:creationId xmlns:a16="http://schemas.microsoft.com/office/drawing/2014/main" id="{89DE509B-8F98-4B1C-95BC-79AD109DC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1704"/>
              </a:xfrm>
              <a:custGeom>
                <a:avLst/>
                <a:gdLst>
                  <a:gd name="T0" fmla="*/ 1541 w 526"/>
                  <a:gd name="T1" fmla="*/ 10422 h 689"/>
                  <a:gd name="T2" fmla="*/ 1606 w 526"/>
                  <a:gd name="T3" fmla="*/ 8050 h 689"/>
                  <a:gd name="T4" fmla="*/ 1729 w 526"/>
                  <a:gd name="T5" fmla="*/ 7971 h 689"/>
                  <a:gd name="T6" fmla="*/ 1778 w 526"/>
                  <a:gd name="T7" fmla="*/ 8686 h 689"/>
                  <a:gd name="T8" fmla="*/ 1805 w 526"/>
                  <a:gd name="T9" fmla="*/ 8666 h 689"/>
                  <a:gd name="T10" fmla="*/ 1757 w 526"/>
                  <a:gd name="T11" fmla="*/ 6972 h 689"/>
                  <a:gd name="T12" fmla="*/ 1977 w 526"/>
                  <a:gd name="T13" fmla="*/ 4355 h 689"/>
                  <a:gd name="T14" fmla="*/ 3346 w 526"/>
                  <a:gd name="T15" fmla="*/ 3767 h 689"/>
                  <a:gd name="T16" fmla="*/ 4044 w 526"/>
                  <a:gd name="T17" fmla="*/ 4293 h 689"/>
                  <a:gd name="T18" fmla="*/ 4317 w 526"/>
                  <a:gd name="T19" fmla="*/ 4917 h 689"/>
                  <a:gd name="T20" fmla="*/ 4206 w 526"/>
                  <a:gd name="T21" fmla="*/ 4355 h 689"/>
                  <a:gd name="T22" fmla="*/ 4206 w 526"/>
                  <a:gd name="T23" fmla="*/ 4056 h 689"/>
                  <a:gd name="T24" fmla="*/ 4517 w 526"/>
                  <a:gd name="T25" fmla="*/ 4219 h 689"/>
                  <a:gd name="T26" fmla="*/ 4366 w 526"/>
                  <a:gd name="T27" fmla="*/ 3779 h 689"/>
                  <a:gd name="T28" fmla="*/ 4297 w 526"/>
                  <a:gd name="T29" fmla="*/ 3462 h 689"/>
                  <a:gd name="T30" fmla="*/ 4232 w 526"/>
                  <a:gd name="T31" fmla="*/ 3163 h 689"/>
                  <a:gd name="T32" fmla="*/ 4496 w 526"/>
                  <a:gd name="T33" fmla="*/ 2886 h 689"/>
                  <a:gd name="T34" fmla="*/ 4892 w 526"/>
                  <a:gd name="T35" fmla="*/ 2587 h 689"/>
                  <a:gd name="T36" fmla="*/ 5451 w 526"/>
                  <a:gd name="T37" fmla="*/ 2374 h 689"/>
                  <a:gd name="T38" fmla="*/ 4679 w 526"/>
                  <a:gd name="T39" fmla="*/ 967 h 689"/>
                  <a:gd name="T40" fmla="*/ 1541 w 526"/>
                  <a:gd name="T41" fmla="*/ 2312 h 689"/>
                  <a:gd name="T42" fmla="*/ 396 w 526"/>
                  <a:gd name="T43" fmla="*/ 3163 h 689"/>
                  <a:gd name="T44" fmla="*/ 248 w 526"/>
                  <a:gd name="T45" fmla="*/ 2147 h 689"/>
                  <a:gd name="T46" fmla="*/ 4060 w 526"/>
                  <a:gd name="T47" fmla="*/ 62 h 689"/>
                  <a:gd name="T48" fmla="*/ 6498 w 526"/>
                  <a:gd name="T49" fmla="*/ 1768 h 689"/>
                  <a:gd name="T50" fmla="*/ 5650 w 526"/>
                  <a:gd name="T51" fmla="*/ 2965 h 689"/>
                  <a:gd name="T52" fmla="*/ 4716 w 526"/>
                  <a:gd name="T53" fmla="*/ 2844 h 689"/>
                  <a:gd name="T54" fmla="*/ 4443 w 526"/>
                  <a:gd name="T55" fmla="*/ 3633 h 689"/>
                  <a:gd name="T56" fmla="*/ 4742 w 526"/>
                  <a:gd name="T57" fmla="*/ 4476 h 689"/>
                  <a:gd name="T58" fmla="*/ 4591 w 526"/>
                  <a:gd name="T59" fmla="*/ 4753 h 689"/>
                  <a:gd name="T60" fmla="*/ 4317 w 526"/>
                  <a:gd name="T61" fmla="*/ 4509 h 689"/>
                  <a:gd name="T62" fmla="*/ 4329 w 526"/>
                  <a:gd name="T63" fmla="*/ 4580 h 689"/>
                  <a:gd name="T64" fmla="*/ 4431 w 526"/>
                  <a:gd name="T65" fmla="*/ 4961 h 689"/>
                  <a:gd name="T66" fmla="*/ 4517 w 526"/>
                  <a:gd name="T67" fmla="*/ 5040 h 689"/>
                  <a:gd name="T68" fmla="*/ 4693 w 526"/>
                  <a:gd name="T69" fmla="*/ 5206 h 689"/>
                  <a:gd name="T70" fmla="*/ 4554 w 526"/>
                  <a:gd name="T71" fmla="*/ 5473 h 689"/>
                  <a:gd name="T72" fmla="*/ 4232 w 526"/>
                  <a:gd name="T73" fmla="*/ 5493 h 689"/>
                  <a:gd name="T74" fmla="*/ 4222 w 526"/>
                  <a:gd name="T75" fmla="*/ 5157 h 689"/>
                  <a:gd name="T76" fmla="*/ 4260 w 526"/>
                  <a:gd name="T77" fmla="*/ 4917 h 689"/>
                  <a:gd name="T78" fmla="*/ 4072 w 526"/>
                  <a:gd name="T79" fmla="*/ 4434 h 689"/>
                  <a:gd name="T80" fmla="*/ 3458 w 526"/>
                  <a:gd name="T81" fmla="*/ 4160 h 689"/>
                  <a:gd name="T82" fmla="*/ 3163 w 526"/>
                  <a:gd name="T83" fmla="*/ 4385 h 689"/>
                  <a:gd name="T84" fmla="*/ 3073 w 526"/>
                  <a:gd name="T85" fmla="*/ 4870 h 689"/>
                  <a:gd name="T86" fmla="*/ 3497 w 526"/>
                  <a:gd name="T87" fmla="*/ 5884 h 689"/>
                  <a:gd name="T88" fmla="*/ 2837 w 526"/>
                  <a:gd name="T89" fmla="*/ 7506 h 689"/>
                  <a:gd name="T90" fmla="*/ 2788 w 526"/>
                  <a:gd name="T91" fmla="*/ 8686 h 689"/>
                  <a:gd name="T92" fmla="*/ 2503 w 526"/>
                  <a:gd name="T93" fmla="*/ 10422 h 68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6" h="689">
                    <a:moveTo>
                      <a:pt x="124" y="689"/>
                    </a:moveTo>
                    <a:cubicBezTo>
                      <a:pt x="132" y="665"/>
                      <a:pt x="126" y="551"/>
                      <a:pt x="129" y="532"/>
                    </a:cubicBezTo>
                    <a:cubicBezTo>
                      <a:pt x="132" y="512"/>
                      <a:pt x="138" y="516"/>
                      <a:pt x="139" y="527"/>
                    </a:cubicBezTo>
                    <a:cubicBezTo>
                      <a:pt x="140" y="535"/>
                      <a:pt x="141" y="558"/>
                      <a:pt x="143" y="574"/>
                    </a:cubicBezTo>
                    <a:cubicBezTo>
                      <a:pt x="143" y="578"/>
                      <a:pt x="145" y="577"/>
                      <a:pt x="145" y="573"/>
                    </a:cubicBezTo>
                    <a:cubicBezTo>
                      <a:pt x="147" y="545"/>
                      <a:pt x="145" y="492"/>
                      <a:pt x="141" y="461"/>
                    </a:cubicBezTo>
                    <a:cubicBezTo>
                      <a:pt x="137" y="427"/>
                      <a:pt x="142" y="335"/>
                      <a:pt x="159" y="288"/>
                    </a:cubicBezTo>
                    <a:cubicBezTo>
                      <a:pt x="181" y="229"/>
                      <a:pt x="248" y="241"/>
                      <a:pt x="269" y="249"/>
                    </a:cubicBezTo>
                    <a:cubicBezTo>
                      <a:pt x="307" y="262"/>
                      <a:pt x="315" y="278"/>
                      <a:pt x="325" y="284"/>
                    </a:cubicBezTo>
                    <a:cubicBezTo>
                      <a:pt x="336" y="290"/>
                      <a:pt x="344" y="316"/>
                      <a:pt x="347" y="325"/>
                    </a:cubicBezTo>
                    <a:cubicBezTo>
                      <a:pt x="346" y="315"/>
                      <a:pt x="340" y="298"/>
                      <a:pt x="338" y="288"/>
                    </a:cubicBezTo>
                    <a:cubicBezTo>
                      <a:pt x="335" y="278"/>
                      <a:pt x="334" y="271"/>
                      <a:pt x="338" y="268"/>
                    </a:cubicBezTo>
                    <a:cubicBezTo>
                      <a:pt x="343" y="265"/>
                      <a:pt x="354" y="272"/>
                      <a:pt x="363" y="279"/>
                    </a:cubicBezTo>
                    <a:cubicBezTo>
                      <a:pt x="363" y="279"/>
                      <a:pt x="353" y="259"/>
                      <a:pt x="351" y="250"/>
                    </a:cubicBezTo>
                    <a:cubicBezTo>
                      <a:pt x="350" y="240"/>
                      <a:pt x="352" y="234"/>
                      <a:pt x="345" y="229"/>
                    </a:cubicBezTo>
                    <a:cubicBezTo>
                      <a:pt x="341" y="224"/>
                      <a:pt x="338" y="215"/>
                      <a:pt x="340" y="209"/>
                    </a:cubicBezTo>
                    <a:cubicBezTo>
                      <a:pt x="344" y="199"/>
                      <a:pt x="355" y="201"/>
                      <a:pt x="361" y="191"/>
                    </a:cubicBezTo>
                    <a:cubicBezTo>
                      <a:pt x="369" y="180"/>
                      <a:pt x="378" y="174"/>
                      <a:pt x="393" y="171"/>
                    </a:cubicBezTo>
                    <a:cubicBezTo>
                      <a:pt x="408" y="171"/>
                      <a:pt x="422" y="168"/>
                      <a:pt x="438" y="157"/>
                    </a:cubicBezTo>
                    <a:cubicBezTo>
                      <a:pt x="470" y="133"/>
                      <a:pt x="470" y="89"/>
                      <a:pt x="376" y="64"/>
                    </a:cubicBezTo>
                    <a:cubicBezTo>
                      <a:pt x="283" y="39"/>
                      <a:pt x="157" y="110"/>
                      <a:pt x="124" y="153"/>
                    </a:cubicBezTo>
                    <a:cubicBezTo>
                      <a:pt x="95" y="191"/>
                      <a:pt x="64" y="230"/>
                      <a:pt x="32" y="209"/>
                    </a:cubicBezTo>
                    <a:cubicBezTo>
                      <a:pt x="0" y="188"/>
                      <a:pt x="15" y="157"/>
                      <a:pt x="20" y="142"/>
                    </a:cubicBezTo>
                    <a:cubicBezTo>
                      <a:pt x="50" y="51"/>
                      <a:pt x="213" y="8"/>
                      <a:pt x="326" y="4"/>
                    </a:cubicBezTo>
                    <a:cubicBezTo>
                      <a:pt x="461" y="0"/>
                      <a:pt x="518" y="76"/>
                      <a:pt x="522" y="117"/>
                    </a:cubicBezTo>
                    <a:cubicBezTo>
                      <a:pt x="526" y="155"/>
                      <a:pt x="496" y="186"/>
                      <a:pt x="454" y="196"/>
                    </a:cubicBezTo>
                    <a:cubicBezTo>
                      <a:pt x="410" y="207"/>
                      <a:pt x="398" y="171"/>
                      <a:pt x="379" y="188"/>
                    </a:cubicBezTo>
                    <a:cubicBezTo>
                      <a:pt x="369" y="198"/>
                      <a:pt x="353" y="210"/>
                      <a:pt x="357" y="240"/>
                    </a:cubicBezTo>
                    <a:cubicBezTo>
                      <a:pt x="361" y="269"/>
                      <a:pt x="375" y="291"/>
                      <a:pt x="381" y="296"/>
                    </a:cubicBezTo>
                    <a:cubicBezTo>
                      <a:pt x="386" y="301"/>
                      <a:pt x="383" y="315"/>
                      <a:pt x="369" y="314"/>
                    </a:cubicBezTo>
                    <a:cubicBezTo>
                      <a:pt x="358" y="314"/>
                      <a:pt x="351" y="304"/>
                      <a:pt x="347" y="298"/>
                    </a:cubicBezTo>
                    <a:cubicBezTo>
                      <a:pt x="347" y="300"/>
                      <a:pt x="348" y="301"/>
                      <a:pt x="348" y="303"/>
                    </a:cubicBezTo>
                    <a:cubicBezTo>
                      <a:pt x="351" y="311"/>
                      <a:pt x="354" y="321"/>
                      <a:pt x="356" y="328"/>
                    </a:cubicBezTo>
                    <a:cubicBezTo>
                      <a:pt x="357" y="331"/>
                      <a:pt x="361" y="332"/>
                      <a:pt x="363" y="333"/>
                    </a:cubicBezTo>
                    <a:cubicBezTo>
                      <a:pt x="369" y="334"/>
                      <a:pt x="375" y="337"/>
                      <a:pt x="377" y="344"/>
                    </a:cubicBezTo>
                    <a:cubicBezTo>
                      <a:pt x="381" y="354"/>
                      <a:pt x="370" y="362"/>
                      <a:pt x="366" y="362"/>
                    </a:cubicBezTo>
                    <a:cubicBezTo>
                      <a:pt x="365" y="366"/>
                      <a:pt x="356" y="374"/>
                      <a:pt x="340" y="363"/>
                    </a:cubicBezTo>
                    <a:cubicBezTo>
                      <a:pt x="334" y="358"/>
                      <a:pt x="336" y="348"/>
                      <a:pt x="339" y="341"/>
                    </a:cubicBezTo>
                    <a:cubicBezTo>
                      <a:pt x="340" y="338"/>
                      <a:pt x="342" y="329"/>
                      <a:pt x="342" y="325"/>
                    </a:cubicBezTo>
                    <a:cubicBezTo>
                      <a:pt x="339" y="314"/>
                      <a:pt x="333" y="297"/>
                      <a:pt x="327" y="293"/>
                    </a:cubicBezTo>
                    <a:cubicBezTo>
                      <a:pt x="319" y="289"/>
                      <a:pt x="296" y="280"/>
                      <a:pt x="278" y="275"/>
                    </a:cubicBezTo>
                    <a:cubicBezTo>
                      <a:pt x="260" y="270"/>
                      <a:pt x="259" y="281"/>
                      <a:pt x="254" y="290"/>
                    </a:cubicBezTo>
                    <a:cubicBezTo>
                      <a:pt x="249" y="297"/>
                      <a:pt x="248" y="309"/>
                      <a:pt x="247" y="322"/>
                    </a:cubicBezTo>
                    <a:cubicBezTo>
                      <a:pt x="246" y="334"/>
                      <a:pt x="282" y="339"/>
                      <a:pt x="281" y="389"/>
                    </a:cubicBezTo>
                    <a:cubicBezTo>
                      <a:pt x="281" y="439"/>
                      <a:pt x="259" y="492"/>
                      <a:pt x="228" y="496"/>
                    </a:cubicBezTo>
                    <a:cubicBezTo>
                      <a:pt x="234" y="503"/>
                      <a:pt x="241" y="526"/>
                      <a:pt x="224" y="574"/>
                    </a:cubicBezTo>
                    <a:cubicBezTo>
                      <a:pt x="206" y="622"/>
                      <a:pt x="201" y="689"/>
                      <a:pt x="201" y="68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4" name="Freeform 967">
                <a:extLst>
                  <a:ext uri="{FF2B5EF4-FFF2-40B4-BE49-F238E27FC236}">
                    <a16:creationId xmlns:a16="http://schemas.microsoft.com/office/drawing/2014/main" id="{231C8C23-B2CB-44AB-A671-3D14BEC011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57"/>
                <a:ext cx="313" cy="255"/>
              </a:xfrm>
              <a:custGeom>
                <a:avLst/>
                <a:gdLst>
                  <a:gd name="T0" fmla="*/ 635 w 135"/>
                  <a:gd name="T1" fmla="*/ 0 h 103"/>
                  <a:gd name="T2" fmla="*/ 1683 w 135"/>
                  <a:gd name="T3" fmla="*/ 1317 h 103"/>
                  <a:gd name="T4" fmla="*/ 1472 w 135"/>
                  <a:gd name="T5" fmla="*/ 1337 h 103"/>
                  <a:gd name="T6" fmla="*/ 0 w 135"/>
                  <a:gd name="T7" fmla="*/ 275 h 10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03">
                    <a:moveTo>
                      <a:pt x="51" y="0"/>
                    </a:moveTo>
                    <a:cubicBezTo>
                      <a:pt x="76" y="3"/>
                      <a:pt x="133" y="35"/>
                      <a:pt x="135" y="87"/>
                    </a:cubicBezTo>
                    <a:cubicBezTo>
                      <a:pt x="135" y="102"/>
                      <a:pt x="125" y="103"/>
                      <a:pt x="118" y="88"/>
                    </a:cubicBezTo>
                    <a:cubicBezTo>
                      <a:pt x="103" y="50"/>
                      <a:pt x="63" y="4"/>
                      <a:pt x="0" y="1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5" name="Freeform 968">
                <a:extLst>
                  <a:ext uri="{FF2B5EF4-FFF2-40B4-BE49-F238E27FC236}">
                    <a16:creationId xmlns:a16="http://schemas.microsoft.com/office/drawing/2014/main" id="{D256AE32-2C7A-49E2-B5CC-922397D2C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2754"/>
                <a:ext cx="7" cy="32"/>
              </a:xfrm>
              <a:custGeom>
                <a:avLst/>
                <a:gdLst>
                  <a:gd name="T0" fmla="*/ 12 w 3"/>
                  <a:gd name="T1" fmla="*/ 0 h 13"/>
                  <a:gd name="T2" fmla="*/ 0 w 3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3">
                    <a:moveTo>
                      <a:pt x="1" y="0"/>
                    </a:moveTo>
                    <a:cubicBezTo>
                      <a:pt x="2" y="3"/>
                      <a:pt x="3" y="11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6" name="Freeform 969">
                <a:extLst>
                  <a:ext uri="{FF2B5EF4-FFF2-40B4-BE49-F238E27FC236}">
                    <a16:creationId xmlns:a16="http://schemas.microsoft.com/office/drawing/2014/main" id="{FD10861C-D62D-4417-BF9D-A5C807C65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2297"/>
                <a:ext cx="23" cy="101"/>
              </a:xfrm>
              <a:custGeom>
                <a:avLst/>
                <a:gdLst>
                  <a:gd name="T0" fmla="*/ 64 w 10"/>
                  <a:gd name="T1" fmla="*/ 0 h 41"/>
                  <a:gd name="T2" fmla="*/ 0 w 10"/>
                  <a:gd name="T3" fmla="*/ 613 h 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41">
                    <a:moveTo>
                      <a:pt x="5" y="0"/>
                    </a:moveTo>
                    <a:cubicBezTo>
                      <a:pt x="9" y="4"/>
                      <a:pt x="10" y="23"/>
                      <a:pt x="0" y="4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7" name="Freeform 970">
                <a:extLst>
                  <a:ext uri="{FF2B5EF4-FFF2-40B4-BE49-F238E27FC236}">
                    <a16:creationId xmlns:a16="http://schemas.microsoft.com/office/drawing/2014/main" id="{BDBED314-0957-4E9F-831D-46C3AB44C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2391"/>
                <a:ext cx="276" cy="91"/>
              </a:xfrm>
              <a:custGeom>
                <a:avLst/>
                <a:gdLst>
                  <a:gd name="T0" fmla="*/ 1484 w 119"/>
                  <a:gd name="T1" fmla="*/ 0 h 37"/>
                  <a:gd name="T2" fmla="*/ 0 w 119"/>
                  <a:gd name="T3" fmla="*/ 285 h 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9" h="37">
                    <a:moveTo>
                      <a:pt x="119" y="0"/>
                    </a:moveTo>
                    <a:cubicBezTo>
                      <a:pt x="115" y="9"/>
                      <a:pt x="85" y="37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8" name="Freeform 971">
                <a:extLst>
                  <a:ext uri="{FF2B5EF4-FFF2-40B4-BE49-F238E27FC236}">
                    <a16:creationId xmlns:a16="http://schemas.microsoft.com/office/drawing/2014/main" id="{4D525AB2-21C7-4CB0-B870-DA133C857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3" y="2072"/>
                <a:ext cx="535" cy="252"/>
              </a:xfrm>
              <a:custGeom>
                <a:avLst/>
                <a:gdLst>
                  <a:gd name="T0" fmla="*/ 2870 w 231"/>
                  <a:gd name="T1" fmla="*/ 1240 h 102"/>
                  <a:gd name="T2" fmla="*/ 151 w 231"/>
                  <a:gd name="T3" fmla="*/ 1354 h 102"/>
                  <a:gd name="T4" fmla="*/ 0 w 231"/>
                  <a:gd name="T5" fmla="*/ 1539 h 1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1" h="102">
                    <a:moveTo>
                      <a:pt x="231" y="82"/>
                    </a:moveTo>
                    <a:cubicBezTo>
                      <a:pt x="203" y="20"/>
                      <a:pt x="88" y="0"/>
                      <a:pt x="12" y="90"/>
                    </a:cubicBezTo>
                    <a:cubicBezTo>
                      <a:pt x="6" y="96"/>
                      <a:pt x="5" y="98"/>
                      <a:pt x="0" y="10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9" name="Freeform 972">
                <a:extLst>
                  <a:ext uri="{FF2B5EF4-FFF2-40B4-BE49-F238E27FC236}">
                    <a16:creationId xmlns:a16="http://schemas.microsoft.com/office/drawing/2014/main" id="{40F21FF1-FC12-4FCC-A3D7-A57BCD577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2314"/>
                <a:ext cx="197" cy="937"/>
              </a:xfrm>
              <a:custGeom>
                <a:avLst/>
                <a:gdLst>
                  <a:gd name="T0" fmla="*/ 162 w 85"/>
                  <a:gd name="T1" fmla="*/ 3325 h 379"/>
                  <a:gd name="T2" fmla="*/ 199 w 85"/>
                  <a:gd name="T3" fmla="*/ 3234 h 379"/>
                  <a:gd name="T4" fmla="*/ 273 w 85"/>
                  <a:gd name="T5" fmla="*/ 3068 h 379"/>
                  <a:gd name="T6" fmla="*/ 338 w 85"/>
                  <a:gd name="T7" fmla="*/ 2994 h 379"/>
                  <a:gd name="T8" fmla="*/ 375 w 85"/>
                  <a:gd name="T9" fmla="*/ 2843 h 379"/>
                  <a:gd name="T10" fmla="*/ 408 w 85"/>
                  <a:gd name="T11" fmla="*/ 2762 h 379"/>
                  <a:gd name="T12" fmla="*/ 399 w 85"/>
                  <a:gd name="T13" fmla="*/ 2648 h 379"/>
                  <a:gd name="T14" fmla="*/ 461 w 85"/>
                  <a:gd name="T15" fmla="*/ 2495 h 379"/>
                  <a:gd name="T16" fmla="*/ 424 w 85"/>
                  <a:gd name="T17" fmla="*/ 2371 h 379"/>
                  <a:gd name="T18" fmla="*/ 501 w 85"/>
                  <a:gd name="T19" fmla="*/ 2218 h 379"/>
                  <a:gd name="T20" fmla="*/ 501 w 85"/>
                  <a:gd name="T21" fmla="*/ 2146 h 379"/>
                  <a:gd name="T22" fmla="*/ 424 w 85"/>
                  <a:gd name="T23" fmla="*/ 1661 h 379"/>
                  <a:gd name="T24" fmla="*/ 484 w 85"/>
                  <a:gd name="T25" fmla="*/ 1333 h 379"/>
                  <a:gd name="T26" fmla="*/ 709 w 85"/>
                  <a:gd name="T27" fmla="*/ 1014 h 379"/>
                  <a:gd name="T28" fmla="*/ 709 w 85"/>
                  <a:gd name="T29" fmla="*/ 665 h 379"/>
                  <a:gd name="T30" fmla="*/ 424 w 85"/>
                  <a:gd name="T31" fmla="*/ 801 h 379"/>
                  <a:gd name="T32" fmla="*/ 114 w 85"/>
                  <a:gd name="T33" fmla="*/ 831 h 379"/>
                  <a:gd name="T34" fmla="*/ 151 w 85"/>
                  <a:gd name="T35" fmla="*/ 470 h 379"/>
                  <a:gd name="T36" fmla="*/ 225 w 85"/>
                  <a:gd name="T37" fmla="*/ 195 h 379"/>
                  <a:gd name="T38" fmla="*/ 285 w 85"/>
                  <a:gd name="T39" fmla="*/ 62 h 379"/>
                  <a:gd name="T40" fmla="*/ 473 w 85"/>
                  <a:gd name="T41" fmla="*/ 134 h 379"/>
                  <a:gd name="T42" fmla="*/ 338 w 85"/>
                  <a:gd name="T43" fmla="*/ 440 h 379"/>
                  <a:gd name="T44" fmla="*/ 547 w 85"/>
                  <a:gd name="T45" fmla="*/ 514 h 379"/>
                  <a:gd name="T46" fmla="*/ 971 w 85"/>
                  <a:gd name="T47" fmla="*/ 514 h 379"/>
                  <a:gd name="T48" fmla="*/ 934 w 85"/>
                  <a:gd name="T49" fmla="*/ 1046 h 379"/>
                  <a:gd name="T50" fmla="*/ 746 w 85"/>
                  <a:gd name="T51" fmla="*/ 1755 h 379"/>
                  <a:gd name="T52" fmla="*/ 547 w 85"/>
                  <a:gd name="T53" fmla="*/ 2902 h 379"/>
                  <a:gd name="T54" fmla="*/ 134 w 85"/>
                  <a:gd name="T55" fmla="*/ 3582 h 379"/>
                  <a:gd name="T56" fmla="*/ 311 w 85"/>
                  <a:gd name="T57" fmla="*/ 4106 h 379"/>
                  <a:gd name="T58" fmla="*/ 547 w 85"/>
                  <a:gd name="T59" fmla="*/ 5335 h 379"/>
                  <a:gd name="T60" fmla="*/ 521 w 85"/>
                  <a:gd name="T61" fmla="*/ 5451 h 379"/>
                  <a:gd name="T62" fmla="*/ 510 w 85"/>
                  <a:gd name="T63" fmla="*/ 5728 h 379"/>
                  <a:gd name="T64" fmla="*/ 350 w 85"/>
                  <a:gd name="T65" fmla="*/ 4670 h 379"/>
                  <a:gd name="T66" fmla="*/ 102 w 85"/>
                  <a:gd name="T67" fmla="*/ 3931 h 37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85" h="379">
                    <a:moveTo>
                      <a:pt x="13" y="220"/>
                    </a:moveTo>
                    <a:cubicBezTo>
                      <a:pt x="15" y="218"/>
                      <a:pt x="15" y="216"/>
                      <a:pt x="16" y="214"/>
                    </a:cubicBezTo>
                    <a:cubicBezTo>
                      <a:pt x="16" y="209"/>
                      <a:pt x="18" y="206"/>
                      <a:pt x="22" y="203"/>
                    </a:cubicBezTo>
                    <a:cubicBezTo>
                      <a:pt x="24" y="200"/>
                      <a:pt x="26" y="201"/>
                      <a:pt x="27" y="198"/>
                    </a:cubicBezTo>
                    <a:cubicBezTo>
                      <a:pt x="29" y="194"/>
                      <a:pt x="27" y="192"/>
                      <a:pt x="30" y="188"/>
                    </a:cubicBezTo>
                    <a:cubicBezTo>
                      <a:pt x="32" y="186"/>
                      <a:pt x="33" y="186"/>
                      <a:pt x="33" y="183"/>
                    </a:cubicBezTo>
                    <a:cubicBezTo>
                      <a:pt x="34" y="181"/>
                      <a:pt x="32" y="177"/>
                      <a:pt x="32" y="175"/>
                    </a:cubicBezTo>
                    <a:cubicBezTo>
                      <a:pt x="32" y="171"/>
                      <a:pt x="36" y="168"/>
                      <a:pt x="37" y="165"/>
                    </a:cubicBezTo>
                    <a:cubicBezTo>
                      <a:pt x="37" y="161"/>
                      <a:pt x="35" y="161"/>
                      <a:pt x="34" y="157"/>
                    </a:cubicBezTo>
                    <a:cubicBezTo>
                      <a:pt x="34" y="154"/>
                      <a:pt x="38" y="150"/>
                      <a:pt x="40" y="147"/>
                    </a:cubicBezTo>
                    <a:cubicBezTo>
                      <a:pt x="40" y="142"/>
                      <a:pt x="40" y="142"/>
                      <a:pt x="40" y="142"/>
                    </a:cubicBezTo>
                    <a:cubicBezTo>
                      <a:pt x="36" y="131"/>
                      <a:pt x="31" y="118"/>
                      <a:pt x="34" y="110"/>
                    </a:cubicBezTo>
                    <a:cubicBezTo>
                      <a:pt x="37" y="101"/>
                      <a:pt x="37" y="99"/>
                      <a:pt x="39" y="88"/>
                    </a:cubicBezTo>
                    <a:cubicBezTo>
                      <a:pt x="41" y="76"/>
                      <a:pt x="52" y="73"/>
                      <a:pt x="57" y="67"/>
                    </a:cubicBezTo>
                    <a:cubicBezTo>
                      <a:pt x="51" y="61"/>
                      <a:pt x="50" y="47"/>
                      <a:pt x="57" y="44"/>
                    </a:cubicBezTo>
                    <a:cubicBezTo>
                      <a:pt x="51" y="39"/>
                      <a:pt x="40" y="44"/>
                      <a:pt x="34" y="53"/>
                    </a:cubicBezTo>
                    <a:cubicBezTo>
                      <a:pt x="27" y="61"/>
                      <a:pt x="18" y="61"/>
                      <a:pt x="9" y="55"/>
                    </a:cubicBezTo>
                    <a:cubicBezTo>
                      <a:pt x="0" y="49"/>
                      <a:pt x="6" y="35"/>
                      <a:pt x="12" y="31"/>
                    </a:cubicBezTo>
                    <a:cubicBezTo>
                      <a:pt x="20" y="18"/>
                      <a:pt x="17" y="23"/>
                      <a:pt x="18" y="13"/>
                    </a:cubicBezTo>
                    <a:cubicBezTo>
                      <a:pt x="19" y="9"/>
                      <a:pt x="21" y="7"/>
                      <a:pt x="23" y="4"/>
                    </a:cubicBezTo>
                    <a:cubicBezTo>
                      <a:pt x="28" y="0"/>
                      <a:pt x="36" y="0"/>
                      <a:pt x="38" y="9"/>
                    </a:cubicBezTo>
                    <a:cubicBezTo>
                      <a:pt x="40" y="16"/>
                      <a:pt x="34" y="21"/>
                      <a:pt x="27" y="29"/>
                    </a:cubicBezTo>
                    <a:cubicBezTo>
                      <a:pt x="29" y="28"/>
                      <a:pt x="34" y="36"/>
                      <a:pt x="44" y="34"/>
                    </a:cubicBezTo>
                    <a:cubicBezTo>
                      <a:pt x="53" y="32"/>
                      <a:pt x="71" y="22"/>
                      <a:pt x="78" y="34"/>
                    </a:cubicBezTo>
                    <a:cubicBezTo>
                      <a:pt x="85" y="47"/>
                      <a:pt x="81" y="52"/>
                      <a:pt x="75" y="69"/>
                    </a:cubicBezTo>
                    <a:cubicBezTo>
                      <a:pt x="70" y="85"/>
                      <a:pt x="63" y="95"/>
                      <a:pt x="60" y="116"/>
                    </a:cubicBezTo>
                    <a:cubicBezTo>
                      <a:pt x="57" y="137"/>
                      <a:pt x="50" y="170"/>
                      <a:pt x="44" y="192"/>
                    </a:cubicBezTo>
                    <a:cubicBezTo>
                      <a:pt x="35" y="223"/>
                      <a:pt x="19" y="234"/>
                      <a:pt x="11" y="237"/>
                    </a:cubicBezTo>
                    <a:cubicBezTo>
                      <a:pt x="3" y="241"/>
                      <a:pt x="15" y="250"/>
                      <a:pt x="25" y="272"/>
                    </a:cubicBezTo>
                    <a:cubicBezTo>
                      <a:pt x="33" y="290"/>
                      <a:pt x="39" y="323"/>
                      <a:pt x="44" y="353"/>
                    </a:cubicBezTo>
                    <a:cubicBezTo>
                      <a:pt x="43" y="355"/>
                      <a:pt x="43" y="357"/>
                      <a:pt x="42" y="361"/>
                    </a:cubicBezTo>
                    <a:cubicBezTo>
                      <a:pt x="42" y="364"/>
                      <a:pt x="41" y="370"/>
                      <a:pt x="41" y="379"/>
                    </a:cubicBezTo>
                    <a:cubicBezTo>
                      <a:pt x="38" y="357"/>
                      <a:pt x="32" y="325"/>
                      <a:pt x="28" y="309"/>
                    </a:cubicBezTo>
                    <a:cubicBezTo>
                      <a:pt x="23" y="291"/>
                      <a:pt x="15" y="273"/>
                      <a:pt x="8" y="26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0" name="Freeform 973">
                <a:extLst>
                  <a:ext uri="{FF2B5EF4-FFF2-40B4-BE49-F238E27FC236}">
                    <a16:creationId xmlns:a16="http://schemas.microsoft.com/office/drawing/2014/main" id="{C3152C69-89D5-4D61-850F-ADD49BD1C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" y="1357"/>
                <a:ext cx="1065" cy="604"/>
              </a:xfrm>
              <a:custGeom>
                <a:avLst/>
                <a:gdLst>
                  <a:gd name="T0" fmla="*/ 5733 w 459"/>
                  <a:gd name="T1" fmla="*/ 3701 h 244"/>
                  <a:gd name="T2" fmla="*/ 4910 w 459"/>
                  <a:gd name="T3" fmla="*/ 2612 h 244"/>
                  <a:gd name="T4" fmla="*/ 4344 w 459"/>
                  <a:gd name="T5" fmla="*/ 2517 h 244"/>
                  <a:gd name="T6" fmla="*/ 4123 w 459"/>
                  <a:gd name="T7" fmla="*/ 2579 h 244"/>
                  <a:gd name="T8" fmla="*/ 3861 w 459"/>
                  <a:gd name="T9" fmla="*/ 2446 h 244"/>
                  <a:gd name="T10" fmla="*/ 3511 w 459"/>
                  <a:gd name="T11" fmla="*/ 2396 h 244"/>
                  <a:gd name="T12" fmla="*/ 2014 w 459"/>
                  <a:gd name="T13" fmla="*/ 2458 h 244"/>
                  <a:gd name="T14" fmla="*/ 1810 w 459"/>
                  <a:gd name="T15" fmla="*/ 2562 h 244"/>
                  <a:gd name="T16" fmla="*/ 1636 w 459"/>
                  <a:gd name="T17" fmla="*/ 2517 h 244"/>
                  <a:gd name="T18" fmla="*/ 1325 w 459"/>
                  <a:gd name="T19" fmla="*/ 2550 h 244"/>
                  <a:gd name="T20" fmla="*/ 749 w 459"/>
                  <a:gd name="T21" fmla="*/ 2470 h 244"/>
                  <a:gd name="T22" fmla="*/ 473 w 459"/>
                  <a:gd name="T23" fmla="*/ 2366 h 244"/>
                  <a:gd name="T24" fmla="*/ 248 w 459"/>
                  <a:gd name="T25" fmla="*/ 2097 h 244"/>
                  <a:gd name="T26" fmla="*/ 86 w 459"/>
                  <a:gd name="T27" fmla="*/ 1305 h 244"/>
                  <a:gd name="T28" fmla="*/ 0 w 459"/>
                  <a:gd name="T29" fmla="*/ 0 h 24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59" h="244">
                    <a:moveTo>
                      <a:pt x="459" y="244"/>
                    </a:moveTo>
                    <a:cubicBezTo>
                      <a:pt x="436" y="216"/>
                      <a:pt x="429" y="188"/>
                      <a:pt x="393" y="172"/>
                    </a:cubicBezTo>
                    <a:cubicBezTo>
                      <a:pt x="377" y="165"/>
                      <a:pt x="364" y="162"/>
                      <a:pt x="348" y="166"/>
                    </a:cubicBezTo>
                    <a:cubicBezTo>
                      <a:pt x="342" y="167"/>
                      <a:pt x="336" y="170"/>
                      <a:pt x="330" y="170"/>
                    </a:cubicBezTo>
                    <a:cubicBezTo>
                      <a:pt x="322" y="170"/>
                      <a:pt x="316" y="163"/>
                      <a:pt x="309" y="161"/>
                    </a:cubicBezTo>
                    <a:cubicBezTo>
                      <a:pt x="300" y="157"/>
                      <a:pt x="291" y="158"/>
                      <a:pt x="281" y="158"/>
                    </a:cubicBezTo>
                    <a:cubicBezTo>
                      <a:pt x="245" y="156"/>
                      <a:pt x="194" y="146"/>
                      <a:pt x="161" y="162"/>
                    </a:cubicBezTo>
                    <a:cubicBezTo>
                      <a:pt x="153" y="166"/>
                      <a:pt x="152" y="169"/>
                      <a:pt x="145" y="169"/>
                    </a:cubicBezTo>
                    <a:cubicBezTo>
                      <a:pt x="141" y="169"/>
                      <a:pt x="134" y="166"/>
                      <a:pt x="131" y="166"/>
                    </a:cubicBezTo>
                    <a:cubicBezTo>
                      <a:pt x="122" y="165"/>
                      <a:pt x="114" y="166"/>
                      <a:pt x="106" y="168"/>
                    </a:cubicBezTo>
                    <a:cubicBezTo>
                      <a:pt x="92" y="172"/>
                      <a:pt x="66" y="172"/>
                      <a:pt x="60" y="163"/>
                    </a:cubicBezTo>
                    <a:cubicBezTo>
                      <a:pt x="53" y="156"/>
                      <a:pt x="46" y="159"/>
                      <a:pt x="38" y="156"/>
                    </a:cubicBezTo>
                    <a:cubicBezTo>
                      <a:pt x="28" y="153"/>
                      <a:pt x="25" y="147"/>
                      <a:pt x="20" y="138"/>
                    </a:cubicBezTo>
                    <a:cubicBezTo>
                      <a:pt x="12" y="122"/>
                      <a:pt x="10" y="104"/>
                      <a:pt x="7" y="86"/>
                    </a:cubicBezTo>
                    <a:cubicBezTo>
                      <a:pt x="5" y="71"/>
                      <a:pt x="4" y="1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1" name="Freeform 974">
                <a:extLst>
                  <a:ext uri="{FF2B5EF4-FFF2-40B4-BE49-F238E27FC236}">
                    <a16:creationId xmlns:a16="http://schemas.microsoft.com/office/drawing/2014/main" id="{870392F0-A852-4C5B-9C69-9A825BF1E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9" y="1313"/>
                <a:ext cx="98" cy="423"/>
              </a:xfrm>
              <a:custGeom>
                <a:avLst/>
                <a:gdLst>
                  <a:gd name="T0" fmla="*/ 278 w 42"/>
                  <a:gd name="T1" fmla="*/ 0 h 171"/>
                  <a:gd name="T2" fmla="*/ 240 w 42"/>
                  <a:gd name="T3" fmla="*/ 2014 h 171"/>
                  <a:gd name="T4" fmla="*/ 331 w 42"/>
                  <a:gd name="T5" fmla="*/ 2313 h 171"/>
                  <a:gd name="T6" fmla="*/ 534 w 42"/>
                  <a:gd name="T7" fmla="*/ 2587 h 17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2" h="171">
                    <a:moveTo>
                      <a:pt x="22" y="0"/>
                    </a:moveTo>
                    <a:cubicBezTo>
                      <a:pt x="24" y="35"/>
                      <a:pt x="0" y="100"/>
                      <a:pt x="19" y="133"/>
                    </a:cubicBezTo>
                    <a:cubicBezTo>
                      <a:pt x="24" y="142"/>
                      <a:pt x="25" y="143"/>
                      <a:pt x="26" y="153"/>
                    </a:cubicBezTo>
                    <a:cubicBezTo>
                      <a:pt x="27" y="164"/>
                      <a:pt x="30" y="170"/>
                      <a:pt x="42" y="17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2" name="Freeform 975">
                <a:extLst>
                  <a:ext uri="{FF2B5EF4-FFF2-40B4-BE49-F238E27FC236}">
                    <a16:creationId xmlns:a16="http://schemas.microsoft.com/office/drawing/2014/main" id="{50C007C3-3E4E-4E22-9263-EB3D45413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1696"/>
                <a:ext cx="32" cy="42"/>
              </a:xfrm>
              <a:custGeom>
                <a:avLst/>
                <a:gdLst>
                  <a:gd name="T0" fmla="*/ 167 w 14"/>
                  <a:gd name="T1" fmla="*/ 0 h 17"/>
                  <a:gd name="T2" fmla="*/ 0 w 14"/>
                  <a:gd name="T3" fmla="*/ 257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cubicBezTo>
                      <a:pt x="12" y="9"/>
                      <a:pt x="9" y="16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3" name="Freeform 976">
                <a:extLst>
                  <a:ext uri="{FF2B5EF4-FFF2-40B4-BE49-F238E27FC236}">
                    <a16:creationId xmlns:a16="http://schemas.microsoft.com/office/drawing/2014/main" id="{62BC3698-A486-496D-87DC-F344346CE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61"/>
                <a:ext cx="334" cy="514"/>
              </a:xfrm>
              <a:custGeom>
                <a:avLst/>
                <a:gdLst>
                  <a:gd name="T0" fmla="*/ 1236 w 144"/>
                  <a:gd name="T1" fmla="*/ 0 h 208"/>
                  <a:gd name="T2" fmla="*/ 1512 w 144"/>
                  <a:gd name="T3" fmla="*/ 166 h 208"/>
                  <a:gd name="T4" fmla="*/ 1684 w 144"/>
                  <a:gd name="T5" fmla="*/ 635 h 208"/>
                  <a:gd name="T6" fmla="*/ 1733 w 144"/>
                  <a:gd name="T7" fmla="*/ 1465 h 208"/>
                  <a:gd name="T8" fmla="*/ 1712 w 144"/>
                  <a:gd name="T9" fmla="*/ 2246 h 208"/>
                  <a:gd name="T10" fmla="*/ 1410 w 144"/>
                  <a:gd name="T11" fmla="*/ 2639 h 208"/>
                  <a:gd name="T12" fmla="*/ 849 w 144"/>
                  <a:gd name="T13" fmla="*/ 3035 h 208"/>
                  <a:gd name="T14" fmla="*/ 322 w 144"/>
                  <a:gd name="T15" fmla="*/ 3126 h 208"/>
                  <a:gd name="T16" fmla="*/ 0 w 144"/>
                  <a:gd name="T17" fmla="*/ 3017 h 2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4" h="208">
                    <a:moveTo>
                      <a:pt x="99" y="0"/>
                    </a:moveTo>
                    <a:cubicBezTo>
                      <a:pt x="108" y="4"/>
                      <a:pt x="114" y="3"/>
                      <a:pt x="121" y="11"/>
                    </a:cubicBezTo>
                    <a:cubicBezTo>
                      <a:pt x="129" y="20"/>
                      <a:pt x="133" y="29"/>
                      <a:pt x="135" y="42"/>
                    </a:cubicBezTo>
                    <a:cubicBezTo>
                      <a:pt x="137" y="60"/>
                      <a:pt x="136" y="78"/>
                      <a:pt x="139" y="97"/>
                    </a:cubicBezTo>
                    <a:cubicBezTo>
                      <a:pt x="142" y="114"/>
                      <a:pt x="144" y="132"/>
                      <a:pt x="137" y="149"/>
                    </a:cubicBezTo>
                    <a:cubicBezTo>
                      <a:pt x="132" y="162"/>
                      <a:pt x="121" y="165"/>
                      <a:pt x="113" y="175"/>
                    </a:cubicBezTo>
                    <a:cubicBezTo>
                      <a:pt x="108" y="181"/>
                      <a:pt x="77" y="198"/>
                      <a:pt x="68" y="201"/>
                    </a:cubicBezTo>
                    <a:cubicBezTo>
                      <a:pt x="52" y="208"/>
                      <a:pt x="43" y="207"/>
                      <a:pt x="26" y="207"/>
                    </a:cubicBezTo>
                    <a:cubicBezTo>
                      <a:pt x="18" y="207"/>
                      <a:pt x="5" y="208"/>
                      <a:pt x="0" y="20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4" name="Freeform 977">
                <a:extLst>
                  <a:ext uri="{FF2B5EF4-FFF2-40B4-BE49-F238E27FC236}">
                    <a16:creationId xmlns:a16="http://schemas.microsoft.com/office/drawing/2014/main" id="{3314EA21-D545-433F-A183-373E1ACB2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3" y="1651"/>
                <a:ext cx="172" cy="206"/>
              </a:xfrm>
              <a:custGeom>
                <a:avLst/>
                <a:gdLst>
                  <a:gd name="T0" fmla="*/ 930 w 74"/>
                  <a:gd name="T1" fmla="*/ 0 h 83"/>
                  <a:gd name="T2" fmla="*/ 588 w 74"/>
                  <a:gd name="T3" fmla="*/ 566 h 83"/>
                  <a:gd name="T4" fmla="*/ 200 w 74"/>
                  <a:gd name="T5" fmla="*/ 844 h 83"/>
                  <a:gd name="T6" fmla="*/ 0 w 74"/>
                  <a:gd name="T7" fmla="*/ 1268 h 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4" h="83">
                    <a:moveTo>
                      <a:pt x="74" y="0"/>
                    </a:moveTo>
                    <a:cubicBezTo>
                      <a:pt x="66" y="10"/>
                      <a:pt x="58" y="28"/>
                      <a:pt x="47" y="37"/>
                    </a:cubicBezTo>
                    <a:cubicBezTo>
                      <a:pt x="37" y="44"/>
                      <a:pt x="28" y="53"/>
                      <a:pt x="16" y="55"/>
                    </a:cubicBezTo>
                    <a:cubicBezTo>
                      <a:pt x="21" y="64"/>
                      <a:pt x="5" y="83"/>
                      <a:pt x="0" y="8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5" name="Freeform 978">
                <a:extLst>
                  <a:ext uri="{FF2B5EF4-FFF2-40B4-BE49-F238E27FC236}">
                    <a16:creationId xmlns:a16="http://schemas.microsoft.com/office/drawing/2014/main" id="{DC0550B3-D0C1-4EE3-82D9-5D0E1996E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1" y="1891"/>
                <a:ext cx="195" cy="260"/>
              </a:xfrm>
              <a:custGeom>
                <a:avLst/>
                <a:gdLst>
                  <a:gd name="T0" fmla="*/ 139 w 84"/>
                  <a:gd name="T1" fmla="*/ 0 h 105"/>
                  <a:gd name="T2" fmla="*/ 302 w 84"/>
                  <a:gd name="T3" fmla="*/ 681 h 105"/>
                  <a:gd name="T4" fmla="*/ 453 w 84"/>
                  <a:gd name="T5" fmla="*/ 1201 h 105"/>
                  <a:gd name="T6" fmla="*/ 1052 w 84"/>
                  <a:gd name="T7" fmla="*/ 1458 h 1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4" h="105">
                    <a:moveTo>
                      <a:pt x="11" y="0"/>
                    </a:moveTo>
                    <a:cubicBezTo>
                      <a:pt x="0" y="12"/>
                      <a:pt x="15" y="34"/>
                      <a:pt x="24" y="45"/>
                    </a:cubicBezTo>
                    <a:cubicBezTo>
                      <a:pt x="32" y="56"/>
                      <a:pt x="32" y="66"/>
                      <a:pt x="36" y="79"/>
                    </a:cubicBezTo>
                    <a:cubicBezTo>
                      <a:pt x="41" y="93"/>
                      <a:pt x="71" y="105"/>
                      <a:pt x="84" y="9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6" name="Freeform 979">
                <a:extLst>
                  <a:ext uri="{FF2B5EF4-FFF2-40B4-BE49-F238E27FC236}">
                    <a16:creationId xmlns:a16="http://schemas.microsoft.com/office/drawing/2014/main" id="{7E5FCB06-38F0-4BF4-8578-25AEC4BC9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1914"/>
                <a:ext cx="165" cy="79"/>
              </a:xfrm>
              <a:custGeom>
                <a:avLst/>
                <a:gdLst>
                  <a:gd name="T0" fmla="*/ 890 w 71"/>
                  <a:gd name="T1" fmla="*/ 0 h 32"/>
                  <a:gd name="T2" fmla="*/ 551 w 71"/>
                  <a:gd name="T3" fmla="*/ 269 h 32"/>
                  <a:gd name="T4" fmla="*/ 0 w 71"/>
                  <a:gd name="T5" fmla="*/ 481 h 3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1" h="32">
                    <a:moveTo>
                      <a:pt x="71" y="0"/>
                    </a:moveTo>
                    <a:cubicBezTo>
                      <a:pt x="61" y="3"/>
                      <a:pt x="54" y="13"/>
                      <a:pt x="44" y="18"/>
                    </a:cubicBezTo>
                    <a:cubicBezTo>
                      <a:pt x="31" y="24"/>
                      <a:pt x="9" y="18"/>
                      <a:pt x="0" y="3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7" name="Freeform 980">
                <a:extLst>
                  <a:ext uri="{FF2B5EF4-FFF2-40B4-BE49-F238E27FC236}">
                    <a16:creationId xmlns:a16="http://schemas.microsoft.com/office/drawing/2014/main" id="{2EDCD778-9B54-493D-B8F9-312B26B4C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10"/>
                <a:ext cx="156" cy="52"/>
              </a:xfrm>
              <a:custGeom>
                <a:avLst/>
                <a:gdLst>
                  <a:gd name="T0" fmla="*/ 845 w 67"/>
                  <a:gd name="T1" fmla="*/ 0 h 21"/>
                  <a:gd name="T2" fmla="*/ 505 w 67"/>
                  <a:gd name="T3" fmla="*/ 104 h 21"/>
                  <a:gd name="T4" fmla="*/ 0 w 67"/>
                  <a:gd name="T5" fmla="*/ 319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7" h="21">
                    <a:moveTo>
                      <a:pt x="67" y="0"/>
                    </a:moveTo>
                    <a:cubicBezTo>
                      <a:pt x="61" y="6"/>
                      <a:pt x="47" y="6"/>
                      <a:pt x="40" y="7"/>
                    </a:cubicBezTo>
                    <a:cubicBezTo>
                      <a:pt x="27" y="9"/>
                      <a:pt x="11" y="12"/>
                      <a:pt x="0" y="2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8" name="Freeform 981">
                <a:extLst>
                  <a:ext uri="{FF2B5EF4-FFF2-40B4-BE49-F238E27FC236}">
                    <a16:creationId xmlns:a16="http://schemas.microsoft.com/office/drawing/2014/main" id="{DFD92E5B-B5AA-4EF7-8B9C-77FE68E2B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" y="1963"/>
                <a:ext cx="40" cy="62"/>
              </a:xfrm>
              <a:custGeom>
                <a:avLst/>
                <a:gdLst>
                  <a:gd name="T0" fmla="*/ 193 w 17"/>
                  <a:gd name="T1" fmla="*/ 382 h 25"/>
                  <a:gd name="T2" fmla="*/ 221 w 17"/>
                  <a:gd name="T3" fmla="*/ 154 h 25"/>
                  <a:gd name="T4" fmla="*/ 0 w 17"/>
                  <a:gd name="T5" fmla="*/ 0 h 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25">
                    <a:moveTo>
                      <a:pt x="15" y="25"/>
                    </a:moveTo>
                    <a:cubicBezTo>
                      <a:pt x="15" y="20"/>
                      <a:pt x="13" y="14"/>
                      <a:pt x="17" y="10"/>
                    </a:cubicBezTo>
                    <a:cubicBezTo>
                      <a:pt x="11" y="11"/>
                      <a:pt x="3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9" name="Freeform 982">
                <a:extLst>
                  <a:ext uri="{FF2B5EF4-FFF2-40B4-BE49-F238E27FC236}">
                    <a16:creationId xmlns:a16="http://schemas.microsoft.com/office/drawing/2014/main" id="{146FB665-821A-48B2-817B-7C7A621C6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1488"/>
                <a:ext cx="65" cy="178"/>
              </a:xfrm>
              <a:custGeom>
                <a:avLst/>
                <a:gdLst>
                  <a:gd name="T0" fmla="*/ 351 w 28"/>
                  <a:gd name="T1" fmla="*/ 0 h 72"/>
                  <a:gd name="T2" fmla="*/ 237 w 28"/>
                  <a:gd name="T3" fmla="*/ 166 h 72"/>
                  <a:gd name="T4" fmla="*/ 179 w 28"/>
                  <a:gd name="T5" fmla="*/ 452 h 72"/>
                  <a:gd name="T6" fmla="*/ 0 w 28"/>
                  <a:gd name="T7" fmla="*/ 1088 h 7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" h="72">
                    <a:moveTo>
                      <a:pt x="28" y="0"/>
                    </a:moveTo>
                    <a:cubicBezTo>
                      <a:pt x="24" y="5"/>
                      <a:pt x="22" y="6"/>
                      <a:pt x="19" y="11"/>
                    </a:cubicBezTo>
                    <a:cubicBezTo>
                      <a:pt x="14" y="17"/>
                      <a:pt x="14" y="23"/>
                      <a:pt x="14" y="30"/>
                    </a:cubicBezTo>
                    <a:cubicBezTo>
                      <a:pt x="12" y="46"/>
                      <a:pt x="6" y="57"/>
                      <a:pt x="0" y="7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0" name="Freeform 983">
                <a:extLst>
                  <a:ext uri="{FF2B5EF4-FFF2-40B4-BE49-F238E27FC236}">
                    <a16:creationId xmlns:a16="http://schemas.microsoft.com/office/drawing/2014/main" id="{D85F7DDA-0304-47DE-8182-0F20BE7B2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5" y="1634"/>
                <a:ext cx="260" cy="198"/>
              </a:xfrm>
              <a:custGeom>
                <a:avLst/>
                <a:gdLst>
                  <a:gd name="T0" fmla="*/ 1402 w 112"/>
                  <a:gd name="T1" fmla="*/ 772 h 80"/>
                  <a:gd name="T2" fmla="*/ 539 w 112"/>
                  <a:gd name="T3" fmla="*/ 772 h 80"/>
                  <a:gd name="T4" fmla="*/ 151 w 112"/>
                  <a:gd name="T5" fmla="*/ 619 h 80"/>
                  <a:gd name="T6" fmla="*/ 28 w 112"/>
                  <a:gd name="T7" fmla="*/ 287 h 80"/>
                  <a:gd name="T8" fmla="*/ 0 w 112"/>
                  <a:gd name="T9" fmla="*/ 0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" h="80">
                    <a:moveTo>
                      <a:pt x="112" y="51"/>
                    </a:moveTo>
                    <a:cubicBezTo>
                      <a:pt x="93" y="80"/>
                      <a:pt x="67" y="58"/>
                      <a:pt x="43" y="51"/>
                    </a:cubicBezTo>
                    <a:cubicBezTo>
                      <a:pt x="29" y="47"/>
                      <a:pt x="23" y="52"/>
                      <a:pt x="12" y="41"/>
                    </a:cubicBezTo>
                    <a:cubicBezTo>
                      <a:pt x="5" y="34"/>
                      <a:pt x="3" y="29"/>
                      <a:pt x="2" y="19"/>
                    </a:cubicBezTo>
                    <a:cubicBezTo>
                      <a:pt x="1" y="13"/>
                      <a:pt x="4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1" name="Freeform 984">
                <a:extLst>
                  <a:ext uri="{FF2B5EF4-FFF2-40B4-BE49-F238E27FC236}">
                    <a16:creationId xmlns:a16="http://schemas.microsoft.com/office/drawing/2014/main" id="{33CAF5C9-6DF3-4B1E-A422-09794FDDD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6" y="1342"/>
                <a:ext cx="54" cy="297"/>
              </a:xfrm>
              <a:custGeom>
                <a:avLst/>
                <a:gdLst>
                  <a:gd name="T0" fmla="*/ 298 w 23"/>
                  <a:gd name="T1" fmla="*/ 0 h 120"/>
                  <a:gd name="T2" fmla="*/ 171 w 23"/>
                  <a:gd name="T3" fmla="*/ 851 h 120"/>
                  <a:gd name="T4" fmla="*/ 0 w 23"/>
                  <a:gd name="T5" fmla="*/ 1819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120">
                    <a:moveTo>
                      <a:pt x="23" y="0"/>
                    </a:moveTo>
                    <a:cubicBezTo>
                      <a:pt x="17" y="14"/>
                      <a:pt x="14" y="42"/>
                      <a:pt x="13" y="56"/>
                    </a:cubicBezTo>
                    <a:cubicBezTo>
                      <a:pt x="13" y="65"/>
                      <a:pt x="8" y="114"/>
                      <a:pt x="0" y="12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2" name="Freeform 985">
                <a:extLst>
                  <a:ext uri="{FF2B5EF4-FFF2-40B4-BE49-F238E27FC236}">
                    <a16:creationId xmlns:a16="http://schemas.microsoft.com/office/drawing/2014/main" id="{9E9D2214-E512-4454-833F-2583A5037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305"/>
                <a:ext cx="55" cy="235"/>
              </a:xfrm>
              <a:custGeom>
                <a:avLst/>
                <a:gdLst>
                  <a:gd name="T0" fmla="*/ 25 w 24"/>
                  <a:gd name="T1" fmla="*/ 0 h 95"/>
                  <a:gd name="T2" fmla="*/ 0 w 24"/>
                  <a:gd name="T3" fmla="*/ 1437 h 9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4" h="95">
                    <a:moveTo>
                      <a:pt x="2" y="0"/>
                    </a:moveTo>
                    <a:cubicBezTo>
                      <a:pt x="5" y="20"/>
                      <a:pt x="24" y="84"/>
                      <a:pt x="0" y="9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3" name="Freeform 986">
                <a:extLst>
                  <a:ext uri="{FF2B5EF4-FFF2-40B4-BE49-F238E27FC236}">
                    <a16:creationId xmlns:a16="http://schemas.microsoft.com/office/drawing/2014/main" id="{15599430-1A3C-40BC-813F-FCE89312F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393"/>
                <a:ext cx="385" cy="176"/>
              </a:xfrm>
              <a:custGeom>
                <a:avLst/>
                <a:gdLst>
                  <a:gd name="T0" fmla="*/ 2071 w 166"/>
                  <a:gd name="T1" fmla="*/ 0 h 71"/>
                  <a:gd name="T2" fmla="*/ 1770 w 166"/>
                  <a:gd name="T3" fmla="*/ 503 h 71"/>
                  <a:gd name="T4" fmla="*/ 1060 w 166"/>
                  <a:gd name="T5" fmla="*/ 885 h 71"/>
                  <a:gd name="T6" fmla="*/ 376 w 166"/>
                  <a:gd name="T7" fmla="*/ 1068 h 71"/>
                  <a:gd name="T8" fmla="*/ 0 w 166"/>
                  <a:gd name="T9" fmla="*/ 897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6" h="71">
                    <a:moveTo>
                      <a:pt x="166" y="0"/>
                    </a:moveTo>
                    <a:cubicBezTo>
                      <a:pt x="164" y="11"/>
                      <a:pt x="149" y="26"/>
                      <a:pt x="142" y="33"/>
                    </a:cubicBezTo>
                    <a:cubicBezTo>
                      <a:pt x="126" y="48"/>
                      <a:pt x="105" y="53"/>
                      <a:pt x="85" y="58"/>
                    </a:cubicBezTo>
                    <a:cubicBezTo>
                      <a:pt x="67" y="63"/>
                      <a:pt x="48" y="69"/>
                      <a:pt x="30" y="70"/>
                    </a:cubicBezTo>
                    <a:cubicBezTo>
                      <a:pt x="13" y="71"/>
                      <a:pt x="1" y="65"/>
                      <a:pt x="0" y="5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4" name="Freeform 987">
                <a:extLst>
                  <a:ext uri="{FF2B5EF4-FFF2-40B4-BE49-F238E27FC236}">
                    <a16:creationId xmlns:a16="http://schemas.microsoft.com/office/drawing/2014/main" id="{E5CA5032-5EC7-4325-81FB-1640C22C2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2366"/>
                <a:ext cx="53" cy="27"/>
              </a:xfrm>
              <a:custGeom>
                <a:avLst/>
                <a:gdLst>
                  <a:gd name="T0" fmla="*/ 281 w 23"/>
                  <a:gd name="T1" fmla="*/ 71 h 11"/>
                  <a:gd name="T2" fmla="*/ 122 w 23"/>
                  <a:gd name="T3" fmla="*/ 162 h 11"/>
                  <a:gd name="T4" fmla="*/ 0 w 23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11">
                    <a:moveTo>
                      <a:pt x="23" y="5"/>
                    </a:moveTo>
                    <a:cubicBezTo>
                      <a:pt x="18" y="5"/>
                      <a:pt x="14" y="8"/>
                      <a:pt x="10" y="11"/>
                    </a:cubicBezTo>
                    <a:cubicBezTo>
                      <a:pt x="9" y="6"/>
                      <a:pt x="5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5" name="Freeform 988">
                <a:extLst>
                  <a:ext uri="{FF2B5EF4-FFF2-40B4-BE49-F238E27FC236}">
                    <a16:creationId xmlns:a16="http://schemas.microsoft.com/office/drawing/2014/main" id="{616760E6-CB61-440F-9E8E-274FC9881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1854"/>
                <a:ext cx="422" cy="287"/>
              </a:xfrm>
              <a:custGeom>
                <a:avLst/>
                <a:gdLst>
                  <a:gd name="T0" fmla="*/ 2268 w 182"/>
                  <a:gd name="T1" fmla="*/ 1757 h 116"/>
                  <a:gd name="T2" fmla="*/ 1785 w 182"/>
                  <a:gd name="T3" fmla="*/ 1470 h 116"/>
                  <a:gd name="T4" fmla="*/ 1549 w 182"/>
                  <a:gd name="T5" fmla="*/ 1017 h 116"/>
                  <a:gd name="T6" fmla="*/ 823 w 182"/>
                  <a:gd name="T7" fmla="*/ 564 h 116"/>
                  <a:gd name="T8" fmla="*/ 0 w 182"/>
                  <a:gd name="T9" fmla="*/ 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2" h="116">
                    <a:moveTo>
                      <a:pt x="182" y="116"/>
                    </a:moveTo>
                    <a:cubicBezTo>
                      <a:pt x="165" y="116"/>
                      <a:pt x="155" y="107"/>
                      <a:pt x="143" y="97"/>
                    </a:cubicBezTo>
                    <a:cubicBezTo>
                      <a:pt x="134" y="90"/>
                      <a:pt x="117" y="80"/>
                      <a:pt x="124" y="67"/>
                    </a:cubicBezTo>
                    <a:cubicBezTo>
                      <a:pt x="122" y="88"/>
                      <a:pt x="71" y="40"/>
                      <a:pt x="66" y="37"/>
                    </a:cubicBezTo>
                    <a:cubicBezTo>
                      <a:pt x="58" y="31"/>
                      <a:pt x="4" y="1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6" name="Freeform 989">
                <a:extLst>
                  <a:ext uri="{FF2B5EF4-FFF2-40B4-BE49-F238E27FC236}">
                    <a16:creationId xmlns:a16="http://schemas.microsoft.com/office/drawing/2014/main" id="{D46EA277-44E8-4A99-97BC-4409DC3DD9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9" y="2094"/>
                <a:ext cx="299" cy="131"/>
              </a:xfrm>
              <a:custGeom>
                <a:avLst/>
                <a:gdLst>
                  <a:gd name="T0" fmla="*/ 0 w 129"/>
                  <a:gd name="T1" fmla="*/ 0 h 53"/>
                  <a:gd name="T2" fmla="*/ 832 w 129"/>
                  <a:gd name="T3" fmla="*/ 531 h 53"/>
                  <a:gd name="T4" fmla="*/ 1031 w 129"/>
                  <a:gd name="T5" fmla="*/ 727 h 53"/>
                  <a:gd name="T6" fmla="*/ 1606 w 129"/>
                  <a:gd name="T7" fmla="*/ 665 h 5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9" h="53">
                    <a:moveTo>
                      <a:pt x="0" y="0"/>
                    </a:moveTo>
                    <a:cubicBezTo>
                      <a:pt x="21" y="14"/>
                      <a:pt x="47" y="19"/>
                      <a:pt x="67" y="35"/>
                    </a:cubicBezTo>
                    <a:cubicBezTo>
                      <a:pt x="72" y="39"/>
                      <a:pt x="77" y="45"/>
                      <a:pt x="83" y="48"/>
                    </a:cubicBezTo>
                    <a:cubicBezTo>
                      <a:pt x="96" y="53"/>
                      <a:pt x="114" y="45"/>
                      <a:pt x="129" y="4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7" name="Freeform 990">
                <a:extLst>
                  <a:ext uri="{FF2B5EF4-FFF2-40B4-BE49-F238E27FC236}">
                    <a16:creationId xmlns:a16="http://schemas.microsoft.com/office/drawing/2014/main" id="{F3ADA845-4ED6-4DE5-AE2A-78ABF890D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965"/>
                <a:ext cx="23" cy="90"/>
              </a:xfrm>
              <a:custGeom>
                <a:avLst/>
                <a:gdLst>
                  <a:gd name="T0" fmla="*/ 0 w 10"/>
                  <a:gd name="T1" fmla="*/ 0 h 36"/>
                  <a:gd name="T2" fmla="*/ 37 w 10"/>
                  <a:gd name="T3" fmla="*/ 563 h 3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36">
                    <a:moveTo>
                      <a:pt x="0" y="0"/>
                    </a:moveTo>
                    <a:cubicBezTo>
                      <a:pt x="10" y="9"/>
                      <a:pt x="10" y="26"/>
                      <a:pt x="3" y="3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8" name="Freeform 991">
                <a:extLst>
                  <a:ext uri="{FF2B5EF4-FFF2-40B4-BE49-F238E27FC236}">
                    <a16:creationId xmlns:a16="http://schemas.microsoft.com/office/drawing/2014/main" id="{39EBCC63-51B5-4588-8527-4A9C84DBDE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2012"/>
                <a:ext cx="262" cy="213"/>
              </a:xfrm>
              <a:custGeom>
                <a:avLst/>
                <a:gdLst>
                  <a:gd name="T0" fmla="*/ 0 w 113"/>
                  <a:gd name="T1" fmla="*/ 0 h 86"/>
                  <a:gd name="T2" fmla="*/ 436 w 113"/>
                  <a:gd name="T3" fmla="*/ 228 h 86"/>
                  <a:gd name="T4" fmla="*/ 747 w 113"/>
                  <a:gd name="T5" fmla="*/ 515 h 86"/>
                  <a:gd name="T6" fmla="*/ 1048 w 113"/>
                  <a:gd name="T7" fmla="*/ 656 h 86"/>
                  <a:gd name="T8" fmla="*/ 1247 w 113"/>
                  <a:gd name="T9" fmla="*/ 897 h 86"/>
                  <a:gd name="T10" fmla="*/ 1407 w 113"/>
                  <a:gd name="T11" fmla="*/ 1308 h 8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3" h="86">
                    <a:moveTo>
                      <a:pt x="0" y="0"/>
                    </a:moveTo>
                    <a:cubicBezTo>
                      <a:pt x="9" y="9"/>
                      <a:pt x="25" y="7"/>
                      <a:pt x="35" y="15"/>
                    </a:cubicBezTo>
                    <a:cubicBezTo>
                      <a:pt x="44" y="22"/>
                      <a:pt x="48" y="30"/>
                      <a:pt x="60" y="34"/>
                    </a:cubicBezTo>
                    <a:cubicBezTo>
                      <a:pt x="69" y="38"/>
                      <a:pt x="76" y="36"/>
                      <a:pt x="84" y="43"/>
                    </a:cubicBezTo>
                    <a:cubicBezTo>
                      <a:pt x="89" y="47"/>
                      <a:pt x="96" y="53"/>
                      <a:pt x="100" y="59"/>
                    </a:cubicBezTo>
                    <a:cubicBezTo>
                      <a:pt x="107" y="67"/>
                      <a:pt x="107" y="78"/>
                      <a:pt x="113" y="8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9" name="Freeform 992">
                <a:extLst>
                  <a:ext uri="{FF2B5EF4-FFF2-40B4-BE49-F238E27FC236}">
                    <a16:creationId xmlns:a16="http://schemas.microsoft.com/office/drawing/2014/main" id="{CDA18356-B73F-4ADB-98B8-20E9A19A9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" y="2087"/>
                <a:ext cx="26" cy="59"/>
              </a:xfrm>
              <a:custGeom>
                <a:avLst/>
                <a:gdLst>
                  <a:gd name="T0" fmla="*/ 0 w 11"/>
                  <a:gd name="T1" fmla="*/ 0 h 24"/>
                  <a:gd name="T2" fmla="*/ 135 w 11"/>
                  <a:gd name="T3" fmla="*/ 356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4">
                    <a:moveTo>
                      <a:pt x="0" y="0"/>
                    </a:moveTo>
                    <a:cubicBezTo>
                      <a:pt x="7" y="6"/>
                      <a:pt x="11" y="15"/>
                      <a:pt x="10" y="2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0" name="Freeform 993">
                <a:extLst>
                  <a:ext uri="{FF2B5EF4-FFF2-40B4-BE49-F238E27FC236}">
                    <a16:creationId xmlns:a16="http://schemas.microsoft.com/office/drawing/2014/main" id="{8DC58A0D-A196-4CEB-8C7F-26688D7A0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9" y="2287"/>
                <a:ext cx="74" cy="163"/>
              </a:xfrm>
              <a:custGeom>
                <a:avLst/>
                <a:gdLst>
                  <a:gd name="T0" fmla="*/ 224 w 32"/>
                  <a:gd name="T1" fmla="*/ 0 h 66"/>
                  <a:gd name="T2" fmla="*/ 65 w 32"/>
                  <a:gd name="T3" fmla="*/ 469 h 66"/>
                  <a:gd name="T4" fmla="*/ 395 w 32"/>
                  <a:gd name="T5" fmla="*/ 995 h 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66">
                    <a:moveTo>
                      <a:pt x="18" y="0"/>
                    </a:moveTo>
                    <a:cubicBezTo>
                      <a:pt x="17" y="11"/>
                      <a:pt x="0" y="18"/>
                      <a:pt x="5" y="31"/>
                    </a:cubicBezTo>
                    <a:cubicBezTo>
                      <a:pt x="11" y="45"/>
                      <a:pt x="29" y="48"/>
                      <a:pt x="32" y="6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1" name="Freeform 994">
                <a:extLst>
                  <a:ext uri="{FF2B5EF4-FFF2-40B4-BE49-F238E27FC236}">
                    <a16:creationId xmlns:a16="http://schemas.microsoft.com/office/drawing/2014/main" id="{411B44B7-9ECF-4E75-AD85-E5AA242B0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336"/>
                <a:ext cx="53" cy="23"/>
              </a:xfrm>
              <a:custGeom>
                <a:avLst/>
                <a:gdLst>
                  <a:gd name="T0" fmla="*/ 281 w 23"/>
                  <a:gd name="T1" fmla="*/ 151 h 9"/>
                  <a:gd name="T2" fmla="*/ 0 w 23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3" h="9">
                    <a:moveTo>
                      <a:pt x="23" y="9"/>
                    </a:moveTo>
                    <a:cubicBezTo>
                      <a:pt x="17" y="3"/>
                      <a:pt x="8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2" name="Freeform 995">
                <a:extLst>
                  <a:ext uri="{FF2B5EF4-FFF2-40B4-BE49-F238E27FC236}">
                    <a16:creationId xmlns:a16="http://schemas.microsoft.com/office/drawing/2014/main" id="{C9B16489-9479-4F4C-B240-391431CB3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1884"/>
                <a:ext cx="448" cy="272"/>
              </a:xfrm>
              <a:custGeom>
                <a:avLst/>
                <a:gdLst>
                  <a:gd name="T0" fmla="*/ 2414 w 193"/>
                  <a:gd name="T1" fmla="*/ 30 h 110"/>
                  <a:gd name="T2" fmla="*/ 1999 w 193"/>
                  <a:gd name="T3" fmla="*/ 74 h 110"/>
                  <a:gd name="T4" fmla="*/ 1611 w 193"/>
                  <a:gd name="T5" fmla="*/ 257 h 110"/>
                  <a:gd name="T6" fmla="*/ 1077 w 193"/>
                  <a:gd name="T7" fmla="*/ 134 h 110"/>
                  <a:gd name="T8" fmla="*/ 425 w 193"/>
                  <a:gd name="T9" fmla="*/ 648 h 110"/>
                  <a:gd name="T10" fmla="*/ 151 w 193"/>
                  <a:gd name="T11" fmla="*/ 1046 h 110"/>
                  <a:gd name="T12" fmla="*/ 28 w 193"/>
                  <a:gd name="T13" fmla="*/ 1664 h 1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3" h="110">
                    <a:moveTo>
                      <a:pt x="193" y="2"/>
                    </a:moveTo>
                    <a:cubicBezTo>
                      <a:pt x="182" y="2"/>
                      <a:pt x="170" y="0"/>
                      <a:pt x="160" y="5"/>
                    </a:cubicBezTo>
                    <a:cubicBezTo>
                      <a:pt x="148" y="11"/>
                      <a:pt x="145" y="18"/>
                      <a:pt x="129" y="17"/>
                    </a:cubicBezTo>
                    <a:cubicBezTo>
                      <a:pt x="116" y="16"/>
                      <a:pt x="99" y="12"/>
                      <a:pt x="86" y="9"/>
                    </a:cubicBezTo>
                    <a:cubicBezTo>
                      <a:pt x="76" y="28"/>
                      <a:pt x="49" y="30"/>
                      <a:pt x="34" y="43"/>
                    </a:cubicBezTo>
                    <a:cubicBezTo>
                      <a:pt x="25" y="50"/>
                      <a:pt x="20" y="61"/>
                      <a:pt x="12" y="69"/>
                    </a:cubicBezTo>
                    <a:cubicBezTo>
                      <a:pt x="0" y="83"/>
                      <a:pt x="2" y="92"/>
                      <a:pt x="2" y="11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3" name="Freeform 996">
                <a:extLst>
                  <a:ext uri="{FF2B5EF4-FFF2-40B4-BE49-F238E27FC236}">
                    <a16:creationId xmlns:a16="http://schemas.microsoft.com/office/drawing/2014/main" id="{ED5543DE-E13C-4BDE-A9FF-D248C1AC2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1716"/>
                <a:ext cx="338" cy="188"/>
              </a:xfrm>
              <a:custGeom>
                <a:avLst/>
                <a:gdLst>
                  <a:gd name="T0" fmla="*/ 1748 w 146"/>
                  <a:gd name="T1" fmla="*/ 1150 h 76"/>
                  <a:gd name="T2" fmla="*/ 1764 w 146"/>
                  <a:gd name="T3" fmla="*/ 710 h 76"/>
                  <a:gd name="T4" fmla="*/ 1748 w 146"/>
                  <a:gd name="T5" fmla="*/ 257 h 76"/>
                  <a:gd name="T6" fmla="*/ 1292 w 146"/>
                  <a:gd name="T7" fmla="*/ 42 h 76"/>
                  <a:gd name="T8" fmla="*/ 745 w 146"/>
                  <a:gd name="T9" fmla="*/ 183 h 76"/>
                  <a:gd name="T10" fmla="*/ 0 w 146"/>
                  <a:gd name="T11" fmla="*/ 166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6" h="76">
                    <a:moveTo>
                      <a:pt x="141" y="76"/>
                    </a:moveTo>
                    <a:cubicBezTo>
                      <a:pt x="144" y="67"/>
                      <a:pt x="141" y="57"/>
                      <a:pt x="142" y="47"/>
                    </a:cubicBezTo>
                    <a:cubicBezTo>
                      <a:pt x="143" y="36"/>
                      <a:pt x="146" y="28"/>
                      <a:pt x="141" y="17"/>
                    </a:cubicBezTo>
                    <a:cubicBezTo>
                      <a:pt x="133" y="0"/>
                      <a:pt x="120" y="1"/>
                      <a:pt x="104" y="3"/>
                    </a:cubicBezTo>
                    <a:cubicBezTo>
                      <a:pt x="89" y="6"/>
                      <a:pt x="75" y="10"/>
                      <a:pt x="60" y="12"/>
                    </a:cubicBezTo>
                    <a:cubicBezTo>
                      <a:pt x="40" y="15"/>
                      <a:pt x="19" y="6"/>
                      <a:pt x="0" y="1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4" name="Freeform 997">
                <a:extLst>
                  <a:ext uri="{FF2B5EF4-FFF2-40B4-BE49-F238E27FC236}">
                    <a16:creationId xmlns:a16="http://schemas.microsoft.com/office/drawing/2014/main" id="{460FBA90-5FC7-405A-9612-8A824EEEB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" y="1847"/>
                <a:ext cx="32" cy="72"/>
              </a:xfrm>
              <a:custGeom>
                <a:avLst/>
                <a:gdLst>
                  <a:gd name="T0" fmla="*/ 167 w 14"/>
                  <a:gd name="T1" fmla="*/ 0 h 29"/>
                  <a:gd name="T2" fmla="*/ 0 w 14"/>
                  <a:gd name="T3" fmla="*/ 216 h 29"/>
                  <a:gd name="T4" fmla="*/ 130 w 14"/>
                  <a:gd name="T5" fmla="*/ 444 h 2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29">
                    <a:moveTo>
                      <a:pt x="14" y="0"/>
                    </a:moveTo>
                    <a:cubicBezTo>
                      <a:pt x="10" y="5"/>
                      <a:pt x="4" y="8"/>
                      <a:pt x="0" y="14"/>
                    </a:cubicBezTo>
                    <a:cubicBezTo>
                      <a:pt x="6" y="17"/>
                      <a:pt x="10" y="23"/>
                      <a:pt x="11" y="2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5" name="Freeform 998">
                <a:extLst>
                  <a:ext uri="{FF2B5EF4-FFF2-40B4-BE49-F238E27FC236}">
                    <a16:creationId xmlns:a16="http://schemas.microsoft.com/office/drawing/2014/main" id="{960D6460-C18B-419F-9431-184F0D8DBE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3" y="2621"/>
                <a:ext cx="35" cy="25"/>
              </a:xfrm>
              <a:custGeom>
                <a:avLst/>
                <a:gdLst>
                  <a:gd name="T0" fmla="*/ 191 w 15"/>
                  <a:gd name="T1" fmla="*/ 113 h 10"/>
                  <a:gd name="T2" fmla="*/ 12 w 15"/>
                  <a:gd name="T3" fmla="*/ 158 h 10"/>
                  <a:gd name="T4" fmla="*/ 0 w 15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15" y="7"/>
                    </a:moveTo>
                    <a:cubicBezTo>
                      <a:pt x="9" y="7"/>
                      <a:pt x="5" y="5"/>
                      <a:pt x="1" y="10"/>
                    </a:cubicBezTo>
                    <a:cubicBezTo>
                      <a:pt x="3" y="6"/>
                      <a:pt x="0" y="1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6" name="Freeform 999">
                <a:extLst>
                  <a:ext uri="{FF2B5EF4-FFF2-40B4-BE49-F238E27FC236}">
                    <a16:creationId xmlns:a16="http://schemas.microsoft.com/office/drawing/2014/main" id="{B5217E2B-B628-44F9-99ED-3E12E8B36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641"/>
                <a:ext cx="25" cy="66"/>
              </a:xfrm>
              <a:custGeom>
                <a:avLst/>
                <a:gdLst>
                  <a:gd name="T0" fmla="*/ 130 w 11"/>
                  <a:gd name="T1" fmla="*/ 120 h 27"/>
                  <a:gd name="T2" fmla="*/ 93 w 11"/>
                  <a:gd name="T3" fmla="*/ 394 h 27"/>
                  <a:gd name="T4" fmla="*/ 0 w 11"/>
                  <a:gd name="T5" fmla="*/ 0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8"/>
                    </a:moveTo>
                    <a:cubicBezTo>
                      <a:pt x="4" y="10"/>
                      <a:pt x="9" y="22"/>
                      <a:pt x="8" y="27"/>
                    </a:cubicBezTo>
                    <a:cubicBezTo>
                      <a:pt x="5" y="21"/>
                      <a:pt x="4" y="6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7" name="Freeform 1000">
                <a:extLst>
                  <a:ext uri="{FF2B5EF4-FFF2-40B4-BE49-F238E27FC236}">
                    <a16:creationId xmlns:a16="http://schemas.microsoft.com/office/drawing/2014/main" id="{3936B98B-9E52-4161-A301-FA383AF5B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1703"/>
                <a:ext cx="39" cy="33"/>
              </a:xfrm>
              <a:custGeom>
                <a:avLst/>
                <a:gdLst>
                  <a:gd name="T0" fmla="*/ 94 w 17"/>
                  <a:gd name="T1" fmla="*/ 0 h 13"/>
                  <a:gd name="T2" fmla="*/ 0 w 17"/>
                  <a:gd name="T3" fmla="*/ 193 h 13"/>
                  <a:gd name="T4" fmla="*/ 204 w 17"/>
                  <a:gd name="T5" fmla="*/ 193 h 13"/>
                  <a:gd name="T6" fmla="*/ 122 w 17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3">
                    <a:moveTo>
                      <a:pt x="8" y="0"/>
                    </a:moveTo>
                    <a:cubicBezTo>
                      <a:pt x="6" y="5"/>
                      <a:pt x="3" y="8"/>
                      <a:pt x="0" y="12"/>
                    </a:cubicBezTo>
                    <a:cubicBezTo>
                      <a:pt x="6" y="13"/>
                      <a:pt x="12" y="13"/>
                      <a:pt x="17" y="12"/>
                    </a:cubicBezTo>
                    <a:cubicBezTo>
                      <a:pt x="13" y="10"/>
                      <a:pt x="9" y="5"/>
                      <a:pt x="1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8" name="Freeform 1001">
                <a:extLst>
                  <a:ext uri="{FF2B5EF4-FFF2-40B4-BE49-F238E27FC236}">
                    <a16:creationId xmlns:a16="http://schemas.microsoft.com/office/drawing/2014/main" id="{5897DC38-AB71-4CA1-8C8C-F4EC44586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745"/>
                <a:ext cx="53" cy="25"/>
              </a:xfrm>
              <a:custGeom>
                <a:avLst/>
                <a:gdLst>
                  <a:gd name="T0" fmla="*/ 0 w 23"/>
                  <a:gd name="T1" fmla="*/ 0 h 10"/>
                  <a:gd name="T2" fmla="*/ 28 w 23"/>
                  <a:gd name="T3" fmla="*/ 158 h 10"/>
                  <a:gd name="T4" fmla="*/ 281 w 23"/>
                  <a:gd name="T5" fmla="*/ 95 h 10"/>
                  <a:gd name="T6" fmla="*/ 48 w 23"/>
                  <a:gd name="T7" fmla="*/ 33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" h="10">
                    <a:moveTo>
                      <a:pt x="0" y="0"/>
                    </a:moveTo>
                    <a:cubicBezTo>
                      <a:pt x="4" y="3"/>
                      <a:pt x="4" y="6"/>
                      <a:pt x="2" y="10"/>
                    </a:cubicBezTo>
                    <a:cubicBezTo>
                      <a:pt x="6" y="5"/>
                      <a:pt x="17" y="6"/>
                      <a:pt x="23" y="6"/>
                    </a:cubicBezTo>
                    <a:cubicBezTo>
                      <a:pt x="17" y="4"/>
                      <a:pt x="10" y="4"/>
                      <a:pt x="4" y="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9" name="Freeform 1002">
                <a:extLst>
                  <a:ext uri="{FF2B5EF4-FFF2-40B4-BE49-F238E27FC236}">
                    <a16:creationId xmlns:a16="http://schemas.microsoft.com/office/drawing/2014/main" id="{2D63271C-F2C5-4CE7-B30E-FAF915F4E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560"/>
                <a:ext cx="18" cy="35"/>
              </a:xfrm>
              <a:custGeom>
                <a:avLst/>
                <a:gdLst>
                  <a:gd name="T0" fmla="*/ 0 w 8"/>
                  <a:gd name="T1" fmla="*/ 83 h 14"/>
                  <a:gd name="T2" fmla="*/ 56 w 8"/>
                  <a:gd name="T3" fmla="*/ 220 h 14"/>
                  <a:gd name="T4" fmla="*/ 81 w 8"/>
                  <a:gd name="T5" fmla="*/ 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4">
                    <a:moveTo>
                      <a:pt x="0" y="5"/>
                    </a:moveTo>
                    <a:cubicBezTo>
                      <a:pt x="5" y="6"/>
                      <a:pt x="6" y="10"/>
                      <a:pt x="5" y="14"/>
                    </a:cubicBezTo>
                    <a:cubicBezTo>
                      <a:pt x="7" y="11"/>
                      <a:pt x="8" y="4"/>
                      <a:pt x="7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0" name="Freeform 1003">
                <a:extLst>
                  <a:ext uri="{FF2B5EF4-FFF2-40B4-BE49-F238E27FC236}">
                    <a16:creationId xmlns:a16="http://schemas.microsoft.com/office/drawing/2014/main" id="{141E8C76-8202-4FF6-8E60-2988BDA18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508"/>
                <a:ext cx="20" cy="30"/>
              </a:xfrm>
              <a:custGeom>
                <a:avLst/>
                <a:gdLst>
                  <a:gd name="T0" fmla="*/ 0 w 9"/>
                  <a:gd name="T1" fmla="*/ 125 h 12"/>
                  <a:gd name="T2" fmla="*/ 98 w 9"/>
                  <a:gd name="T3" fmla="*/ 188 h 12"/>
                  <a:gd name="T4" fmla="*/ 64 w 9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0" y="8"/>
                    </a:moveTo>
                    <a:cubicBezTo>
                      <a:pt x="5" y="5"/>
                      <a:pt x="6" y="9"/>
                      <a:pt x="9" y="12"/>
                    </a:cubicBezTo>
                    <a:cubicBezTo>
                      <a:pt x="7" y="9"/>
                      <a:pt x="5" y="4"/>
                      <a:pt x="6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1" name="Freeform 1004">
                <a:extLst>
                  <a:ext uri="{FF2B5EF4-FFF2-40B4-BE49-F238E27FC236}">
                    <a16:creationId xmlns:a16="http://schemas.microsoft.com/office/drawing/2014/main" id="{EFB98233-517B-4B7B-B30E-665AE7168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1906"/>
                <a:ext cx="37" cy="22"/>
              </a:xfrm>
              <a:custGeom>
                <a:avLst/>
                <a:gdLst>
                  <a:gd name="T0" fmla="*/ 0 w 16"/>
                  <a:gd name="T1" fmla="*/ 132 h 9"/>
                  <a:gd name="T2" fmla="*/ 199 w 16"/>
                  <a:gd name="T3" fmla="*/ 42 h 9"/>
                  <a:gd name="T4" fmla="*/ 74 w 16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9">
                    <a:moveTo>
                      <a:pt x="0" y="9"/>
                    </a:moveTo>
                    <a:cubicBezTo>
                      <a:pt x="4" y="3"/>
                      <a:pt x="10" y="4"/>
                      <a:pt x="16" y="3"/>
                    </a:cubicBezTo>
                    <a:cubicBezTo>
                      <a:pt x="13" y="3"/>
                      <a:pt x="8" y="2"/>
                      <a:pt x="6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2" name="Freeform 1005">
                <a:extLst>
                  <a:ext uri="{FF2B5EF4-FFF2-40B4-BE49-F238E27FC236}">
                    <a16:creationId xmlns:a16="http://schemas.microsoft.com/office/drawing/2014/main" id="{4D817104-B0AA-40ED-82A9-84574C8A5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" y="1864"/>
                <a:ext cx="21" cy="30"/>
              </a:xfrm>
              <a:custGeom>
                <a:avLst/>
                <a:gdLst>
                  <a:gd name="T0" fmla="*/ 114 w 9"/>
                  <a:gd name="T1" fmla="*/ 0 h 12"/>
                  <a:gd name="T2" fmla="*/ 77 w 9"/>
                  <a:gd name="T3" fmla="*/ 188 h 12"/>
                  <a:gd name="T4" fmla="*/ 0 w 9"/>
                  <a:gd name="T5" fmla="*/ 11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9" y="0"/>
                    </a:moveTo>
                    <a:cubicBezTo>
                      <a:pt x="6" y="3"/>
                      <a:pt x="5" y="8"/>
                      <a:pt x="6" y="12"/>
                    </a:cubicBezTo>
                    <a:cubicBezTo>
                      <a:pt x="5" y="10"/>
                      <a:pt x="2" y="7"/>
                      <a:pt x="0" y="7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3" name="Freeform 1006">
                <a:extLst>
                  <a:ext uri="{FF2B5EF4-FFF2-40B4-BE49-F238E27FC236}">
                    <a16:creationId xmlns:a16="http://schemas.microsoft.com/office/drawing/2014/main" id="{5C956155-3979-4728-99CB-B759D1CB3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1933"/>
                <a:ext cx="26" cy="28"/>
              </a:xfrm>
              <a:custGeom>
                <a:avLst/>
                <a:gdLst>
                  <a:gd name="T0" fmla="*/ 144 w 11"/>
                  <a:gd name="T1" fmla="*/ 0 h 11"/>
                  <a:gd name="T2" fmla="*/ 118 w 11"/>
                  <a:gd name="T3" fmla="*/ 181 h 11"/>
                  <a:gd name="T4" fmla="*/ 0 w 11"/>
                  <a:gd name="T5" fmla="*/ 84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0"/>
                    </a:moveTo>
                    <a:cubicBezTo>
                      <a:pt x="8" y="3"/>
                      <a:pt x="7" y="8"/>
                      <a:pt x="9" y="11"/>
                    </a:cubicBezTo>
                    <a:cubicBezTo>
                      <a:pt x="8" y="8"/>
                      <a:pt x="3" y="5"/>
                      <a:pt x="0" y="5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4" name="Freeform 1007">
                <a:extLst>
                  <a:ext uri="{FF2B5EF4-FFF2-40B4-BE49-F238E27FC236}">
                    <a16:creationId xmlns:a16="http://schemas.microsoft.com/office/drawing/2014/main" id="{624C7A43-40B7-43D0-9666-D74781DBB8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1748"/>
                <a:ext cx="24" cy="30"/>
              </a:xfrm>
              <a:custGeom>
                <a:avLst/>
                <a:gdLst>
                  <a:gd name="T0" fmla="*/ 58 w 10"/>
                  <a:gd name="T1" fmla="*/ 188 h 12"/>
                  <a:gd name="T2" fmla="*/ 139 w 10"/>
                  <a:gd name="T3" fmla="*/ 95 h 12"/>
                  <a:gd name="T4" fmla="*/ 0 w 10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4" y="12"/>
                    </a:moveTo>
                    <a:cubicBezTo>
                      <a:pt x="3" y="8"/>
                      <a:pt x="6" y="5"/>
                      <a:pt x="10" y="6"/>
                    </a:cubicBezTo>
                    <a:cubicBezTo>
                      <a:pt x="7" y="5"/>
                      <a:pt x="1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5" name="Freeform 1008">
                <a:extLst>
                  <a:ext uri="{FF2B5EF4-FFF2-40B4-BE49-F238E27FC236}">
                    <a16:creationId xmlns:a16="http://schemas.microsoft.com/office/drawing/2014/main" id="{0F2C7EFC-3B38-4B8D-BBFB-CC6DCB8D8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7" y="2015"/>
                <a:ext cx="25" cy="32"/>
              </a:xfrm>
              <a:custGeom>
                <a:avLst/>
                <a:gdLst>
                  <a:gd name="T0" fmla="*/ 0 w 11"/>
                  <a:gd name="T1" fmla="*/ 194 h 13"/>
                  <a:gd name="T2" fmla="*/ 130 w 11"/>
                  <a:gd name="T3" fmla="*/ 62 h 13"/>
                  <a:gd name="T4" fmla="*/ 36 w 11"/>
                  <a:gd name="T5" fmla="*/ 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13"/>
                    </a:moveTo>
                    <a:cubicBezTo>
                      <a:pt x="4" y="11"/>
                      <a:pt x="6" y="3"/>
                      <a:pt x="11" y="4"/>
                    </a:cubicBezTo>
                    <a:cubicBezTo>
                      <a:pt x="9" y="4"/>
                      <a:pt x="5" y="2"/>
                      <a:pt x="3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6" name="Freeform 1009">
                <a:extLst>
                  <a:ext uri="{FF2B5EF4-FFF2-40B4-BE49-F238E27FC236}">
                    <a16:creationId xmlns:a16="http://schemas.microsoft.com/office/drawing/2014/main" id="{0C6AE57F-7E3A-45D4-BB59-0F08F993C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094"/>
                <a:ext cx="27" cy="30"/>
              </a:xfrm>
              <a:custGeom>
                <a:avLst/>
                <a:gdLst>
                  <a:gd name="T0" fmla="*/ 56 w 12"/>
                  <a:gd name="T1" fmla="*/ 188 h 12"/>
                  <a:gd name="T2" fmla="*/ 137 w 12"/>
                  <a:gd name="T3" fmla="*/ 50 h 12"/>
                  <a:gd name="T4" fmla="*/ 0 w 1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5" y="12"/>
                    </a:moveTo>
                    <a:cubicBezTo>
                      <a:pt x="6" y="6"/>
                      <a:pt x="7" y="5"/>
                      <a:pt x="12" y="3"/>
                    </a:cubicBezTo>
                    <a:cubicBezTo>
                      <a:pt x="8" y="4"/>
                      <a:pt x="2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7" name="Freeform 1010">
                <a:extLst>
                  <a:ext uri="{FF2B5EF4-FFF2-40B4-BE49-F238E27FC236}">
                    <a16:creationId xmlns:a16="http://schemas.microsoft.com/office/drawing/2014/main" id="{F299628A-EF69-4DD2-ADE0-08BC20BA3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6" y="2215"/>
                <a:ext cx="30" cy="23"/>
              </a:xfrm>
              <a:custGeom>
                <a:avLst/>
                <a:gdLst>
                  <a:gd name="T0" fmla="*/ 150 w 13"/>
                  <a:gd name="T1" fmla="*/ 20 h 9"/>
                  <a:gd name="T2" fmla="*/ 159 w 13"/>
                  <a:gd name="T3" fmla="*/ 0 h 9"/>
                  <a:gd name="T4" fmla="*/ 97 w 13"/>
                  <a:gd name="T5" fmla="*/ 151 h 9"/>
                  <a:gd name="T6" fmla="*/ 65 w 13"/>
                  <a:gd name="T7" fmla="*/ 84 h 9"/>
                  <a:gd name="T8" fmla="*/ 0 w 13"/>
                  <a:gd name="T9" fmla="*/ 3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12" y="1"/>
                    </a:moveTo>
                    <a:cubicBezTo>
                      <a:pt x="13" y="1"/>
                      <a:pt x="13" y="1"/>
                      <a:pt x="13" y="0"/>
                    </a:cubicBezTo>
                    <a:cubicBezTo>
                      <a:pt x="9" y="0"/>
                      <a:pt x="7" y="6"/>
                      <a:pt x="8" y="9"/>
                    </a:cubicBezTo>
                    <a:cubicBezTo>
                      <a:pt x="7" y="8"/>
                      <a:pt x="7" y="6"/>
                      <a:pt x="5" y="5"/>
                    </a:cubicBezTo>
                    <a:cubicBezTo>
                      <a:pt x="4" y="3"/>
                      <a:pt x="1" y="3"/>
                      <a:pt x="0" y="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8" name="Freeform 1011">
                <a:extLst>
                  <a:ext uri="{FF2B5EF4-FFF2-40B4-BE49-F238E27FC236}">
                    <a16:creationId xmlns:a16="http://schemas.microsoft.com/office/drawing/2014/main" id="{1C76AFB1-4687-4E09-8D42-B465C0211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5" y="2327"/>
                <a:ext cx="30" cy="34"/>
              </a:xfrm>
              <a:custGeom>
                <a:avLst/>
                <a:gdLst>
                  <a:gd name="T0" fmla="*/ 0 w 13"/>
                  <a:gd name="T1" fmla="*/ 100 h 14"/>
                  <a:gd name="T2" fmla="*/ 159 w 13"/>
                  <a:gd name="T3" fmla="*/ 12 h 14"/>
                  <a:gd name="T4" fmla="*/ 122 w 13"/>
                  <a:gd name="T5" fmla="*/ 202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4">
                    <a:moveTo>
                      <a:pt x="0" y="7"/>
                    </a:moveTo>
                    <a:cubicBezTo>
                      <a:pt x="5" y="11"/>
                      <a:pt x="9" y="0"/>
                      <a:pt x="13" y="1"/>
                    </a:cubicBezTo>
                    <a:cubicBezTo>
                      <a:pt x="10" y="4"/>
                      <a:pt x="10" y="10"/>
                      <a:pt x="10" y="14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9" name="Freeform 1012">
                <a:extLst>
                  <a:ext uri="{FF2B5EF4-FFF2-40B4-BE49-F238E27FC236}">
                    <a16:creationId xmlns:a16="http://schemas.microsoft.com/office/drawing/2014/main" id="{820217E8-43AD-42A1-B43C-E4672493F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40"/>
                <a:ext cx="23" cy="23"/>
              </a:xfrm>
              <a:custGeom>
                <a:avLst/>
                <a:gdLst>
                  <a:gd name="T0" fmla="*/ 37 w 10"/>
                  <a:gd name="T1" fmla="*/ 0 h 9"/>
                  <a:gd name="T2" fmla="*/ 122 w 10"/>
                  <a:gd name="T3" fmla="*/ 118 h 9"/>
                  <a:gd name="T4" fmla="*/ 0 w 10"/>
                  <a:gd name="T5" fmla="*/ 151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3" y="0"/>
                    </a:moveTo>
                    <a:cubicBezTo>
                      <a:pt x="2" y="3"/>
                      <a:pt x="6" y="7"/>
                      <a:pt x="10" y="7"/>
                    </a:cubicBezTo>
                    <a:cubicBezTo>
                      <a:pt x="7" y="6"/>
                      <a:pt x="2" y="7"/>
                      <a:pt x="0" y="9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0" name="Freeform 1013">
                <a:extLst>
                  <a:ext uri="{FF2B5EF4-FFF2-40B4-BE49-F238E27FC236}">
                    <a16:creationId xmlns:a16="http://schemas.microsoft.com/office/drawing/2014/main" id="{F662636F-E199-4742-A9AD-C908347C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680"/>
                <a:ext cx="28" cy="25"/>
              </a:xfrm>
              <a:custGeom>
                <a:avLst/>
                <a:gdLst>
                  <a:gd name="T0" fmla="*/ 0 w 12"/>
                  <a:gd name="T1" fmla="*/ 83 h 10"/>
                  <a:gd name="T2" fmla="*/ 152 w 12"/>
                  <a:gd name="T3" fmla="*/ 0 h 10"/>
                  <a:gd name="T4" fmla="*/ 77 w 12"/>
                  <a:gd name="T5" fmla="*/ 158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0">
                    <a:moveTo>
                      <a:pt x="0" y="5"/>
                    </a:moveTo>
                    <a:cubicBezTo>
                      <a:pt x="4" y="6"/>
                      <a:pt x="9" y="2"/>
                      <a:pt x="12" y="0"/>
                    </a:cubicBezTo>
                    <a:cubicBezTo>
                      <a:pt x="10" y="3"/>
                      <a:pt x="7" y="6"/>
                      <a:pt x="6" y="1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1" name="Freeform 1014">
                <a:extLst>
                  <a:ext uri="{FF2B5EF4-FFF2-40B4-BE49-F238E27FC236}">
                    <a16:creationId xmlns:a16="http://schemas.microsoft.com/office/drawing/2014/main" id="{22529EBE-8710-45AE-A651-5ADD35701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" y="1869"/>
                <a:ext cx="42" cy="17"/>
              </a:xfrm>
              <a:custGeom>
                <a:avLst/>
                <a:gdLst>
                  <a:gd name="T0" fmla="*/ 0 w 18"/>
                  <a:gd name="T1" fmla="*/ 100 h 7"/>
                  <a:gd name="T2" fmla="*/ 229 w 18"/>
                  <a:gd name="T3" fmla="*/ 100 h 7"/>
                  <a:gd name="T4" fmla="*/ 142 w 18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" h="7">
                    <a:moveTo>
                      <a:pt x="0" y="7"/>
                    </a:moveTo>
                    <a:cubicBezTo>
                      <a:pt x="6" y="5"/>
                      <a:pt x="12" y="2"/>
                      <a:pt x="18" y="7"/>
                    </a:cubicBezTo>
                    <a:cubicBezTo>
                      <a:pt x="15" y="5"/>
                      <a:pt x="14" y="2"/>
                      <a:pt x="11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2" name="Freeform 1015">
                <a:extLst>
                  <a:ext uri="{FF2B5EF4-FFF2-40B4-BE49-F238E27FC236}">
                    <a16:creationId xmlns:a16="http://schemas.microsoft.com/office/drawing/2014/main" id="{E5145D75-33EB-4AD7-92A6-DB53F5C5D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3" y="1938"/>
                <a:ext cx="37" cy="35"/>
              </a:xfrm>
              <a:custGeom>
                <a:avLst/>
                <a:gdLst>
                  <a:gd name="T0" fmla="*/ 0 w 16"/>
                  <a:gd name="T1" fmla="*/ 50 h 14"/>
                  <a:gd name="T2" fmla="*/ 199 w 16"/>
                  <a:gd name="T3" fmla="*/ 220 h 14"/>
                  <a:gd name="T4" fmla="*/ 134 w 16"/>
                  <a:gd name="T5" fmla="*/ 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0" y="3"/>
                    </a:moveTo>
                    <a:cubicBezTo>
                      <a:pt x="6" y="1"/>
                      <a:pt x="12" y="10"/>
                      <a:pt x="16" y="14"/>
                    </a:cubicBezTo>
                    <a:cubicBezTo>
                      <a:pt x="14" y="11"/>
                      <a:pt x="10" y="3"/>
                      <a:pt x="11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3" name="Freeform 1016">
                <a:extLst>
                  <a:ext uri="{FF2B5EF4-FFF2-40B4-BE49-F238E27FC236}">
                    <a16:creationId xmlns:a16="http://schemas.microsoft.com/office/drawing/2014/main" id="{C690578C-640E-4B35-8087-9C093D042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1795"/>
                <a:ext cx="49" cy="32"/>
              </a:xfrm>
              <a:custGeom>
                <a:avLst/>
                <a:gdLst>
                  <a:gd name="T0" fmla="*/ 266 w 21"/>
                  <a:gd name="T1" fmla="*/ 0 h 13"/>
                  <a:gd name="T2" fmla="*/ 201 w 21"/>
                  <a:gd name="T3" fmla="*/ 194 h 13"/>
                  <a:gd name="T4" fmla="*/ 86 w 21"/>
                  <a:gd name="T5" fmla="*/ 62 h 13"/>
                  <a:gd name="T6" fmla="*/ 0 w 2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" h="13">
                    <a:moveTo>
                      <a:pt x="21" y="0"/>
                    </a:moveTo>
                    <a:cubicBezTo>
                      <a:pt x="18" y="2"/>
                      <a:pt x="13" y="9"/>
                      <a:pt x="16" y="13"/>
                    </a:cubicBezTo>
                    <a:cubicBezTo>
                      <a:pt x="15" y="8"/>
                      <a:pt x="10" y="7"/>
                      <a:pt x="7" y="4"/>
                    </a:cubicBez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4" name="Freeform 1017">
                <a:extLst>
                  <a:ext uri="{FF2B5EF4-FFF2-40B4-BE49-F238E27FC236}">
                    <a16:creationId xmlns:a16="http://schemas.microsoft.com/office/drawing/2014/main" id="{1E73F951-CBDB-4817-BD24-B4F5E0183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9" y="1782"/>
                <a:ext cx="24" cy="35"/>
              </a:xfrm>
              <a:custGeom>
                <a:avLst/>
                <a:gdLst>
                  <a:gd name="T0" fmla="*/ 0 w 10"/>
                  <a:gd name="T1" fmla="*/ 0 h 14"/>
                  <a:gd name="T2" fmla="*/ 82 w 10"/>
                  <a:gd name="T3" fmla="*/ 220 h 14"/>
                  <a:gd name="T4" fmla="*/ 127 w 10"/>
                  <a:gd name="T5" fmla="*/ 2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0" y="0"/>
                    </a:moveTo>
                    <a:cubicBezTo>
                      <a:pt x="4" y="4"/>
                      <a:pt x="8" y="7"/>
                      <a:pt x="6" y="14"/>
                    </a:cubicBezTo>
                    <a:cubicBezTo>
                      <a:pt x="10" y="12"/>
                      <a:pt x="10" y="5"/>
                      <a:pt x="9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5" name="Freeform 1018">
                <a:extLst>
                  <a:ext uri="{FF2B5EF4-FFF2-40B4-BE49-F238E27FC236}">
                    <a16:creationId xmlns:a16="http://schemas.microsoft.com/office/drawing/2014/main" id="{ED9FE8A5-7D8A-423D-B67E-AB5904831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5" y="1938"/>
                <a:ext cx="51" cy="47"/>
              </a:xfrm>
              <a:custGeom>
                <a:avLst/>
                <a:gdLst>
                  <a:gd name="T0" fmla="*/ 0 w 22"/>
                  <a:gd name="T1" fmla="*/ 104 h 19"/>
                  <a:gd name="T2" fmla="*/ 172 w 22"/>
                  <a:gd name="T3" fmla="*/ 0 h 19"/>
                  <a:gd name="T4" fmla="*/ 274 w 22"/>
                  <a:gd name="T5" fmla="*/ 287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19">
                    <a:moveTo>
                      <a:pt x="0" y="7"/>
                    </a:moveTo>
                    <a:cubicBezTo>
                      <a:pt x="4" y="13"/>
                      <a:pt x="15" y="6"/>
                      <a:pt x="14" y="0"/>
                    </a:cubicBezTo>
                    <a:cubicBezTo>
                      <a:pt x="16" y="7"/>
                      <a:pt x="21" y="12"/>
                      <a:pt x="22" y="19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6" name="Freeform 1019">
                <a:extLst>
                  <a:ext uri="{FF2B5EF4-FFF2-40B4-BE49-F238E27FC236}">
                    <a16:creationId xmlns:a16="http://schemas.microsoft.com/office/drawing/2014/main" id="{50C9EFDD-A3E0-4577-B0F3-0008D48F3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3" y="2052"/>
                <a:ext cx="16" cy="72"/>
              </a:xfrm>
              <a:custGeom>
                <a:avLst/>
                <a:gdLst>
                  <a:gd name="T0" fmla="*/ 0 w 7"/>
                  <a:gd name="T1" fmla="*/ 0 h 29"/>
                  <a:gd name="T2" fmla="*/ 11 w 7"/>
                  <a:gd name="T3" fmla="*/ 444 h 29"/>
                  <a:gd name="T4" fmla="*/ 85 w 7"/>
                  <a:gd name="T5" fmla="*/ 290 h 29"/>
                  <a:gd name="T6" fmla="*/ 57 w 7"/>
                  <a:gd name="T7" fmla="*/ 216 h 29"/>
                  <a:gd name="T8" fmla="*/ 11 w 7"/>
                  <a:gd name="T9" fmla="*/ 4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29">
                    <a:moveTo>
                      <a:pt x="0" y="0"/>
                    </a:moveTo>
                    <a:cubicBezTo>
                      <a:pt x="0" y="9"/>
                      <a:pt x="3" y="20"/>
                      <a:pt x="1" y="29"/>
                    </a:cubicBezTo>
                    <a:cubicBezTo>
                      <a:pt x="4" y="26"/>
                      <a:pt x="1" y="19"/>
                      <a:pt x="7" y="19"/>
                    </a:cubicBezTo>
                    <a:cubicBezTo>
                      <a:pt x="6" y="17"/>
                      <a:pt x="5" y="16"/>
                      <a:pt x="5" y="14"/>
                    </a:cubicBezTo>
                    <a:cubicBezTo>
                      <a:pt x="3" y="10"/>
                      <a:pt x="3" y="7"/>
                      <a:pt x="1" y="3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7" name="Freeform 1020">
                <a:extLst>
                  <a:ext uri="{FF2B5EF4-FFF2-40B4-BE49-F238E27FC236}">
                    <a16:creationId xmlns:a16="http://schemas.microsoft.com/office/drawing/2014/main" id="{0258AE16-9F79-4D27-B741-BCC7A9615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985"/>
                <a:ext cx="20" cy="27"/>
              </a:xfrm>
              <a:custGeom>
                <a:avLst/>
                <a:gdLst>
                  <a:gd name="T0" fmla="*/ 0 w 9"/>
                  <a:gd name="T1" fmla="*/ 0 h 11"/>
                  <a:gd name="T2" fmla="*/ 64 w 9"/>
                  <a:gd name="T3" fmla="*/ 162 h 11"/>
                  <a:gd name="T4" fmla="*/ 98 w 9"/>
                  <a:gd name="T5" fmla="*/ 12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0" y="0"/>
                    </a:moveTo>
                    <a:cubicBezTo>
                      <a:pt x="3" y="3"/>
                      <a:pt x="5" y="7"/>
                      <a:pt x="6" y="11"/>
                    </a:cubicBezTo>
                    <a:cubicBezTo>
                      <a:pt x="7" y="8"/>
                      <a:pt x="6" y="4"/>
                      <a:pt x="9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8" name="Freeform 1021">
                <a:extLst>
                  <a:ext uri="{FF2B5EF4-FFF2-40B4-BE49-F238E27FC236}">
                    <a16:creationId xmlns:a16="http://schemas.microsoft.com/office/drawing/2014/main" id="{36A77231-320B-42C8-96C0-DCC9A4A2E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2225"/>
                <a:ext cx="44" cy="20"/>
              </a:xfrm>
              <a:custGeom>
                <a:avLst/>
                <a:gdLst>
                  <a:gd name="T0" fmla="*/ 28 w 19"/>
                  <a:gd name="T1" fmla="*/ 20 h 8"/>
                  <a:gd name="T2" fmla="*/ 0 w 19"/>
                  <a:gd name="T3" fmla="*/ 125 h 8"/>
                  <a:gd name="T4" fmla="*/ 236 w 19"/>
                  <a:gd name="T5" fmla="*/ 33 h 8"/>
                  <a:gd name="T6" fmla="*/ 134 w 19"/>
                  <a:gd name="T7" fmla="*/ 2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8">
                    <a:moveTo>
                      <a:pt x="2" y="1"/>
                    </a:moveTo>
                    <a:cubicBezTo>
                      <a:pt x="4" y="4"/>
                      <a:pt x="2" y="6"/>
                      <a:pt x="0" y="8"/>
                    </a:cubicBezTo>
                    <a:cubicBezTo>
                      <a:pt x="5" y="3"/>
                      <a:pt x="13" y="4"/>
                      <a:pt x="19" y="2"/>
                    </a:cubicBezTo>
                    <a:cubicBezTo>
                      <a:pt x="16" y="2"/>
                      <a:pt x="13" y="0"/>
                      <a:pt x="11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9" name="Freeform 1022">
                <a:extLst>
                  <a:ext uri="{FF2B5EF4-FFF2-40B4-BE49-F238E27FC236}">
                    <a16:creationId xmlns:a16="http://schemas.microsoft.com/office/drawing/2014/main" id="{A945BB97-E3B1-4FB0-98AD-FB6018304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371"/>
                <a:ext cx="37" cy="25"/>
              </a:xfrm>
              <a:custGeom>
                <a:avLst/>
                <a:gdLst>
                  <a:gd name="T0" fmla="*/ 0 w 16"/>
                  <a:gd name="T1" fmla="*/ 0 h 10"/>
                  <a:gd name="T2" fmla="*/ 113 w 16"/>
                  <a:gd name="T3" fmla="*/ 50 h 10"/>
                  <a:gd name="T4" fmla="*/ 199 w 16"/>
                  <a:gd name="T5" fmla="*/ 63 h 10"/>
                  <a:gd name="T6" fmla="*/ 37 w 16"/>
                  <a:gd name="T7" fmla="*/ 158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cubicBezTo>
                      <a:pt x="3" y="2"/>
                      <a:pt x="6" y="3"/>
                      <a:pt x="9" y="3"/>
                    </a:cubicBezTo>
                    <a:cubicBezTo>
                      <a:pt x="12" y="3"/>
                      <a:pt x="14" y="2"/>
                      <a:pt x="16" y="4"/>
                    </a:cubicBezTo>
                    <a:cubicBezTo>
                      <a:pt x="12" y="4"/>
                      <a:pt x="4" y="7"/>
                      <a:pt x="3" y="1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0" name="Freeform 1023">
                <a:extLst>
                  <a:ext uri="{FF2B5EF4-FFF2-40B4-BE49-F238E27FC236}">
                    <a16:creationId xmlns:a16="http://schemas.microsoft.com/office/drawing/2014/main" id="{34725975-4F80-4FD8-B0CD-EE053958E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602"/>
                <a:ext cx="19" cy="20"/>
              </a:xfrm>
              <a:custGeom>
                <a:avLst/>
                <a:gdLst>
                  <a:gd name="T0" fmla="*/ 57 w 8"/>
                  <a:gd name="T1" fmla="*/ 0 h 8"/>
                  <a:gd name="T2" fmla="*/ 107 w 8"/>
                  <a:gd name="T3" fmla="*/ 95 h 8"/>
                  <a:gd name="T4" fmla="*/ 0 w 8"/>
                  <a:gd name="T5" fmla="*/ 12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cubicBezTo>
                      <a:pt x="2" y="3"/>
                      <a:pt x="5" y="5"/>
                      <a:pt x="8" y="6"/>
                    </a:cubicBezTo>
                    <a:cubicBezTo>
                      <a:pt x="6" y="7"/>
                      <a:pt x="2" y="7"/>
                      <a:pt x="0" y="8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1" name="Freeform 1024">
                <a:extLst>
                  <a:ext uri="{FF2B5EF4-FFF2-40B4-BE49-F238E27FC236}">
                    <a16:creationId xmlns:a16="http://schemas.microsoft.com/office/drawing/2014/main" id="{97B97BD6-8CF4-4BDE-BA0B-31DB48B65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1733"/>
                <a:ext cx="23" cy="20"/>
              </a:xfrm>
              <a:custGeom>
                <a:avLst/>
                <a:gdLst>
                  <a:gd name="T0" fmla="*/ 0 w 10"/>
                  <a:gd name="T1" fmla="*/ 0 h 8"/>
                  <a:gd name="T2" fmla="*/ 122 w 10"/>
                  <a:gd name="T3" fmla="*/ 0 h 8"/>
                  <a:gd name="T4" fmla="*/ 74 w 10"/>
                  <a:gd name="T5" fmla="*/ 12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cubicBezTo>
                      <a:pt x="3" y="2"/>
                      <a:pt x="7" y="0"/>
                      <a:pt x="10" y="0"/>
                    </a:cubicBezTo>
                    <a:cubicBezTo>
                      <a:pt x="8" y="2"/>
                      <a:pt x="7" y="5"/>
                      <a:pt x="6" y="8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2" name="Freeform 1025">
                <a:extLst>
                  <a:ext uri="{FF2B5EF4-FFF2-40B4-BE49-F238E27FC236}">
                    <a16:creationId xmlns:a16="http://schemas.microsoft.com/office/drawing/2014/main" id="{0394BB0C-9361-4880-A65A-67360CCBC2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1874"/>
                <a:ext cx="30" cy="15"/>
              </a:xfrm>
              <a:custGeom>
                <a:avLst/>
                <a:gdLst>
                  <a:gd name="T0" fmla="*/ 0 w 13"/>
                  <a:gd name="T1" fmla="*/ 83 h 6"/>
                  <a:gd name="T2" fmla="*/ 111 w 13"/>
                  <a:gd name="T3" fmla="*/ 0 h 6"/>
                  <a:gd name="T4" fmla="*/ 159 w 13"/>
                  <a:gd name="T5" fmla="*/ 95 h 6"/>
                  <a:gd name="T6" fmla="*/ 111 w 13"/>
                  <a:gd name="T7" fmla="*/ 83 h 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6">
                    <a:moveTo>
                      <a:pt x="0" y="5"/>
                    </a:moveTo>
                    <a:cubicBezTo>
                      <a:pt x="3" y="6"/>
                      <a:pt x="6" y="1"/>
                      <a:pt x="9" y="0"/>
                    </a:cubicBezTo>
                    <a:cubicBezTo>
                      <a:pt x="9" y="3"/>
                      <a:pt x="11" y="5"/>
                      <a:pt x="13" y="6"/>
                    </a:cubicBezTo>
                    <a:cubicBezTo>
                      <a:pt x="11" y="6"/>
                      <a:pt x="10" y="5"/>
                      <a:pt x="9" y="5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3" name="Freeform 1026">
                <a:extLst>
                  <a:ext uri="{FF2B5EF4-FFF2-40B4-BE49-F238E27FC236}">
                    <a16:creationId xmlns:a16="http://schemas.microsoft.com/office/drawing/2014/main" id="{3F3D67FA-7207-4A0C-BBAD-9EB2BC6A75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544"/>
                <a:ext cx="23" cy="15"/>
              </a:xfrm>
              <a:custGeom>
                <a:avLst/>
                <a:gdLst>
                  <a:gd name="T0" fmla="*/ 0 w 10"/>
                  <a:gd name="T1" fmla="*/ 95 h 6"/>
                  <a:gd name="T2" fmla="*/ 85 w 10"/>
                  <a:gd name="T3" fmla="*/ 0 h 6"/>
                  <a:gd name="T4" fmla="*/ 122 w 10"/>
                  <a:gd name="T5" fmla="*/ 63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cubicBezTo>
                      <a:pt x="3" y="6"/>
                      <a:pt x="5" y="3"/>
                      <a:pt x="7" y="0"/>
                    </a:cubicBezTo>
                    <a:cubicBezTo>
                      <a:pt x="7" y="2"/>
                      <a:pt x="8" y="3"/>
                      <a:pt x="10" y="4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4" name="Freeform 1027">
                <a:extLst>
                  <a:ext uri="{FF2B5EF4-FFF2-40B4-BE49-F238E27FC236}">
                    <a16:creationId xmlns:a16="http://schemas.microsoft.com/office/drawing/2014/main" id="{81E5863F-B05D-43EC-BAE5-D576DDF0B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472"/>
                <a:ext cx="30" cy="33"/>
              </a:xfrm>
              <a:custGeom>
                <a:avLst/>
                <a:gdLst>
                  <a:gd name="T0" fmla="*/ 12 w 13"/>
                  <a:gd name="T1" fmla="*/ 0 h 13"/>
                  <a:gd name="T2" fmla="*/ 0 w 13"/>
                  <a:gd name="T3" fmla="*/ 213 h 13"/>
                  <a:gd name="T4" fmla="*/ 159 w 13"/>
                  <a:gd name="T5" fmla="*/ 193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3">
                    <a:moveTo>
                      <a:pt x="1" y="0"/>
                    </a:moveTo>
                    <a:cubicBezTo>
                      <a:pt x="3" y="4"/>
                      <a:pt x="6" y="9"/>
                      <a:pt x="0" y="13"/>
                    </a:cubicBezTo>
                    <a:cubicBezTo>
                      <a:pt x="4" y="10"/>
                      <a:pt x="9" y="13"/>
                      <a:pt x="13" y="1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5" name="Freeform 1028">
                <a:extLst>
                  <a:ext uri="{FF2B5EF4-FFF2-40B4-BE49-F238E27FC236}">
                    <a16:creationId xmlns:a16="http://schemas.microsoft.com/office/drawing/2014/main" id="{A6867FD9-F899-48AB-AA8C-4893DDB57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" y="2035"/>
                <a:ext cx="33" cy="37"/>
              </a:xfrm>
              <a:custGeom>
                <a:avLst/>
                <a:gdLst>
                  <a:gd name="T0" fmla="*/ 184 w 14"/>
                  <a:gd name="T1" fmla="*/ 104 h 15"/>
                  <a:gd name="T2" fmla="*/ 184 w 14"/>
                  <a:gd name="T3" fmla="*/ 224 h 15"/>
                  <a:gd name="T4" fmla="*/ 94 w 14"/>
                  <a:gd name="T5" fmla="*/ 121 h 15"/>
                  <a:gd name="T6" fmla="*/ 0 w 1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2" y="10"/>
                      <a:pt x="12" y="12"/>
                      <a:pt x="14" y="15"/>
                    </a:cubicBezTo>
                    <a:cubicBezTo>
                      <a:pt x="11" y="14"/>
                      <a:pt x="9" y="10"/>
                      <a:pt x="7" y="8"/>
                    </a:cubicBezTo>
                    <a:cubicBezTo>
                      <a:pt x="4" y="5"/>
                      <a:pt x="2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6" name="Freeform 1029">
                <a:extLst>
                  <a:ext uri="{FF2B5EF4-FFF2-40B4-BE49-F238E27FC236}">
                    <a16:creationId xmlns:a16="http://schemas.microsoft.com/office/drawing/2014/main" id="{394FB508-255B-490D-AC1D-CBF7B15FD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3" y="2658"/>
                <a:ext cx="23" cy="30"/>
              </a:xfrm>
              <a:custGeom>
                <a:avLst/>
                <a:gdLst>
                  <a:gd name="T0" fmla="*/ 94 w 10"/>
                  <a:gd name="T1" fmla="*/ 188 h 12"/>
                  <a:gd name="T2" fmla="*/ 0 w 10"/>
                  <a:gd name="T3" fmla="*/ 33 h 12"/>
                  <a:gd name="T4" fmla="*/ 122 w 10"/>
                  <a:gd name="T5" fmla="*/ 2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8" y="12"/>
                    </a:moveTo>
                    <a:cubicBezTo>
                      <a:pt x="8" y="7"/>
                      <a:pt x="5" y="3"/>
                      <a:pt x="0" y="2"/>
                    </a:cubicBezTo>
                    <a:cubicBezTo>
                      <a:pt x="3" y="1"/>
                      <a:pt x="6" y="0"/>
                      <a:pt x="10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7" name="Freeform 1030">
                <a:extLst>
                  <a:ext uri="{FF2B5EF4-FFF2-40B4-BE49-F238E27FC236}">
                    <a16:creationId xmlns:a16="http://schemas.microsoft.com/office/drawing/2014/main" id="{6DE93405-4A85-44B1-BC13-D5004A46D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1876"/>
                <a:ext cx="320" cy="65"/>
              </a:xfrm>
              <a:custGeom>
                <a:avLst/>
                <a:gdLst>
                  <a:gd name="T0" fmla="*/ 1721 w 138"/>
                  <a:gd name="T1" fmla="*/ 0 h 26"/>
                  <a:gd name="T2" fmla="*/ 359 w 138"/>
                  <a:gd name="T3" fmla="*/ 175 h 26"/>
                  <a:gd name="T4" fmla="*/ 0 w 138"/>
                  <a:gd name="T5" fmla="*/ 408 h 2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8" h="26">
                    <a:moveTo>
                      <a:pt x="138" y="0"/>
                    </a:moveTo>
                    <a:cubicBezTo>
                      <a:pt x="113" y="25"/>
                      <a:pt x="61" y="3"/>
                      <a:pt x="29" y="11"/>
                    </a:cubicBezTo>
                    <a:cubicBezTo>
                      <a:pt x="17" y="14"/>
                      <a:pt x="11" y="25"/>
                      <a:pt x="0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8" name="Freeform 1031">
                <a:extLst>
                  <a:ext uri="{FF2B5EF4-FFF2-40B4-BE49-F238E27FC236}">
                    <a16:creationId xmlns:a16="http://schemas.microsoft.com/office/drawing/2014/main" id="{2E2AF64F-B4D5-4EA2-A303-50F47EF2C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" y="1459"/>
                <a:ext cx="76" cy="98"/>
              </a:xfrm>
              <a:custGeom>
                <a:avLst/>
                <a:gdLst>
                  <a:gd name="T0" fmla="*/ 0 w 33"/>
                  <a:gd name="T1" fmla="*/ 0 h 40"/>
                  <a:gd name="T2" fmla="*/ 74 w 33"/>
                  <a:gd name="T3" fmla="*/ 397 h 40"/>
                  <a:gd name="T4" fmla="*/ 403 w 33"/>
                  <a:gd name="T5" fmla="*/ 588 h 4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40">
                    <a:moveTo>
                      <a:pt x="0" y="0"/>
                    </a:moveTo>
                    <a:cubicBezTo>
                      <a:pt x="1" y="9"/>
                      <a:pt x="0" y="21"/>
                      <a:pt x="6" y="27"/>
                    </a:cubicBezTo>
                    <a:cubicBezTo>
                      <a:pt x="12" y="35"/>
                      <a:pt x="25" y="35"/>
                      <a:pt x="33" y="4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9" name="Freeform 1032">
                <a:extLst>
                  <a:ext uri="{FF2B5EF4-FFF2-40B4-BE49-F238E27FC236}">
                    <a16:creationId xmlns:a16="http://schemas.microsoft.com/office/drawing/2014/main" id="{B2244DDF-B922-4E23-A186-D1521244C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510"/>
                <a:ext cx="54" cy="75"/>
              </a:xfrm>
              <a:custGeom>
                <a:avLst/>
                <a:gdLst>
                  <a:gd name="T0" fmla="*/ 298 w 23"/>
                  <a:gd name="T1" fmla="*/ 0 h 30"/>
                  <a:gd name="T2" fmla="*/ 193 w 23"/>
                  <a:gd name="T3" fmla="*/ 363 h 30"/>
                  <a:gd name="T4" fmla="*/ 0 w 23"/>
                  <a:gd name="T5" fmla="*/ 470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30">
                    <a:moveTo>
                      <a:pt x="23" y="0"/>
                    </a:moveTo>
                    <a:cubicBezTo>
                      <a:pt x="18" y="7"/>
                      <a:pt x="22" y="16"/>
                      <a:pt x="15" y="23"/>
                    </a:cubicBezTo>
                    <a:cubicBezTo>
                      <a:pt x="11" y="27"/>
                      <a:pt x="5" y="27"/>
                      <a:pt x="0" y="3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0" name="Freeform 1033">
                <a:extLst>
                  <a:ext uri="{FF2B5EF4-FFF2-40B4-BE49-F238E27FC236}">
                    <a16:creationId xmlns:a16="http://schemas.microsoft.com/office/drawing/2014/main" id="{9488ADC1-B4C6-4B47-9160-8B16A59BF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2" y="1533"/>
                <a:ext cx="75" cy="74"/>
              </a:xfrm>
              <a:custGeom>
                <a:avLst/>
                <a:gdLst>
                  <a:gd name="T0" fmla="*/ 413 w 32"/>
                  <a:gd name="T1" fmla="*/ 0 h 30"/>
                  <a:gd name="T2" fmla="*/ 246 w 32"/>
                  <a:gd name="T3" fmla="*/ 377 h 30"/>
                  <a:gd name="T4" fmla="*/ 0 w 32"/>
                  <a:gd name="T5" fmla="*/ 439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30">
                    <a:moveTo>
                      <a:pt x="32" y="0"/>
                    </a:moveTo>
                    <a:cubicBezTo>
                      <a:pt x="30" y="8"/>
                      <a:pt x="26" y="20"/>
                      <a:pt x="19" y="25"/>
                    </a:cubicBezTo>
                    <a:cubicBezTo>
                      <a:pt x="12" y="30"/>
                      <a:pt x="7" y="27"/>
                      <a:pt x="0" y="2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1" name="Freeform 1034">
                <a:extLst>
                  <a:ext uri="{FF2B5EF4-FFF2-40B4-BE49-F238E27FC236}">
                    <a16:creationId xmlns:a16="http://schemas.microsoft.com/office/drawing/2014/main" id="{F4A20335-1CA0-47A8-9A5D-6AB4DB830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" y="1758"/>
                <a:ext cx="65" cy="27"/>
              </a:xfrm>
              <a:custGeom>
                <a:avLst/>
                <a:gdLst>
                  <a:gd name="T0" fmla="*/ 351 w 28"/>
                  <a:gd name="T1" fmla="*/ 162 h 11"/>
                  <a:gd name="T2" fmla="*/ 0 w 28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8" h="11">
                    <a:moveTo>
                      <a:pt x="28" y="11"/>
                    </a:moveTo>
                    <a:cubicBezTo>
                      <a:pt x="19" y="9"/>
                      <a:pt x="7" y="8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2" name="Freeform 1035">
                <a:extLst>
                  <a:ext uri="{FF2B5EF4-FFF2-40B4-BE49-F238E27FC236}">
                    <a16:creationId xmlns:a16="http://schemas.microsoft.com/office/drawing/2014/main" id="{4F243C3E-1512-488E-BFD6-D3B1FFC5B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186"/>
                <a:ext cx="93" cy="44"/>
              </a:xfrm>
              <a:custGeom>
                <a:avLst/>
                <a:gdLst>
                  <a:gd name="T0" fmla="*/ 502 w 40"/>
                  <a:gd name="T1" fmla="*/ 264 h 18"/>
                  <a:gd name="T2" fmla="*/ 188 w 40"/>
                  <a:gd name="T3" fmla="*/ 220 h 18"/>
                  <a:gd name="T4" fmla="*/ 0 w 40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" h="18">
                    <a:moveTo>
                      <a:pt x="40" y="18"/>
                    </a:moveTo>
                    <a:cubicBezTo>
                      <a:pt x="32" y="16"/>
                      <a:pt x="21" y="18"/>
                      <a:pt x="15" y="15"/>
                    </a:cubicBezTo>
                    <a:cubicBezTo>
                      <a:pt x="8" y="12"/>
                      <a:pt x="6" y="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3" name="Freeform 1036">
                <a:extLst>
                  <a:ext uri="{FF2B5EF4-FFF2-40B4-BE49-F238E27FC236}">
                    <a16:creationId xmlns:a16="http://schemas.microsoft.com/office/drawing/2014/main" id="{CE37B019-DC45-4FA0-86C9-22A97C147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1483"/>
                <a:ext cx="67" cy="119"/>
              </a:xfrm>
              <a:custGeom>
                <a:avLst/>
                <a:gdLst>
                  <a:gd name="T0" fmla="*/ 49 w 29"/>
                  <a:gd name="T1" fmla="*/ 0 h 48"/>
                  <a:gd name="T2" fmla="*/ 358 w 29"/>
                  <a:gd name="T3" fmla="*/ 731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9" h="48">
                    <a:moveTo>
                      <a:pt x="4" y="0"/>
                    </a:moveTo>
                    <a:cubicBezTo>
                      <a:pt x="0" y="16"/>
                      <a:pt x="15" y="39"/>
                      <a:pt x="29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4" name="Freeform 1037">
                <a:extLst>
                  <a:ext uri="{FF2B5EF4-FFF2-40B4-BE49-F238E27FC236}">
                    <a16:creationId xmlns:a16="http://schemas.microsoft.com/office/drawing/2014/main" id="{999D77DE-9769-4424-B4F2-483B3A7CC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671"/>
                <a:ext cx="116" cy="119"/>
              </a:xfrm>
              <a:custGeom>
                <a:avLst/>
                <a:gdLst>
                  <a:gd name="T0" fmla="*/ 0 w 50"/>
                  <a:gd name="T1" fmla="*/ 0 h 48"/>
                  <a:gd name="T2" fmla="*/ 248 w 50"/>
                  <a:gd name="T3" fmla="*/ 412 h 48"/>
                  <a:gd name="T4" fmla="*/ 624 w 50"/>
                  <a:gd name="T5" fmla="*/ 731 h 4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0" h="48">
                    <a:moveTo>
                      <a:pt x="0" y="0"/>
                    </a:moveTo>
                    <a:cubicBezTo>
                      <a:pt x="9" y="7"/>
                      <a:pt x="12" y="18"/>
                      <a:pt x="20" y="27"/>
                    </a:cubicBezTo>
                    <a:cubicBezTo>
                      <a:pt x="28" y="36"/>
                      <a:pt x="43" y="37"/>
                      <a:pt x="50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5" name="Freeform 1038">
                <a:extLst>
                  <a:ext uri="{FF2B5EF4-FFF2-40B4-BE49-F238E27FC236}">
                    <a16:creationId xmlns:a16="http://schemas.microsoft.com/office/drawing/2014/main" id="{1960CBA0-B613-4EC6-A321-10A2E47C9D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2" y="1728"/>
                <a:ext cx="35" cy="67"/>
              </a:xfrm>
              <a:custGeom>
                <a:avLst/>
                <a:gdLst>
                  <a:gd name="T0" fmla="*/ 0 w 15"/>
                  <a:gd name="T1" fmla="*/ 0 h 27"/>
                  <a:gd name="T2" fmla="*/ 77 w 15"/>
                  <a:gd name="T3" fmla="*/ 412 h 2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" h="27">
                    <a:moveTo>
                      <a:pt x="0" y="0"/>
                    </a:moveTo>
                    <a:cubicBezTo>
                      <a:pt x="6" y="8"/>
                      <a:pt x="15" y="19"/>
                      <a:pt x="6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6" name="Freeform 1039">
                <a:extLst>
                  <a:ext uri="{FF2B5EF4-FFF2-40B4-BE49-F238E27FC236}">
                    <a16:creationId xmlns:a16="http://schemas.microsoft.com/office/drawing/2014/main" id="{E1713681-B9FA-46C8-B7C1-477E7DF54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6" y="2208"/>
                <a:ext cx="58" cy="84"/>
              </a:xfrm>
              <a:custGeom>
                <a:avLst/>
                <a:gdLst>
                  <a:gd name="T0" fmla="*/ 0 w 25"/>
                  <a:gd name="T1" fmla="*/ 0 h 34"/>
                  <a:gd name="T2" fmla="*/ 313 w 25"/>
                  <a:gd name="T3" fmla="*/ 514 h 3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34">
                    <a:moveTo>
                      <a:pt x="0" y="0"/>
                    </a:moveTo>
                    <a:cubicBezTo>
                      <a:pt x="13" y="9"/>
                      <a:pt x="19" y="19"/>
                      <a:pt x="25" y="3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7" name="Freeform 1040">
                <a:extLst>
                  <a:ext uri="{FF2B5EF4-FFF2-40B4-BE49-F238E27FC236}">
                    <a16:creationId xmlns:a16="http://schemas.microsoft.com/office/drawing/2014/main" id="{D0C8700D-C38A-4018-8BD8-C3B305F10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2596"/>
                <a:ext cx="9" cy="32"/>
              </a:xfrm>
              <a:custGeom>
                <a:avLst/>
                <a:gdLst>
                  <a:gd name="T0" fmla="*/ 0 w 4"/>
                  <a:gd name="T1" fmla="*/ 0 h 13"/>
                  <a:gd name="T2" fmla="*/ 45 w 4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3"/>
                      <a:pt x="2" y="10"/>
                      <a:pt x="4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8" name="Freeform 1041">
                <a:extLst>
                  <a:ext uri="{FF2B5EF4-FFF2-40B4-BE49-F238E27FC236}">
                    <a16:creationId xmlns:a16="http://schemas.microsoft.com/office/drawing/2014/main" id="{AB5DBBD6-8406-46AC-92B6-306FB478F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4" y="2307"/>
                <a:ext cx="60" cy="67"/>
              </a:xfrm>
              <a:custGeom>
                <a:avLst/>
                <a:gdLst>
                  <a:gd name="T0" fmla="*/ 309 w 26"/>
                  <a:gd name="T1" fmla="*/ 0 h 27"/>
                  <a:gd name="T2" fmla="*/ 0 w 26"/>
                  <a:gd name="T3" fmla="*/ 412 h 2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6" h="27">
                    <a:moveTo>
                      <a:pt x="25" y="0"/>
                    </a:moveTo>
                    <a:cubicBezTo>
                      <a:pt x="26" y="12"/>
                      <a:pt x="9" y="24"/>
                      <a:pt x="0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9" name="Freeform 1042">
                <a:extLst>
                  <a:ext uri="{FF2B5EF4-FFF2-40B4-BE49-F238E27FC236}">
                    <a16:creationId xmlns:a16="http://schemas.microsoft.com/office/drawing/2014/main" id="{862374A6-1517-40FB-885D-8F295560E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2383"/>
                <a:ext cx="58" cy="15"/>
              </a:xfrm>
              <a:custGeom>
                <a:avLst/>
                <a:gdLst>
                  <a:gd name="T0" fmla="*/ 313 w 25"/>
                  <a:gd name="T1" fmla="*/ 95 h 6"/>
                  <a:gd name="T2" fmla="*/ 0 w 25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6">
                    <a:moveTo>
                      <a:pt x="25" y="6"/>
                    </a:moveTo>
                    <a:cubicBezTo>
                      <a:pt x="14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0" name="Freeform 1043">
                <a:extLst>
                  <a:ext uri="{FF2B5EF4-FFF2-40B4-BE49-F238E27FC236}">
                    <a16:creationId xmlns:a16="http://schemas.microsoft.com/office/drawing/2014/main" id="{354A64DE-EE45-487E-9C9C-B83AAD0C3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2796"/>
                <a:ext cx="118" cy="55"/>
              </a:xfrm>
              <a:custGeom>
                <a:avLst/>
                <a:gdLst>
                  <a:gd name="T0" fmla="*/ 632 w 51"/>
                  <a:gd name="T1" fmla="*/ 345 h 22"/>
                  <a:gd name="T2" fmla="*/ 0 w 51"/>
                  <a:gd name="T3" fmla="*/ 63 h 2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1" h="22">
                    <a:moveTo>
                      <a:pt x="51" y="22"/>
                    </a:moveTo>
                    <a:cubicBezTo>
                      <a:pt x="31" y="15"/>
                      <a:pt x="23" y="0"/>
                      <a:pt x="0" y="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1" name="Freeform 1044">
                <a:extLst>
                  <a:ext uri="{FF2B5EF4-FFF2-40B4-BE49-F238E27FC236}">
                    <a16:creationId xmlns:a16="http://schemas.microsoft.com/office/drawing/2014/main" id="{E00BC375-214F-44E8-9D8B-D80856F40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2903"/>
                <a:ext cx="32" cy="76"/>
              </a:xfrm>
              <a:custGeom>
                <a:avLst/>
                <a:gdLst>
                  <a:gd name="T0" fmla="*/ 0 w 14"/>
                  <a:gd name="T1" fmla="*/ 0 h 31"/>
                  <a:gd name="T2" fmla="*/ 158 w 14"/>
                  <a:gd name="T3" fmla="*/ 456 h 3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31">
                    <a:moveTo>
                      <a:pt x="0" y="0"/>
                    </a:moveTo>
                    <a:cubicBezTo>
                      <a:pt x="10" y="6"/>
                      <a:pt x="14" y="19"/>
                      <a:pt x="13" y="3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2" name="Freeform 1045">
                <a:extLst>
                  <a:ext uri="{FF2B5EF4-FFF2-40B4-BE49-F238E27FC236}">
                    <a16:creationId xmlns:a16="http://schemas.microsoft.com/office/drawing/2014/main" id="{1F754615-7D36-4BF7-951A-F1F766E53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7" y="1424"/>
                <a:ext cx="58" cy="161"/>
              </a:xfrm>
              <a:custGeom>
                <a:avLst/>
                <a:gdLst>
                  <a:gd name="T0" fmla="*/ 0 w 25"/>
                  <a:gd name="T1" fmla="*/ 0 h 65"/>
                  <a:gd name="T2" fmla="*/ 313 w 25"/>
                  <a:gd name="T3" fmla="*/ 988 h 6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65">
                    <a:moveTo>
                      <a:pt x="0" y="0"/>
                    </a:moveTo>
                    <a:cubicBezTo>
                      <a:pt x="5" y="17"/>
                      <a:pt x="1" y="61"/>
                      <a:pt x="25" y="6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3" name="Freeform 1046">
                <a:extLst>
                  <a:ext uri="{FF2B5EF4-FFF2-40B4-BE49-F238E27FC236}">
                    <a16:creationId xmlns:a16="http://schemas.microsoft.com/office/drawing/2014/main" id="{EB3752A4-C4C5-4F7B-93C0-1A305E541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1609"/>
                <a:ext cx="141" cy="30"/>
              </a:xfrm>
              <a:custGeom>
                <a:avLst/>
                <a:gdLst>
                  <a:gd name="T0" fmla="*/ 754 w 61"/>
                  <a:gd name="T1" fmla="*/ 20 h 12"/>
                  <a:gd name="T2" fmla="*/ 0 w 61"/>
                  <a:gd name="T3" fmla="*/ 188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1" h="12">
                    <a:moveTo>
                      <a:pt x="61" y="1"/>
                    </a:moveTo>
                    <a:cubicBezTo>
                      <a:pt x="36" y="0"/>
                      <a:pt x="23" y="4"/>
                      <a:pt x="0" y="1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4" name="Freeform 1047">
                <a:extLst>
                  <a:ext uri="{FF2B5EF4-FFF2-40B4-BE49-F238E27FC236}">
                    <a16:creationId xmlns:a16="http://schemas.microsoft.com/office/drawing/2014/main" id="{4AA52978-4BA9-417D-B106-010771FE8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562"/>
                <a:ext cx="19" cy="60"/>
              </a:xfrm>
              <a:custGeom>
                <a:avLst/>
                <a:gdLst>
                  <a:gd name="T0" fmla="*/ 95 w 8"/>
                  <a:gd name="T1" fmla="*/ 0 h 24"/>
                  <a:gd name="T2" fmla="*/ 0 w 8"/>
                  <a:gd name="T3" fmla="*/ 375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24">
                    <a:moveTo>
                      <a:pt x="7" y="0"/>
                    </a:moveTo>
                    <a:cubicBezTo>
                      <a:pt x="8" y="9"/>
                      <a:pt x="1" y="21"/>
                      <a:pt x="0" y="2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5" name="Freeform 1048">
                <a:extLst>
                  <a:ext uri="{FF2B5EF4-FFF2-40B4-BE49-F238E27FC236}">
                    <a16:creationId xmlns:a16="http://schemas.microsoft.com/office/drawing/2014/main" id="{75AC1A38-FBA8-4863-A58B-7B057BC22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2638"/>
                <a:ext cx="72" cy="116"/>
              </a:xfrm>
              <a:custGeom>
                <a:avLst/>
                <a:gdLst>
                  <a:gd name="T0" fmla="*/ 388 w 31"/>
                  <a:gd name="T1" fmla="*/ 0 h 47"/>
                  <a:gd name="T2" fmla="*/ 86 w 31"/>
                  <a:gd name="T3" fmla="*/ 316 h 47"/>
                  <a:gd name="T4" fmla="*/ 0 w 31"/>
                  <a:gd name="T5" fmla="*/ 706 h 4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" h="47">
                    <a:moveTo>
                      <a:pt x="31" y="0"/>
                    </a:moveTo>
                    <a:cubicBezTo>
                      <a:pt x="25" y="9"/>
                      <a:pt x="13" y="11"/>
                      <a:pt x="7" y="21"/>
                    </a:cubicBezTo>
                    <a:cubicBezTo>
                      <a:pt x="2" y="29"/>
                      <a:pt x="3" y="38"/>
                      <a:pt x="0" y="4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6" name="Freeform 1049">
                <a:extLst>
                  <a:ext uri="{FF2B5EF4-FFF2-40B4-BE49-F238E27FC236}">
                    <a16:creationId xmlns:a16="http://schemas.microsoft.com/office/drawing/2014/main" id="{7237901C-5B7E-4C7E-8F7A-2D5C33345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9" y="2688"/>
                <a:ext cx="46" cy="12"/>
              </a:xfrm>
              <a:custGeom>
                <a:avLst/>
                <a:gdLst>
                  <a:gd name="T0" fmla="*/ 244 w 20"/>
                  <a:gd name="T1" fmla="*/ 70 h 5"/>
                  <a:gd name="T2" fmla="*/ 0 w 20"/>
                  <a:gd name="T3" fmla="*/ 12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0" h="5">
                    <a:moveTo>
                      <a:pt x="20" y="5"/>
                    </a:moveTo>
                    <a:cubicBezTo>
                      <a:pt x="15" y="0"/>
                      <a:pt x="7" y="1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7" name="Freeform 1050">
                <a:extLst>
                  <a:ext uri="{FF2B5EF4-FFF2-40B4-BE49-F238E27FC236}">
                    <a16:creationId xmlns:a16="http://schemas.microsoft.com/office/drawing/2014/main" id="{9EF6B15B-B3D2-4A27-961A-39DCCEF20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418"/>
                <a:ext cx="40" cy="64"/>
              </a:xfrm>
              <a:custGeom>
                <a:avLst/>
                <a:gdLst>
                  <a:gd name="T0" fmla="*/ 221 w 17"/>
                  <a:gd name="T1" fmla="*/ 0 h 26"/>
                  <a:gd name="T2" fmla="*/ 0 w 17"/>
                  <a:gd name="T3" fmla="*/ 389 h 2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7" h="26">
                    <a:moveTo>
                      <a:pt x="17" y="0"/>
                    </a:moveTo>
                    <a:cubicBezTo>
                      <a:pt x="16" y="11"/>
                      <a:pt x="9" y="20"/>
                      <a:pt x="0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8" name="Freeform 1051">
                <a:extLst>
                  <a:ext uri="{FF2B5EF4-FFF2-40B4-BE49-F238E27FC236}">
                    <a16:creationId xmlns:a16="http://schemas.microsoft.com/office/drawing/2014/main" id="{C6DF4E49-BE73-4BCB-B1AE-21292F084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45"/>
                <a:ext cx="83" cy="27"/>
              </a:xfrm>
              <a:custGeom>
                <a:avLst/>
                <a:gdLst>
                  <a:gd name="T0" fmla="*/ 440 w 36"/>
                  <a:gd name="T1" fmla="*/ 162 h 11"/>
                  <a:gd name="T2" fmla="*/ 0 w 36"/>
                  <a:gd name="T3" fmla="*/ 91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" h="11">
                    <a:moveTo>
                      <a:pt x="36" y="11"/>
                    </a:moveTo>
                    <a:cubicBezTo>
                      <a:pt x="24" y="0"/>
                      <a:pt x="14" y="4"/>
                      <a:pt x="0" y="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9" name="Freeform 1052">
                <a:extLst>
                  <a:ext uri="{FF2B5EF4-FFF2-40B4-BE49-F238E27FC236}">
                    <a16:creationId xmlns:a16="http://schemas.microsoft.com/office/drawing/2014/main" id="{EBFA17FE-A9D6-46CD-8772-822BFDA77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" y="1716"/>
                <a:ext cx="21" cy="42"/>
              </a:xfrm>
              <a:custGeom>
                <a:avLst/>
                <a:gdLst>
                  <a:gd name="T0" fmla="*/ 114 w 9"/>
                  <a:gd name="T1" fmla="*/ 0 h 17"/>
                  <a:gd name="T2" fmla="*/ 0 w 9"/>
                  <a:gd name="T3" fmla="*/ 183 h 17"/>
                  <a:gd name="T4" fmla="*/ 0 w 9"/>
                  <a:gd name="T5" fmla="*/ 257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7">
                    <a:moveTo>
                      <a:pt x="9" y="0"/>
                    </a:moveTo>
                    <a:cubicBezTo>
                      <a:pt x="3" y="3"/>
                      <a:pt x="1" y="7"/>
                      <a:pt x="0" y="12"/>
                    </a:cubicBezTo>
                    <a:cubicBezTo>
                      <a:pt x="0" y="14"/>
                      <a:pt x="0" y="16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0" name="Freeform 1053">
                <a:extLst>
                  <a:ext uri="{FF2B5EF4-FFF2-40B4-BE49-F238E27FC236}">
                    <a16:creationId xmlns:a16="http://schemas.microsoft.com/office/drawing/2014/main" id="{1A9DDD84-9213-40BA-9C47-DF0630CCE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1862"/>
                <a:ext cx="27" cy="24"/>
              </a:xfrm>
              <a:custGeom>
                <a:avLst/>
                <a:gdLst>
                  <a:gd name="T0" fmla="*/ 0 w 12"/>
                  <a:gd name="T1" fmla="*/ 139 h 10"/>
                  <a:gd name="T2" fmla="*/ 137 w 12"/>
                  <a:gd name="T3" fmla="*/ 0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10">
                    <a:moveTo>
                      <a:pt x="0" y="10"/>
                    </a:moveTo>
                    <a:cubicBezTo>
                      <a:pt x="6" y="9"/>
                      <a:pt x="10" y="5"/>
                      <a:pt x="12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1" name="Freeform 1054">
                <a:extLst>
                  <a:ext uri="{FF2B5EF4-FFF2-40B4-BE49-F238E27FC236}">
                    <a16:creationId xmlns:a16="http://schemas.microsoft.com/office/drawing/2014/main" id="{16096218-5560-4C16-9C00-71E539ACA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2557"/>
                <a:ext cx="111" cy="12"/>
              </a:xfrm>
              <a:custGeom>
                <a:avLst/>
                <a:gdLst>
                  <a:gd name="T0" fmla="*/ 0 w 48"/>
                  <a:gd name="T1" fmla="*/ 12 h 5"/>
                  <a:gd name="T2" fmla="*/ 199 w 48"/>
                  <a:gd name="T3" fmla="*/ 70 h 5"/>
                  <a:gd name="T4" fmla="*/ 444 w 48"/>
                  <a:gd name="T5" fmla="*/ 12 h 5"/>
                  <a:gd name="T6" fmla="*/ 594 w 48"/>
                  <a:gd name="T7" fmla="*/ 12 h 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" h="5">
                    <a:moveTo>
                      <a:pt x="0" y="1"/>
                    </a:moveTo>
                    <a:cubicBezTo>
                      <a:pt x="3" y="5"/>
                      <a:pt x="12" y="5"/>
                      <a:pt x="16" y="5"/>
                    </a:cubicBezTo>
                    <a:cubicBezTo>
                      <a:pt x="23" y="5"/>
                      <a:pt x="29" y="2"/>
                      <a:pt x="36" y="1"/>
                    </a:cubicBezTo>
                    <a:cubicBezTo>
                      <a:pt x="40" y="0"/>
                      <a:pt x="44" y="1"/>
                      <a:pt x="48" y="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2" name="Freeform 1055">
                <a:extLst>
                  <a:ext uri="{FF2B5EF4-FFF2-40B4-BE49-F238E27FC236}">
                    <a16:creationId xmlns:a16="http://schemas.microsoft.com/office/drawing/2014/main" id="{AC7B7676-0B95-42E3-B5B1-F4FF0B16D3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3" y="2247"/>
                <a:ext cx="195" cy="280"/>
              </a:xfrm>
              <a:custGeom>
                <a:avLst/>
                <a:gdLst>
                  <a:gd name="T0" fmla="*/ 1052 w 84"/>
                  <a:gd name="T1" fmla="*/ 1720 h 113"/>
                  <a:gd name="T2" fmla="*/ 0 w 84"/>
                  <a:gd name="T3" fmla="*/ 0 h 1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4" h="113">
                    <a:moveTo>
                      <a:pt x="84" y="113"/>
                    </a:moveTo>
                    <a:cubicBezTo>
                      <a:pt x="35" y="109"/>
                      <a:pt x="22" y="3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3" name="Freeform 1056">
                <a:extLst>
                  <a:ext uri="{FF2B5EF4-FFF2-40B4-BE49-F238E27FC236}">
                    <a16:creationId xmlns:a16="http://schemas.microsoft.com/office/drawing/2014/main" id="{CD4D96FF-ABA6-410A-B161-DF59B5A8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495"/>
                <a:ext cx="350" cy="163"/>
              </a:xfrm>
              <a:custGeom>
                <a:avLst/>
                <a:gdLst>
                  <a:gd name="T0" fmla="*/ 1880 w 151"/>
                  <a:gd name="T1" fmla="*/ 74 h 66"/>
                  <a:gd name="T2" fmla="*/ 0 w 151"/>
                  <a:gd name="T3" fmla="*/ 995 h 6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1" h="66">
                    <a:moveTo>
                      <a:pt x="151" y="5"/>
                    </a:moveTo>
                    <a:cubicBezTo>
                      <a:pt x="121" y="0"/>
                      <a:pt x="41" y="9"/>
                      <a:pt x="0" y="6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4" name="Freeform 1057">
                <a:extLst>
                  <a:ext uri="{FF2B5EF4-FFF2-40B4-BE49-F238E27FC236}">
                    <a16:creationId xmlns:a16="http://schemas.microsoft.com/office/drawing/2014/main" id="{2B8AA259-EB81-4933-ACE6-2A5979AC8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7" y="1520"/>
                <a:ext cx="61" cy="47"/>
              </a:xfrm>
              <a:custGeom>
                <a:avLst/>
                <a:gdLst>
                  <a:gd name="T0" fmla="*/ 258 w 26"/>
                  <a:gd name="T1" fmla="*/ 257 h 19"/>
                  <a:gd name="T2" fmla="*/ 307 w 26"/>
                  <a:gd name="T3" fmla="*/ 42 h 19"/>
                  <a:gd name="T4" fmla="*/ 155 w 26"/>
                  <a:gd name="T5" fmla="*/ 287 h 19"/>
                  <a:gd name="T6" fmla="*/ 155 w 26"/>
                  <a:gd name="T7" fmla="*/ 0 h 19"/>
                  <a:gd name="T8" fmla="*/ 0 w 26"/>
                  <a:gd name="T9" fmla="*/ 25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0" y="17"/>
                    </a:moveTo>
                    <a:cubicBezTo>
                      <a:pt x="24" y="13"/>
                      <a:pt x="26" y="8"/>
                      <a:pt x="24" y="3"/>
                    </a:cubicBezTo>
                    <a:cubicBezTo>
                      <a:pt x="18" y="5"/>
                      <a:pt x="13" y="13"/>
                      <a:pt x="12" y="19"/>
                    </a:cubicBezTo>
                    <a:cubicBezTo>
                      <a:pt x="16" y="15"/>
                      <a:pt x="15" y="4"/>
                      <a:pt x="12" y="0"/>
                    </a:cubicBezTo>
                    <a:cubicBezTo>
                      <a:pt x="7" y="4"/>
                      <a:pt x="4" y="11"/>
                      <a:pt x="0" y="1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5" name="Freeform 1058">
                <a:extLst>
                  <a:ext uri="{FF2B5EF4-FFF2-40B4-BE49-F238E27FC236}">
                    <a16:creationId xmlns:a16="http://schemas.microsoft.com/office/drawing/2014/main" id="{7026530A-5516-4E80-B4B7-2706D7AE4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0" y="1572"/>
                <a:ext cx="28" cy="37"/>
              </a:xfrm>
              <a:custGeom>
                <a:avLst/>
                <a:gdLst>
                  <a:gd name="T0" fmla="*/ 142 w 12"/>
                  <a:gd name="T1" fmla="*/ 224 h 15"/>
                  <a:gd name="T2" fmla="*/ 142 w 12"/>
                  <a:gd name="T3" fmla="*/ 104 h 15"/>
                  <a:gd name="T4" fmla="*/ 28 w 12"/>
                  <a:gd name="T5" fmla="*/ 183 h 15"/>
                  <a:gd name="T6" fmla="*/ 65 w 12"/>
                  <a:gd name="T7" fmla="*/ 12 h 15"/>
                  <a:gd name="T8" fmla="*/ 0 w 12"/>
                  <a:gd name="T9" fmla="*/ 4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15">
                    <a:moveTo>
                      <a:pt x="11" y="15"/>
                    </a:moveTo>
                    <a:cubicBezTo>
                      <a:pt x="12" y="12"/>
                      <a:pt x="12" y="9"/>
                      <a:pt x="11" y="7"/>
                    </a:cubicBezTo>
                    <a:cubicBezTo>
                      <a:pt x="7" y="7"/>
                      <a:pt x="4" y="9"/>
                      <a:pt x="2" y="12"/>
                    </a:cubicBezTo>
                    <a:cubicBezTo>
                      <a:pt x="5" y="9"/>
                      <a:pt x="7" y="5"/>
                      <a:pt x="5" y="1"/>
                    </a:cubicBezTo>
                    <a:cubicBezTo>
                      <a:pt x="3" y="0"/>
                      <a:pt x="2" y="2"/>
                      <a:pt x="0" y="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6" name="Freeform 1059">
                <a:extLst>
                  <a:ext uri="{FF2B5EF4-FFF2-40B4-BE49-F238E27FC236}">
                    <a16:creationId xmlns:a16="http://schemas.microsoft.com/office/drawing/2014/main" id="{06D36C6B-AC51-4ED6-BEA7-E57090122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" y="1617"/>
                <a:ext cx="26" cy="25"/>
              </a:xfrm>
              <a:custGeom>
                <a:avLst/>
                <a:gdLst>
                  <a:gd name="T0" fmla="*/ 0 w 11"/>
                  <a:gd name="T1" fmla="*/ 95 h 10"/>
                  <a:gd name="T2" fmla="*/ 144 w 11"/>
                  <a:gd name="T3" fmla="*/ 145 h 10"/>
                  <a:gd name="T4" fmla="*/ 0 w 11"/>
                  <a:gd name="T5" fmla="*/ 2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0" y="6"/>
                    </a:moveTo>
                    <a:cubicBezTo>
                      <a:pt x="4" y="8"/>
                      <a:pt x="7" y="10"/>
                      <a:pt x="11" y="9"/>
                    </a:cubicBezTo>
                    <a:cubicBezTo>
                      <a:pt x="11" y="4"/>
                      <a:pt x="5" y="0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7" name="Freeform 1060">
                <a:extLst>
                  <a:ext uri="{FF2B5EF4-FFF2-40B4-BE49-F238E27FC236}">
                    <a16:creationId xmlns:a16="http://schemas.microsoft.com/office/drawing/2014/main" id="{45258BB6-4D4A-430B-8DBB-2414CFF41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637"/>
                <a:ext cx="49" cy="32"/>
              </a:xfrm>
              <a:custGeom>
                <a:avLst/>
                <a:gdLst>
                  <a:gd name="T0" fmla="*/ 37 w 21"/>
                  <a:gd name="T1" fmla="*/ 42 h 13"/>
                  <a:gd name="T2" fmla="*/ 266 w 21"/>
                  <a:gd name="T3" fmla="*/ 42 h 13"/>
                  <a:gd name="T4" fmla="*/ 0 w 21"/>
                  <a:gd name="T5" fmla="*/ 194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3" y="3"/>
                    </a:moveTo>
                    <a:cubicBezTo>
                      <a:pt x="8" y="3"/>
                      <a:pt x="16" y="0"/>
                      <a:pt x="21" y="3"/>
                    </a:cubicBezTo>
                    <a:cubicBezTo>
                      <a:pt x="20" y="10"/>
                      <a:pt x="7" y="13"/>
                      <a:pt x="0" y="1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8" name="Freeform 1061">
                <a:extLst>
                  <a:ext uri="{FF2B5EF4-FFF2-40B4-BE49-F238E27FC236}">
                    <a16:creationId xmlns:a16="http://schemas.microsoft.com/office/drawing/2014/main" id="{7009085E-10E9-4139-A861-32B339D2B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" y="1590"/>
                <a:ext cx="9" cy="32"/>
              </a:xfrm>
              <a:custGeom>
                <a:avLst/>
                <a:gdLst>
                  <a:gd name="T0" fmla="*/ 36 w 4"/>
                  <a:gd name="T1" fmla="*/ 0 h 13"/>
                  <a:gd name="T2" fmla="*/ 36 w 4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3" y="0"/>
                    </a:moveTo>
                    <a:cubicBezTo>
                      <a:pt x="4" y="4"/>
                      <a:pt x="0" y="9"/>
                      <a:pt x="3" y="1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9" name="Freeform 1062">
                <a:extLst>
                  <a:ext uri="{FF2B5EF4-FFF2-40B4-BE49-F238E27FC236}">
                    <a16:creationId xmlns:a16="http://schemas.microsoft.com/office/drawing/2014/main" id="{B4EA8DF1-3FFB-4C85-8E48-D898B434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654"/>
                <a:ext cx="30" cy="7"/>
              </a:xfrm>
              <a:custGeom>
                <a:avLst/>
                <a:gdLst>
                  <a:gd name="T0" fmla="*/ 0 w 13"/>
                  <a:gd name="T1" fmla="*/ 12 h 3"/>
                  <a:gd name="T2" fmla="*/ 159 w 13"/>
                  <a:gd name="T3" fmla="*/ 37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3">
                    <a:moveTo>
                      <a:pt x="0" y="1"/>
                    </a:moveTo>
                    <a:cubicBezTo>
                      <a:pt x="4" y="2"/>
                      <a:pt x="9" y="0"/>
                      <a:pt x="13" y="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0" name="Freeform 1063">
                <a:extLst>
                  <a:ext uri="{FF2B5EF4-FFF2-40B4-BE49-F238E27FC236}">
                    <a16:creationId xmlns:a16="http://schemas.microsoft.com/office/drawing/2014/main" id="{8423F3D5-E750-4E2E-A07C-E90AB1C99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" y="1753"/>
                <a:ext cx="28" cy="27"/>
              </a:xfrm>
              <a:custGeom>
                <a:avLst/>
                <a:gdLst>
                  <a:gd name="T0" fmla="*/ 28 w 12"/>
                  <a:gd name="T1" fmla="*/ 162 h 11"/>
                  <a:gd name="T2" fmla="*/ 152 w 12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cubicBezTo>
                      <a:pt x="0" y="7"/>
                      <a:pt x="8" y="2"/>
                      <a:pt x="12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1" name="Freeform 1064">
                <a:extLst>
                  <a:ext uri="{FF2B5EF4-FFF2-40B4-BE49-F238E27FC236}">
                    <a16:creationId xmlns:a16="http://schemas.microsoft.com/office/drawing/2014/main" id="{4BB7BB9C-3351-41BF-9628-676A5B1A9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4" y="1760"/>
                <a:ext cx="27" cy="20"/>
              </a:xfrm>
              <a:custGeom>
                <a:avLst/>
                <a:gdLst>
                  <a:gd name="T0" fmla="*/ 0 w 12"/>
                  <a:gd name="T1" fmla="*/ 0 h 8"/>
                  <a:gd name="T2" fmla="*/ 137 w 12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cubicBezTo>
                      <a:pt x="3" y="4"/>
                      <a:pt x="7" y="7"/>
                      <a:pt x="12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2" name="Freeform 1065">
                <a:extLst>
                  <a:ext uri="{FF2B5EF4-FFF2-40B4-BE49-F238E27FC236}">
                    <a16:creationId xmlns:a16="http://schemas.microsoft.com/office/drawing/2014/main" id="{BE6B4127-6A59-4514-AEE1-D4FDB8189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525"/>
                <a:ext cx="11" cy="20"/>
              </a:xfrm>
              <a:custGeom>
                <a:avLst/>
                <a:gdLst>
                  <a:gd name="T0" fmla="*/ 0 w 5"/>
                  <a:gd name="T1" fmla="*/ 0 h 8"/>
                  <a:gd name="T2" fmla="*/ 53 w 5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8">
                    <a:moveTo>
                      <a:pt x="0" y="0"/>
                    </a:moveTo>
                    <a:cubicBezTo>
                      <a:pt x="3" y="2"/>
                      <a:pt x="4" y="5"/>
                      <a:pt x="5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3" name="Freeform 1066">
                <a:extLst>
                  <a:ext uri="{FF2B5EF4-FFF2-40B4-BE49-F238E27FC236}">
                    <a16:creationId xmlns:a16="http://schemas.microsoft.com/office/drawing/2014/main" id="{C2D09C58-8F6E-42ED-AFD9-A03F706A4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" y="1565"/>
                <a:ext cx="20" cy="27"/>
              </a:xfrm>
              <a:custGeom>
                <a:avLst/>
                <a:gdLst>
                  <a:gd name="T0" fmla="*/ 64 w 9"/>
                  <a:gd name="T1" fmla="*/ 162 h 11"/>
                  <a:gd name="T2" fmla="*/ 98 w 9"/>
                  <a:gd name="T3" fmla="*/ 0 h 11"/>
                  <a:gd name="T4" fmla="*/ 9 w 9"/>
                  <a:gd name="T5" fmla="*/ 91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6" y="11"/>
                    </a:moveTo>
                    <a:cubicBezTo>
                      <a:pt x="8" y="8"/>
                      <a:pt x="9" y="4"/>
                      <a:pt x="9" y="0"/>
                    </a:cubicBezTo>
                    <a:cubicBezTo>
                      <a:pt x="4" y="0"/>
                      <a:pt x="0" y="2"/>
                      <a:pt x="1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4" name="Freeform 1067">
                <a:extLst>
                  <a:ext uri="{FF2B5EF4-FFF2-40B4-BE49-F238E27FC236}">
                    <a16:creationId xmlns:a16="http://schemas.microsoft.com/office/drawing/2014/main" id="{93C8B625-1F1D-488D-90C0-CCDF7FDA0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1711"/>
                <a:ext cx="14" cy="20"/>
              </a:xfrm>
              <a:custGeom>
                <a:avLst/>
                <a:gdLst>
                  <a:gd name="T0" fmla="*/ 0 w 6"/>
                  <a:gd name="T1" fmla="*/ 0 h 8"/>
                  <a:gd name="T2" fmla="*/ 77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0" y="4"/>
                      <a:pt x="3" y="7"/>
                      <a:pt x="6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5" name="Freeform 1068">
                <a:extLst>
                  <a:ext uri="{FF2B5EF4-FFF2-40B4-BE49-F238E27FC236}">
                    <a16:creationId xmlns:a16="http://schemas.microsoft.com/office/drawing/2014/main" id="{5172A302-DD81-4E2E-81F2-2A9D23788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1602"/>
                <a:ext cx="1" cy="15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9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6" name="Freeform 1069">
                <a:extLst>
                  <a:ext uri="{FF2B5EF4-FFF2-40B4-BE49-F238E27FC236}">
                    <a16:creationId xmlns:a16="http://schemas.microsoft.com/office/drawing/2014/main" id="{72479304-9E5F-4EB3-8FA3-5D8E4135C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1627"/>
                <a:ext cx="3" cy="17"/>
              </a:xfrm>
              <a:custGeom>
                <a:avLst/>
                <a:gdLst>
                  <a:gd name="T0" fmla="*/ 27 w 1"/>
                  <a:gd name="T1" fmla="*/ 100 h 7"/>
                  <a:gd name="T2" fmla="*/ 27 w 1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1" y="7"/>
                    </a:moveTo>
                    <a:cubicBezTo>
                      <a:pt x="0" y="4"/>
                      <a:pt x="0" y="1"/>
                      <a:pt x="1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7" name="Freeform 1070">
                <a:extLst>
                  <a:ext uri="{FF2B5EF4-FFF2-40B4-BE49-F238E27FC236}">
                    <a16:creationId xmlns:a16="http://schemas.microsoft.com/office/drawing/2014/main" id="{701EB001-5C2A-47E4-978D-9F193D9B3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7" y="1716"/>
                <a:ext cx="60" cy="42"/>
              </a:xfrm>
              <a:custGeom>
                <a:avLst/>
                <a:gdLst>
                  <a:gd name="T0" fmla="*/ 0 w 26"/>
                  <a:gd name="T1" fmla="*/ 257 h 17"/>
                  <a:gd name="T2" fmla="*/ 74 w 26"/>
                  <a:gd name="T3" fmla="*/ 30 h 17"/>
                  <a:gd name="T4" fmla="*/ 159 w 26"/>
                  <a:gd name="T5" fmla="*/ 225 h 17"/>
                  <a:gd name="T6" fmla="*/ 282 w 26"/>
                  <a:gd name="T7" fmla="*/ 12 h 17"/>
                  <a:gd name="T8" fmla="*/ 318 w 2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7">
                    <a:moveTo>
                      <a:pt x="0" y="17"/>
                    </a:moveTo>
                    <a:cubicBezTo>
                      <a:pt x="3" y="12"/>
                      <a:pt x="2" y="5"/>
                      <a:pt x="6" y="2"/>
                    </a:cubicBezTo>
                    <a:cubicBezTo>
                      <a:pt x="10" y="6"/>
                      <a:pt x="9" y="11"/>
                      <a:pt x="13" y="15"/>
                    </a:cubicBezTo>
                    <a:cubicBezTo>
                      <a:pt x="20" y="15"/>
                      <a:pt x="21" y="6"/>
                      <a:pt x="23" y="1"/>
                    </a:cubicBezTo>
                    <a:cubicBezTo>
                      <a:pt x="24" y="0"/>
                      <a:pt x="25" y="0"/>
                      <a:pt x="26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8" name="Freeform 1071">
                <a:extLst>
                  <a:ext uri="{FF2B5EF4-FFF2-40B4-BE49-F238E27FC236}">
                    <a16:creationId xmlns:a16="http://schemas.microsoft.com/office/drawing/2014/main" id="{AD969EC9-EA72-466A-93C8-397395F63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" y="1787"/>
                <a:ext cx="16" cy="3"/>
              </a:xfrm>
              <a:custGeom>
                <a:avLst/>
                <a:gdLst>
                  <a:gd name="T0" fmla="*/ 0 w 7"/>
                  <a:gd name="T1" fmla="*/ 0 h 1"/>
                  <a:gd name="T2" fmla="*/ 85 w 7"/>
                  <a:gd name="T3" fmla="*/ 27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cubicBezTo>
                      <a:pt x="2" y="1"/>
                      <a:pt x="4" y="1"/>
                      <a:pt x="7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9" name="Freeform 1072">
                <a:extLst>
                  <a:ext uri="{FF2B5EF4-FFF2-40B4-BE49-F238E27FC236}">
                    <a16:creationId xmlns:a16="http://schemas.microsoft.com/office/drawing/2014/main" id="{0D3C9EF4-42C6-4EBB-88AF-ABECDF5BC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2" y="1780"/>
                <a:ext cx="21" cy="10"/>
              </a:xfrm>
              <a:custGeom>
                <a:avLst/>
                <a:gdLst>
                  <a:gd name="T0" fmla="*/ 114 w 9"/>
                  <a:gd name="T1" fmla="*/ 0 h 4"/>
                  <a:gd name="T2" fmla="*/ 0 w 9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1"/>
                      <a:pt x="3" y="2"/>
                      <a:pt x="0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0" name="Freeform 1073">
                <a:extLst>
                  <a:ext uri="{FF2B5EF4-FFF2-40B4-BE49-F238E27FC236}">
                    <a16:creationId xmlns:a16="http://schemas.microsoft.com/office/drawing/2014/main" id="{D2E1CC9E-94F0-42A1-9938-29C4F0831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0" y="1849"/>
                <a:ext cx="11" cy="15"/>
              </a:xfrm>
              <a:custGeom>
                <a:avLst/>
                <a:gdLst>
                  <a:gd name="T0" fmla="*/ 53 w 5"/>
                  <a:gd name="T1" fmla="*/ 95 h 6"/>
                  <a:gd name="T2" fmla="*/ 0 w 5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cubicBezTo>
                      <a:pt x="3" y="4"/>
                      <a:pt x="2" y="2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1" name="Freeform 1074">
                <a:extLst>
                  <a:ext uri="{FF2B5EF4-FFF2-40B4-BE49-F238E27FC236}">
                    <a16:creationId xmlns:a16="http://schemas.microsoft.com/office/drawing/2014/main" id="{09BE3E5A-9271-41BE-AAB5-F3CECB930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3" y="1901"/>
                <a:ext cx="25" cy="13"/>
              </a:xfrm>
              <a:custGeom>
                <a:avLst/>
                <a:gdLst>
                  <a:gd name="T0" fmla="*/ 0 w 11"/>
                  <a:gd name="T1" fmla="*/ 88 h 5"/>
                  <a:gd name="T2" fmla="*/ 130 w 11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0" y="5"/>
                    </a:moveTo>
                    <a:cubicBezTo>
                      <a:pt x="3" y="3"/>
                      <a:pt x="7" y="1"/>
                      <a:pt x="11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2" name="Freeform 1075">
                <a:extLst>
                  <a:ext uri="{FF2B5EF4-FFF2-40B4-BE49-F238E27FC236}">
                    <a16:creationId xmlns:a16="http://schemas.microsoft.com/office/drawing/2014/main" id="{6DFAA1E9-8070-422A-BA35-D13A97359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2109"/>
                <a:ext cx="35" cy="49"/>
              </a:xfrm>
              <a:custGeom>
                <a:avLst/>
                <a:gdLst>
                  <a:gd name="T0" fmla="*/ 28 w 15"/>
                  <a:gd name="T1" fmla="*/ 294 h 20"/>
                  <a:gd name="T2" fmla="*/ 142 w 15"/>
                  <a:gd name="T3" fmla="*/ 235 h 20"/>
                  <a:gd name="T4" fmla="*/ 0 w 15"/>
                  <a:gd name="T5" fmla="*/ 132 h 20"/>
                  <a:gd name="T6" fmla="*/ 28 w 15"/>
                  <a:gd name="T7" fmla="*/ 0 h 20"/>
                  <a:gd name="T8" fmla="*/ 163 w 15"/>
                  <a:gd name="T9" fmla="*/ 61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2" y="20"/>
                    </a:moveTo>
                    <a:cubicBezTo>
                      <a:pt x="3" y="15"/>
                      <a:pt x="10" y="19"/>
                      <a:pt x="11" y="16"/>
                    </a:cubicBezTo>
                    <a:cubicBezTo>
                      <a:pt x="15" y="10"/>
                      <a:pt x="3" y="10"/>
                      <a:pt x="0" y="9"/>
                    </a:cubicBezTo>
                    <a:cubicBezTo>
                      <a:pt x="1" y="6"/>
                      <a:pt x="1" y="3"/>
                      <a:pt x="2" y="0"/>
                    </a:cubicBezTo>
                    <a:cubicBezTo>
                      <a:pt x="6" y="2"/>
                      <a:pt x="9" y="5"/>
                      <a:pt x="13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3" name="Freeform 1076">
                <a:extLst>
                  <a:ext uri="{FF2B5EF4-FFF2-40B4-BE49-F238E27FC236}">
                    <a16:creationId xmlns:a16="http://schemas.microsoft.com/office/drawing/2014/main" id="{79BEF4AB-1A3C-48FB-870F-5E535FD27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9" y="2114"/>
                <a:ext cx="28" cy="49"/>
              </a:xfrm>
              <a:custGeom>
                <a:avLst/>
                <a:gdLst>
                  <a:gd name="T0" fmla="*/ 152 w 12"/>
                  <a:gd name="T1" fmla="*/ 91 h 20"/>
                  <a:gd name="T2" fmla="*/ 103 w 12"/>
                  <a:gd name="T3" fmla="*/ 265 h 20"/>
                  <a:gd name="T4" fmla="*/ 49 w 12"/>
                  <a:gd name="T5" fmla="*/ 0 h 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20">
                    <a:moveTo>
                      <a:pt x="12" y="6"/>
                    </a:moveTo>
                    <a:cubicBezTo>
                      <a:pt x="11" y="9"/>
                      <a:pt x="12" y="17"/>
                      <a:pt x="8" y="18"/>
                    </a:cubicBezTo>
                    <a:cubicBezTo>
                      <a:pt x="0" y="20"/>
                      <a:pt x="3" y="3"/>
                      <a:pt x="4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4" name="Freeform 1077">
                <a:extLst>
                  <a:ext uri="{FF2B5EF4-FFF2-40B4-BE49-F238E27FC236}">
                    <a16:creationId xmlns:a16="http://schemas.microsoft.com/office/drawing/2014/main" id="{C42A2266-9D5A-4D71-A124-983ABFEE3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195"/>
                <a:ext cx="30" cy="28"/>
              </a:xfrm>
              <a:custGeom>
                <a:avLst/>
                <a:gdLst>
                  <a:gd name="T0" fmla="*/ 12 w 13"/>
                  <a:gd name="T1" fmla="*/ 181 h 11"/>
                  <a:gd name="T2" fmla="*/ 111 w 13"/>
                  <a:gd name="T3" fmla="*/ 0 h 11"/>
                  <a:gd name="T4" fmla="*/ 0 w 13"/>
                  <a:gd name="T5" fmla="*/ 97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1" y="11"/>
                    </a:moveTo>
                    <a:cubicBezTo>
                      <a:pt x="6" y="11"/>
                      <a:pt x="13" y="6"/>
                      <a:pt x="9" y="0"/>
                    </a:cubicBezTo>
                    <a:cubicBezTo>
                      <a:pt x="5" y="1"/>
                      <a:pt x="3" y="3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5" name="Freeform 1078">
                <a:extLst>
                  <a:ext uri="{FF2B5EF4-FFF2-40B4-BE49-F238E27FC236}">
                    <a16:creationId xmlns:a16="http://schemas.microsoft.com/office/drawing/2014/main" id="{F1170A17-65F2-4F87-912F-B1F9C2E95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2042"/>
                <a:ext cx="18" cy="10"/>
              </a:xfrm>
              <a:custGeom>
                <a:avLst/>
                <a:gdLst>
                  <a:gd name="T0" fmla="*/ 0 w 8"/>
                  <a:gd name="T1" fmla="*/ 20 h 4"/>
                  <a:gd name="T2" fmla="*/ 92 w 8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4">
                    <a:moveTo>
                      <a:pt x="0" y="1"/>
                    </a:moveTo>
                    <a:cubicBezTo>
                      <a:pt x="3" y="0"/>
                      <a:pt x="6" y="2"/>
                      <a:pt x="8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6" name="Freeform 1079">
                <a:extLst>
                  <a:ext uri="{FF2B5EF4-FFF2-40B4-BE49-F238E27FC236}">
                    <a16:creationId xmlns:a16="http://schemas.microsoft.com/office/drawing/2014/main" id="{A504C052-FE49-40B3-8638-2DC8B2E38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8" y="1961"/>
                <a:ext cx="40" cy="22"/>
              </a:xfrm>
              <a:custGeom>
                <a:avLst/>
                <a:gdLst>
                  <a:gd name="T0" fmla="*/ 0 w 17"/>
                  <a:gd name="T1" fmla="*/ 132 h 9"/>
                  <a:gd name="T2" fmla="*/ 221 w 17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7" h="9">
                    <a:moveTo>
                      <a:pt x="0" y="9"/>
                    </a:moveTo>
                    <a:cubicBezTo>
                      <a:pt x="6" y="8"/>
                      <a:pt x="11" y="3"/>
                      <a:pt x="17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7" name="Freeform 1080">
                <a:extLst>
                  <a:ext uri="{FF2B5EF4-FFF2-40B4-BE49-F238E27FC236}">
                    <a16:creationId xmlns:a16="http://schemas.microsoft.com/office/drawing/2014/main" id="{2C156519-1E95-4415-B6F9-3D3F053E1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2250"/>
                <a:ext cx="37" cy="37"/>
              </a:xfrm>
              <a:custGeom>
                <a:avLst/>
                <a:gdLst>
                  <a:gd name="T0" fmla="*/ 74 w 16"/>
                  <a:gd name="T1" fmla="*/ 224 h 15"/>
                  <a:gd name="T2" fmla="*/ 0 w 16"/>
                  <a:gd name="T3" fmla="*/ 183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5">
                    <a:moveTo>
                      <a:pt x="6" y="15"/>
                    </a:moveTo>
                    <a:cubicBezTo>
                      <a:pt x="16" y="14"/>
                      <a:pt x="12" y="0"/>
                      <a:pt x="0" y="1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8" name="Freeform 1081">
                <a:extLst>
                  <a:ext uri="{FF2B5EF4-FFF2-40B4-BE49-F238E27FC236}">
                    <a16:creationId xmlns:a16="http://schemas.microsoft.com/office/drawing/2014/main" id="{7A6B405B-9A4B-45FC-90C2-DC4F918F7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1" y="2186"/>
                <a:ext cx="47" cy="34"/>
              </a:xfrm>
              <a:custGeom>
                <a:avLst/>
                <a:gdLst>
                  <a:gd name="T0" fmla="*/ 233 w 20"/>
                  <a:gd name="T1" fmla="*/ 141 h 14"/>
                  <a:gd name="T2" fmla="*/ 233 w 20"/>
                  <a:gd name="T3" fmla="*/ 170 h 14"/>
                  <a:gd name="T4" fmla="*/ 209 w 20"/>
                  <a:gd name="T5" fmla="*/ 0 h 14"/>
                  <a:gd name="T6" fmla="*/ 115 w 20"/>
                  <a:gd name="T7" fmla="*/ 189 h 14"/>
                  <a:gd name="T8" fmla="*/ 38 w 20"/>
                  <a:gd name="T9" fmla="*/ 29 h 14"/>
                  <a:gd name="T10" fmla="*/ 0 w 20"/>
                  <a:gd name="T11" fmla="*/ 202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4">
                    <a:moveTo>
                      <a:pt x="18" y="10"/>
                    </a:moveTo>
                    <a:cubicBezTo>
                      <a:pt x="17" y="11"/>
                      <a:pt x="17" y="11"/>
                      <a:pt x="18" y="12"/>
                    </a:cubicBezTo>
                    <a:cubicBezTo>
                      <a:pt x="20" y="8"/>
                      <a:pt x="19" y="3"/>
                      <a:pt x="16" y="0"/>
                    </a:cubicBezTo>
                    <a:cubicBezTo>
                      <a:pt x="11" y="2"/>
                      <a:pt x="8" y="8"/>
                      <a:pt x="9" y="13"/>
                    </a:cubicBezTo>
                    <a:cubicBezTo>
                      <a:pt x="9" y="9"/>
                      <a:pt x="7" y="5"/>
                      <a:pt x="3" y="2"/>
                    </a:cubicBezTo>
                    <a:cubicBezTo>
                      <a:pt x="0" y="5"/>
                      <a:pt x="0" y="9"/>
                      <a:pt x="0" y="1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9" name="Freeform 1082">
                <a:extLst>
                  <a:ext uri="{FF2B5EF4-FFF2-40B4-BE49-F238E27FC236}">
                    <a16:creationId xmlns:a16="http://schemas.microsoft.com/office/drawing/2014/main" id="{EE5A69BE-69F8-43FA-93AA-E5E22F15B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2139"/>
                <a:ext cx="14" cy="2"/>
              </a:xfrm>
              <a:custGeom>
                <a:avLst/>
                <a:gdLst>
                  <a:gd name="T0" fmla="*/ 0 w 6"/>
                  <a:gd name="T1" fmla="*/ 8 h 1"/>
                  <a:gd name="T2" fmla="*/ 77 w 6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">
                    <a:moveTo>
                      <a:pt x="0" y="1"/>
                    </a:moveTo>
                    <a:cubicBezTo>
                      <a:pt x="2" y="0"/>
                      <a:pt x="4" y="0"/>
                      <a:pt x="6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0" name="Freeform 1083">
                <a:extLst>
                  <a:ext uri="{FF2B5EF4-FFF2-40B4-BE49-F238E27FC236}">
                    <a16:creationId xmlns:a16="http://schemas.microsoft.com/office/drawing/2014/main" id="{DDD1531E-B086-4EDD-B7B3-B8BC1E777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2" y="2327"/>
                <a:ext cx="18" cy="44"/>
              </a:xfrm>
              <a:custGeom>
                <a:avLst/>
                <a:gdLst>
                  <a:gd name="T0" fmla="*/ 0 w 8"/>
                  <a:gd name="T1" fmla="*/ 144 h 18"/>
                  <a:gd name="T2" fmla="*/ 72 w 8"/>
                  <a:gd name="T3" fmla="*/ 0 h 18"/>
                  <a:gd name="T4" fmla="*/ 45 w 8"/>
                  <a:gd name="T5" fmla="*/ 264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0" y="10"/>
                    </a:moveTo>
                    <a:cubicBezTo>
                      <a:pt x="0" y="6"/>
                      <a:pt x="2" y="2"/>
                      <a:pt x="6" y="0"/>
                    </a:cubicBezTo>
                    <a:cubicBezTo>
                      <a:pt x="8" y="5"/>
                      <a:pt x="6" y="12"/>
                      <a:pt x="4" y="1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1" name="Freeform 1084">
                <a:extLst>
                  <a:ext uri="{FF2B5EF4-FFF2-40B4-BE49-F238E27FC236}">
                    <a16:creationId xmlns:a16="http://schemas.microsoft.com/office/drawing/2014/main" id="{AA7075EB-9C90-43F3-A8C3-9258AB52C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2292"/>
                <a:ext cx="35" cy="42"/>
              </a:xfrm>
              <a:custGeom>
                <a:avLst/>
                <a:gdLst>
                  <a:gd name="T0" fmla="*/ 49 w 15"/>
                  <a:gd name="T1" fmla="*/ 0 h 17"/>
                  <a:gd name="T2" fmla="*/ 180 w 15"/>
                  <a:gd name="T3" fmla="*/ 133 h 17"/>
                  <a:gd name="T4" fmla="*/ 0 w 15"/>
                  <a:gd name="T5" fmla="*/ 91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7">
                    <a:moveTo>
                      <a:pt x="4" y="0"/>
                    </a:moveTo>
                    <a:cubicBezTo>
                      <a:pt x="7" y="2"/>
                      <a:pt x="15" y="5"/>
                      <a:pt x="14" y="9"/>
                    </a:cubicBezTo>
                    <a:cubicBezTo>
                      <a:pt x="13" y="17"/>
                      <a:pt x="2" y="9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2" name="Freeform 1085">
                <a:extLst>
                  <a:ext uri="{FF2B5EF4-FFF2-40B4-BE49-F238E27FC236}">
                    <a16:creationId xmlns:a16="http://schemas.microsoft.com/office/drawing/2014/main" id="{40CDB68D-C313-47BC-A46C-BE83A1A2E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2388"/>
                <a:ext cx="48" cy="52"/>
              </a:xfrm>
              <a:custGeom>
                <a:avLst/>
                <a:gdLst>
                  <a:gd name="T0" fmla="*/ 73 w 21"/>
                  <a:gd name="T1" fmla="*/ 319 h 21"/>
                  <a:gd name="T2" fmla="*/ 0 w 21"/>
                  <a:gd name="T3" fmla="*/ 245 h 2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1" h="21">
                    <a:moveTo>
                      <a:pt x="6" y="21"/>
                    </a:moveTo>
                    <a:cubicBezTo>
                      <a:pt x="21" y="9"/>
                      <a:pt x="7" y="0"/>
                      <a:pt x="0" y="1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3" name="Freeform 1086">
                <a:extLst>
                  <a:ext uri="{FF2B5EF4-FFF2-40B4-BE49-F238E27FC236}">
                    <a16:creationId xmlns:a16="http://schemas.microsoft.com/office/drawing/2014/main" id="{026DC1EC-C9D8-42A4-AC3E-9B8FBC604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25"/>
                <a:ext cx="21" cy="3"/>
              </a:xfrm>
              <a:custGeom>
                <a:avLst/>
                <a:gdLst>
                  <a:gd name="T0" fmla="*/ 0 w 9"/>
                  <a:gd name="T1" fmla="*/ 0 h 1"/>
                  <a:gd name="T2" fmla="*/ 114 w 9"/>
                  <a:gd name="T3" fmla="*/ 27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1">
                    <a:moveTo>
                      <a:pt x="0" y="0"/>
                    </a:moveTo>
                    <a:cubicBezTo>
                      <a:pt x="3" y="1"/>
                      <a:pt x="6" y="1"/>
                      <a:pt x="9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4" name="Freeform 1087">
                <a:extLst>
                  <a:ext uri="{FF2B5EF4-FFF2-40B4-BE49-F238E27FC236}">
                    <a16:creationId xmlns:a16="http://schemas.microsoft.com/office/drawing/2014/main" id="{FD58FEDE-4999-4866-A38A-EC99E0408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" y="2467"/>
                <a:ext cx="14" cy="20"/>
              </a:xfrm>
              <a:custGeom>
                <a:avLst/>
                <a:gdLst>
                  <a:gd name="T0" fmla="*/ 0 w 6"/>
                  <a:gd name="T1" fmla="*/ 0 h 8"/>
                  <a:gd name="T2" fmla="*/ 77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1" y="3"/>
                      <a:pt x="3" y="6"/>
                      <a:pt x="6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5" name="Freeform 1088">
                <a:extLst>
                  <a:ext uri="{FF2B5EF4-FFF2-40B4-BE49-F238E27FC236}">
                    <a16:creationId xmlns:a16="http://schemas.microsoft.com/office/drawing/2014/main" id="{48B084B9-6E4F-400A-B5E7-74C817050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1" y="2673"/>
                <a:ext cx="23" cy="34"/>
              </a:xfrm>
              <a:custGeom>
                <a:avLst/>
                <a:gdLst>
                  <a:gd name="T0" fmla="*/ 0 w 10"/>
                  <a:gd name="T1" fmla="*/ 202 h 14"/>
                  <a:gd name="T2" fmla="*/ 94 w 10"/>
                  <a:gd name="T3" fmla="*/ 0 h 14"/>
                  <a:gd name="T4" fmla="*/ 94 w 10"/>
                  <a:gd name="T5" fmla="*/ 17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0" y="14"/>
                    </a:moveTo>
                    <a:cubicBezTo>
                      <a:pt x="2" y="9"/>
                      <a:pt x="3" y="2"/>
                      <a:pt x="8" y="0"/>
                    </a:cubicBezTo>
                    <a:cubicBezTo>
                      <a:pt x="10" y="4"/>
                      <a:pt x="9" y="8"/>
                      <a:pt x="8" y="1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6" name="Freeform 1089">
                <a:extLst>
                  <a:ext uri="{FF2B5EF4-FFF2-40B4-BE49-F238E27FC236}">
                    <a16:creationId xmlns:a16="http://schemas.microsoft.com/office/drawing/2014/main" id="{6715A629-AE8D-4D75-B925-F565E26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633"/>
                <a:ext cx="11" cy="17"/>
              </a:xfrm>
              <a:custGeom>
                <a:avLst/>
                <a:gdLst>
                  <a:gd name="T0" fmla="*/ 53 w 5"/>
                  <a:gd name="T1" fmla="*/ 100 h 7"/>
                  <a:gd name="T2" fmla="*/ 0 w 5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cubicBezTo>
                      <a:pt x="5" y="3"/>
                      <a:pt x="4" y="1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7" name="Freeform 1090">
                <a:extLst>
                  <a:ext uri="{FF2B5EF4-FFF2-40B4-BE49-F238E27FC236}">
                    <a16:creationId xmlns:a16="http://schemas.microsoft.com/office/drawing/2014/main" id="{EB6E23F7-F16D-412E-8273-0A33AB3B1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742"/>
                <a:ext cx="19" cy="5"/>
              </a:xfrm>
              <a:custGeom>
                <a:avLst/>
                <a:gdLst>
                  <a:gd name="T0" fmla="*/ 107 w 8"/>
                  <a:gd name="T1" fmla="*/ 33 h 2"/>
                  <a:gd name="T2" fmla="*/ 0 w 8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2">
                    <a:moveTo>
                      <a:pt x="8" y="2"/>
                    </a:moveTo>
                    <a:cubicBezTo>
                      <a:pt x="5" y="1"/>
                      <a:pt x="3" y="1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8" name="Freeform 1091">
                <a:extLst>
                  <a:ext uri="{FF2B5EF4-FFF2-40B4-BE49-F238E27FC236}">
                    <a16:creationId xmlns:a16="http://schemas.microsoft.com/office/drawing/2014/main" id="{45B352D4-69D3-45BE-8F04-BDEC4070F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2539"/>
                <a:ext cx="39" cy="40"/>
              </a:xfrm>
              <a:custGeom>
                <a:avLst/>
                <a:gdLst>
                  <a:gd name="T0" fmla="*/ 0 w 17"/>
                  <a:gd name="T1" fmla="*/ 208 h 16"/>
                  <a:gd name="T2" fmla="*/ 57 w 17"/>
                  <a:gd name="T3" fmla="*/ 83 h 16"/>
                  <a:gd name="T4" fmla="*/ 122 w 17"/>
                  <a:gd name="T5" fmla="*/ 250 h 16"/>
                  <a:gd name="T6" fmla="*/ 179 w 1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6">
                    <a:moveTo>
                      <a:pt x="0" y="13"/>
                    </a:moveTo>
                    <a:cubicBezTo>
                      <a:pt x="0" y="9"/>
                      <a:pt x="1" y="6"/>
                      <a:pt x="5" y="5"/>
                    </a:cubicBezTo>
                    <a:cubicBezTo>
                      <a:pt x="5" y="8"/>
                      <a:pt x="4" y="16"/>
                      <a:pt x="10" y="16"/>
                    </a:cubicBezTo>
                    <a:cubicBezTo>
                      <a:pt x="17" y="16"/>
                      <a:pt x="14" y="4"/>
                      <a:pt x="15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9" name="Freeform 1092">
                <a:extLst>
                  <a:ext uri="{FF2B5EF4-FFF2-40B4-BE49-F238E27FC236}">
                    <a16:creationId xmlns:a16="http://schemas.microsoft.com/office/drawing/2014/main" id="{B7D5FD1A-4729-4F01-9903-C69650DA1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2453"/>
                <a:ext cx="23" cy="27"/>
              </a:xfrm>
              <a:custGeom>
                <a:avLst/>
                <a:gdLst>
                  <a:gd name="T0" fmla="*/ 64 w 10"/>
                  <a:gd name="T1" fmla="*/ 12 h 11"/>
                  <a:gd name="T2" fmla="*/ 0 w 10"/>
                  <a:gd name="T3" fmla="*/ 150 h 11"/>
                  <a:gd name="T4" fmla="*/ 122 w 10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5" y="1"/>
                    </a:moveTo>
                    <a:cubicBezTo>
                      <a:pt x="2" y="3"/>
                      <a:pt x="0" y="6"/>
                      <a:pt x="0" y="10"/>
                    </a:cubicBezTo>
                    <a:cubicBezTo>
                      <a:pt x="5" y="11"/>
                      <a:pt x="10" y="5"/>
                      <a:pt x="1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0" name="Freeform 1093">
                <a:extLst>
                  <a:ext uri="{FF2B5EF4-FFF2-40B4-BE49-F238E27FC236}">
                    <a16:creationId xmlns:a16="http://schemas.microsoft.com/office/drawing/2014/main" id="{0E542DC7-5862-4174-A518-D68771C75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2361"/>
                <a:ext cx="14" cy="20"/>
              </a:xfrm>
              <a:custGeom>
                <a:avLst/>
                <a:gdLst>
                  <a:gd name="T0" fmla="*/ 77 w 6"/>
                  <a:gd name="T1" fmla="*/ 0 h 8"/>
                  <a:gd name="T2" fmla="*/ 0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6" y="0"/>
                    </a:moveTo>
                    <a:cubicBezTo>
                      <a:pt x="4" y="3"/>
                      <a:pt x="2" y="6"/>
                      <a:pt x="0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1" name="Freeform 1094">
                <a:extLst>
                  <a:ext uri="{FF2B5EF4-FFF2-40B4-BE49-F238E27FC236}">
                    <a16:creationId xmlns:a16="http://schemas.microsoft.com/office/drawing/2014/main" id="{9FC6DAE1-7CD3-4092-9CCB-1CC284B58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188"/>
                <a:ext cx="25" cy="27"/>
              </a:xfrm>
              <a:custGeom>
                <a:avLst/>
                <a:gdLst>
                  <a:gd name="T0" fmla="*/ 102 w 11"/>
                  <a:gd name="T1" fmla="*/ 12 h 11"/>
                  <a:gd name="T2" fmla="*/ 11 w 11"/>
                  <a:gd name="T3" fmla="*/ 150 h 11"/>
                  <a:gd name="T4" fmla="*/ 130 w 11"/>
                  <a:gd name="T5" fmla="*/ 103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9" y="1"/>
                    </a:moveTo>
                    <a:cubicBezTo>
                      <a:pt x="4" y="0"/>
                      <a:pt x="0" y="5"/>
                      <a:pt x="1" y="10"/>
                    </a:cubicBezTo>
                    <a:cubicBezTo>
                      <a:pt x="4" y="11"/>
                      <a:pt x="8" y="10"/>
                      <a:pt x="1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2" name="Freeform 1095">
                <a:extLst>
                  <a:ext uri="{FF2B5EF4-FFF2-40B4-BE49-F238E27FC236}">
                    <a16:creationId xmlns:a16="http://schemas.microsoft.com/office/drawing/2014/main" id="{FF5F7077-0C64-4654-9CB8-C7F63AD67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7"/>
                <a:ext cx="17" cy="18"/>
              </a:xfrm>
              <a:custGeom>
                <a:avLst/>
                <a:gdLst>
                  <a:gd name="T0" fmla="*/ 0 w 7"/>
                  <a:gd name="T1" fmla="*/ 0 h 7"/>
                  <a:gd name="T2" fmla="*/ 100 w 7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cubicBezTo>
                      <a:pt x="4" y="1"/>
                      <a:pt x="5" y="4"/>
                      <a:pt x="7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3" name="Freeform 1096">
                <a:extLst>
                  <a:ext uri="{FF2B5EF4-FFF2-40B4-BE49-F238E27FC236}">
                    <a16:creationId xmlns:a16="http://schemas.microsoft.com/office/drawing/2014/main" id="{FC459B5A-DDB8-4850-8367-2056D18AB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8" y="2126"/>
                <a:ext cx="23" cy="25"/>
              </a:xfrm>
              <a:custGeom>
                <a:avLst/>
                <a:gdLst>
                  <a:gd name="T0" fmla="*/ 122 w 10"/>
                  <a:gd name="T1" fmla="*/ 0 h 10"/>
                  <a:gd name="T2" fmla="*/ 122 w 10"/>
                  <a:gd name="T3" fmla="*/ 145 h 10"/>
                  <a:gd name="T4" fmla="*/ 37 w 10"/>
                  <a:gd name="T5" fmla="*/ 3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cubicBezTo>
                      <a:pt x="10" y="3"/>
                      <a:pt x="10" y="6"/>
                      <a:pt x="10" y="9"/>
                    </a:cubicBezTo>
                    <a:cubicBezTo>
                      <a:pt x="5" y="10"/>
                      <a:pt x="0" y="5"/>
                      <a:pt x="3" y="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4" name="Freeform 1097">
                <a:extLst>
                  <a:ext uri="{FF2B5EF4-FFF2-40B4-BE49-F238E27FC236}">
                    <a16:creationId xmlns:a16="http://schemas.microsoft.com/office/drawing/2014/main" id="{E1E7F78B-2467-4BE0-9766-66C506AFA8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" y="1958"/>
                <a:ext cx="11" cy="22"/>
              </a:xfrm>
              <a:custGeom>
                <a:avLst/>
                <a:gdLst>
                  <a:gd name="T0" fmla="*/ 53 w 5"/>
                  <a:gd name="T1" fmla="*/ 0 h 9"/>
                  <a:gd name="T2" fmla="*/ 0 w 5"/>
                  <a:gd name="T3" fmla="*/ 132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9">
                    <a:moveTo>
                      <a:pt x="5" y="0"/>
                    </a:moveTo>
                    <a:cubicBezTo>
                      <a:pt x="3" y="3"/>
                      <a:pt x="1" y="6"/>
                      <a:pt x="0" y="9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5" name="Freeform 1098">
                <a:extLst>
                  <a:ext uri="{FF2B5EF4-FFF2-40B4-BE49-F238E27FC236}">
                    <a16:creationId xmlns:a16="http://schemas.microsoft.com/office/drawing/2014/main" id="{5C720308-04B9-4F79-B656-40EC84927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5" y="1894"/>
                <a:ext cx="21" cy="10"/>
              </a:xfrm>
              <a:custGeom>
                <a:avLst/>
                <a:gdLst>
                  <a:gd name="T0" fmla="*/ 0 w 9"/>
                  <a:gd name="T1" fmla="*/ 0 h 4"/>
                  <a:gd name="T2" fmla="*/ 114 w 9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cubicBezTo>
                      <a:pt x="2" y="3"/>
                      <a:pt x="5" y="4"/>
                      <a:pt x="9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6" name="Freeform 1099">
                <a:extLst>
                  <a:ext uri="{FF2B5EF4-FFF2-40B4-BE49-F238E27FC236}">
                    <a16:creationId xmlns:a16="http://schemas.microsoft.com/office/drawing/2014/main" id="{0C095F1B-EF3D-4CB8-8EBE-CA2D310FE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1852"/>
                <a:ext cx="21" cy="12"/>
              </a:xfrm>
              <a:custGeom>
                <a:avLst/>
                <a:gdLst>
                  <a:gd name="T0" fmla="*/ 0 w 9"/>
                  <a:gd name="T1" fmla="*/ 0 h 5"/>
                  <a:gd name="T2" fmla="*/ 114 w 9"/>
                  <a:gd name="T3" fmla="*/ 7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cubicBezTo>
                      <a:pt x="3" y="2"/>
                      <a:pt x="5" y="4"/>
                      <a:pt x="9" y="5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7" name="Freeform 1100">
                <a:extLst>
                  <a:ext uri="{FF2B5EF4-FFF2-40B4-BE49-F238E27FC236}">
                    <a16:creationId xmlns:a16="http://schemas.microsoft.com/office/drawing/2014/main" id="{012C5E59-E185-4CED-9F43-A6D8A9B71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1919"/>
                <a:ext cx="25" cy="17"/>
              </a:xfrm>
              <a:custGeom>
                <a:avLst/>
                <a:gdLst>
                  <a:gd name="T0" fmla="*/ 0 w 11"/>
                  <a:gd name="T1" fmla="*/ 0 h 7"/>
                  <a:gd name="T2" fmla="*/ 130 w 11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cubicBezTo>
                      <a:pt x="1" y="5"/>
                      <a:pt x="6" y="7"/>
                      <a:pt x="1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8" name="Freeform 1101">
                <a:extLst>
                  <a:ext uri="{FF2B5EF4-FFF2-40B4-BE49-F238E27FC236}">
                    <a16:creationId xmlns:a16="http://schemas.microsoft.com/office/drawing/2014/main" id="{BA91CFA8-6640-4EFA-B2E8-F65B99E16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" y="1859"/>
                <a:ext cx="12" cy="13"/>
              </a:xfrm>
              <a:custGeom>
                <a:avLst/>
                <a:gdLst>
                  <a:gd name="T0" fmla="*/ 0 w 5"/>
                  <a:gd name="T1" fmla="*/ 0 h 5"/>
                  <a:gd name="T2" fmla="*/ 70 w 5"/>
                  <a:gd name="T3" fmla="*/ 88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1" y="2"/>
                      <a:pt x="3" y="4"/>
                      <a:pt x="5" y="5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9" name="Freeform 1102">
                <a:extLst>
                  <a:ext uri="{FF2B5EF4-FFF2-40B4-BE49-F238E27FC236}">
                    <a16:creationId xmlns:a16="http://schemas.microsoft.com/office/drawing/2014/main" id="{F00B26CA-3719-49C3-BECE-B0FE4DFC3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1562"/>
                <a:ext cx="27" cy="35"/>
              </a:xfrm>
              <a:custGeom>
                <a:avLst/>
                <a:gdLst>
                  <a:gd name="T0" fmla="*/ 56 w 12"/>
                  <a:gd name="T1" fmla="*/ 220 h 14"/>
                  <a:gd name="T2" fmla="*/ 45 w 12"/>
                  <a:gd name="T3" fmla="*/ 50 h 14"/>
                  <a:gd name="T4" fmla="*/ 137 w 12"/>
                  <a:gd name="T5" fmla="*/ 158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4">
                    <a:moveTo>
                      <a:pt x="5" y="14"/>
                    </a:moveTo>
                    <a:cubicBezTo>
                      <a:pt x="3" y="12"/>
                      <a:pt x="0" y="5"/>
                      <a:pt x="4" y="3"/>
                    </a:cubicBezTo>
                    <a:cubicBezTo>
                      <a:pt x="7" y="0"/>
                      <a:pt x="10" y="8"/>
                      <a:pt x="12" y="1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0" name="Freeform 1103">
                <a:extLst>
                  <a:ext uri="{FF2B5EF4-FFF2-40B4-BE49-F238E27FC236}">
                    <a16:creationId xmlns:a16="http://schemas.microsoft.com/office/drawing/2014/main" id="{6FD2815F-FCFD-4293-9615-51447BD24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1886"/>
                <a:ext cx="9" cy="18"/>
              </a:xfrm>
              <a:custGeom>
                <a:avLst/>
                <a:gdLst>
                  <a:gd name="T0" fmla="*/ 45 w 4"/>
                  <a:gd name="T1" fmla="*/ 0 h 7"/>
                  <a:gd name="T2" fmla="*/ 11 w 4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cubicBezTo>
                      <a:pt x="1" y="1"/>
                      <a:pt x="0" y="4"/>
                      <a:pt x="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1" name="Freeform 1104">
                <a:extLst>
                  <a:ext uri="{FF2B5EF4-FFF2-40B4-BE49-F238E27FC236}">
                    <a16:creationId xmlns:a16="http://schemas.microsoft.com/office/drawing/2014/main" id="{6C7A0ED7-99EC-4C02-93ED-18951F036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567"/>
                <a:ext cx="35" cy="23"/>
              </a:xfrm>
              <a:custGeom>
                <a:avLst/>
                <a:gdLst>
                  <a:gd name="T0" fmla="*/ 126 w 15"/>
                  <a:gd name="T1" fmla="*/ 20 h 9"/>
                  <a:gd name="T2" fmla="*/ 0 w 15"/>
                  <a:gd name="T3" fmla="*/ 84 h 9"/>
                  <a:gd name="T4" fmla="*/ 191 w 15"/>
                  <a:gd name="T5" fmla="*/ 97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10" y="1"/>
                    </a:moveTo>
                    <a:cubicBezTo>
                      <a:pt x="6" y="0"/>
                      <a:pt x="2" y="1"/>
                      <a:pt x="0" y="5"/>
                    </a:cubicBezTo>
                    <a:cubicBezTo>
                      <a:pt x="4" y="9"/>
                      <a:pt x="10" y="6"/>
                      <a:pt x="15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2" name="Freeform 1105">
                <a:extLst>
                  <a:ext uri="{FF2B5EF4-FFF2-40B4-BE49-F238E27FC236}">
                    <a16:creationId xmlns:a16="http://schemas.microsoft.com/office/drawing/2014/main" id="{7745D893-C04E-4BD7-9C51-62A4B1EAF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2791"/>
                <a:ext cx="81" cy="67"/>
              </a:xfrm>
              <a:custGeom>
                <a:avLst/>
                <a:gdLst>
                  <a:gd name="T0" fmla="*/ 12 w 35"/>
                  <a:gd name="T1" fmla="*/ 136 h 27"/>
                  <a:gd name="T2" fmla="*/ 37 w 35"/>
                  <a:gd name="T3" fmla="*/ 12 h 27"/>
                  <a:gd name="T4" fmla="*/ 160 w 35"/>
                  <a:gd name="T5" fmla="*/ 184 h 27"/>
                  <a:gd name="T6" fmla="*/ 208 w 35"/>
                  <a:gd name="T7" fmla="*/ 0 h 27"/>
                  <a:gd name="T8" fmla="*/ 285 w 35"/>
                  <a:gd name="T9" fmla="*/ 154 h 27"/>
                  <a:gd name="T10" fmla="*/ 424 w 35"/>
                  <a:gd name="T11" fmla="*/ 0 h 27"/>
                  <a:gd name="T12" fmla="*/ 347 w 35"/>
                  <a:gd name="T13" fmla="*/ 412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5" h="27">
                    <a:moveTo>
                      <a:pt x="1" y="9"/>
                    </a:moveTo>
                    <a:cubicBezTo>
                      <a:pt x="0" y="6"/>
                      <a:pt x="1" y="3"/>
                      <a:pt x="3" y="1"/>
                    </a:cubicBezTo>
                    <a:cubicBezTo>
                      <a:pt x="9" y="1"/>
                      <a:pt x="12" y="7"/>
                      <a:pt x="13" y="12"/>
                    </a:cubicBezTo>
                    <a:cubicBezTo>
                      <a:pt x="12" y="8"/>
                      <a:pt x="14" y="3"/>
                      <a:pt x="17" y="0"/>
                    </a:cubicBezTo>
                    <a:cubicBezTo>
                      <a:pt x="21" y="2"/>
                      <a:pt x="22" y="6"/>
                      <a:pt x="23" y="10"/>
                    </a:cubicBezTo>
                    <a:cubicBezTo>
                      <a:pt x="25" y="5"/>
                      <a:pt x="28" y="1"/>
                      <a:pt x="34" y="0"/>
                    </a:cubicBezTo>
                    <a:cubicBezTo>
                      <a:pt x="35" y="9"/>
                      <a:pt x="32" y="19"/>
                      <a:pt x="28" y="2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3" name="Freeform 1106">
                <a:extLst>
                  <a:ext uri="{FF2B5EF4-FFF2-40B4-BE49-F238E27FC236}">
                    <a16:creationId xmlns:a16="http://schemas.microsoft.com/office/drawing/2014/main" id="{585CEE4B-60EA-4C95-88E8-FBAD4AB32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885"/>
                <a:ext cx="37" cy="47"/>
              </a:xfrm>
              <a:custGeom>
                <a:avLst/>
                <a:gdLst>
                  <a:gd name="T0" fmla="*/ 0 w 16"/>
                  <a:gd name="T1" fmla="*/ 166 h 19"/>
                  <a:gd name="T2" fmla="*/ 49 w 16"/>
                  <a:gd name="T3" fmla="*/ 287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9">
                    <a:moveTo>
                      <a:pt x="0" y="11"/>
                    </a:moveTo>
                    <a:cubicBezTo>
                      <a:pt x="10" y="0"/>
                      <a:pt x="16" y="13"/>
                      <a:pt x="4" y="19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4" name="Freeform 1107">
                <a:extLst>
                  <a:ext uri="{FF2B5EF4-FFF2-40B4-BE49-F238E27FC236}">
                    <a16:creationId xmlns:a16="http://schemas.microsoft.com/office/drawing/2014/main" id="{2B0975D1-060F-444B-A4A3-C5A9E0483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3242"/>
                <a:ext cx="37" cy="46"/>
              </a:xfrm>
              <a:custGeom>
                <a:avLst/>
                <a:gdLst>
                  <a:gd name="T0" fmla="*/ 171 w 16"/>
                  <a:gd name="T1" fmla="*/ 70 h 19"/>
                  <a:gd name="T2" fmla="*/ 12 w 16"/>
                  <a:gd name="T3" fmla="*/ 99 h 19"/>
                  <a:gd name="T4" fmla="*/ 12 w 16"/>
                  <a:gd name="T5" fmla="*/ 199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9">
                    <a:moveTo>
                      <a:pt x="14" y="5"/>
                    </a:moveTo>
                    <a:cubicBezTo>
                      <a:pt x="10" y="1"/>
                      <a:pt x="0" y="0"/>
                      <a:pt x="1" y="7"/>
                    </a:cubicBezTo>
                    <a:cubicBezTo>
                      <a:pt x="16" y="9"/>
                      <a:pt x="7" y="19"/>
                      <a:pt x="1" y="14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5" name="Freeform 1108">
                <a:extLst>
                  <a:ext uri="{FF2B5EF4-FFF2-40B4-BE49-F238E27FC236}">
                    <a16:creationId xmlns:a16="http://schemas.microsoft.com/office/drawing/2014/main" id="{B826F9FC-4C23-4A6F-A66F-9A346E0C5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3227"/>
                <a:ext cx="30" cy="44"/>
              </a:xfrm>
              <a:custGeom>
                <a:avLst/>
                <a:gdLst>
                  <a:gd name="T0" fmla="*/ 85 w 13"/>
                  <a:gd name="T1" fmla="*/ 59 h 18"/>
                  <a:gd name="T2" fmla="*/ 0 w 13"/>
                  <a:gd name="T3" fmla="*/ 90 h 18"/>
                  <a:gd name="T4" fmla="*/ 134 w 13"/>
                  <a:gd name="T5" fmla="*/ 144 h 18"/>
                  <a:gd name="T6" fmla="*/ 28 w 13"/>
                  <a:gd name="T7" fmla="*/ 264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8">
                    <a:moveTo>
                      <a:pt x="7" y="4"/>
                    </a:moveTo>
                    <a:cubicBezTo>
                      <a:pt x="7" y="0"/>
                      <a:pt x="0" y="3"/>
                      <a:pt x="0" y="6"/>
                    </a:cubicBezTo>
                    <a:cubicBezTo>
                      <a:pt x="0" y="11"/>
                      <a:pt x="8" y="9"/>
                      <a:pt x="11" y="10"/>
                    </a:cubicBezTo>
                    <a:cubicBezTo>
                      <a:pt x="13" y="14"/>
                      <a:pt x="6" y="18"/>
                      <a:pt x="2" y="18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6" name="Freeform 1109">
                <a:extLst>
                  <a:ext uri="{FF2B5EF4-FFF2-40B4-BE49-F238E27FC236}">
                    <a16:creationId xmlns:a16="http://schemas.microsoft.com/office/drawing/2014/main" id="{256B4CEF-A856-4461-984B-6277641B0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3185"/>
                <a:ext cx="30" cy="29"/>
              </a:xfrm>
              <a:custGeom>
                <a:avLst/>
                <a:gdLst>
                  <a:gd name="T0" fmla="*/ 159 w 13"/>
                  <a:gd name="T1" fmla="*/ 29 h 12"/>
                  <a:gd name="T2" fmla="*/ 37 w 13"/>
                  <a:gd name="T3" fmla="*/ 58 h 12"/>
                  <a:gd name="T4" fmla="*/ 122 w 13"/>
                  <a:gd name="T5" fmla="*/ 111 h 12"/>
                  <a:gd name="T6" fmla="*/ 0 w 13"/>
                  <a:gd name="T7" fmla="*/ 99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2">
                    <a:moveTo>
                      <a:pt x="13" y="2"/>
                    </a:moveTo>
                    <a:cubicBezTo>
                      <a:pt x="9" y="1"/>
                      <a:pt x="4" y="0"/>
                      <a:pt x="3" y="4"/>
                    </a:cubicBezTo>
                    <a:cubicBezTo>
                      <a:pt x="5" y="5"/>
                      <a:pt x="13" y="4"/>
                      <a:pt x="10" y="8"/>
                    </a:cubicBezTo>
                    <a:cubicBezTo>
                      <a:pt x="9" y="12"/>
                      <a:pt x="2" y="9"/>
                      <a:pt x="0" y="7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7" name="Freeform 1110">
                <a:extLst>
                  <a:ext uri="{FF2B5EF4-FFF2-40B4-BE49-F238E27FC236}">
                    <a16:creationId xmlns:a16="http://schemas.microsoft.com/office/drawing/2014/main" id="{0CBDC7FF-D2E7-472E-B98F-BA1FABB0E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" y="3209"/>
                <a:ext cx="37" cy="60"/>
              </a:xfrm>
              <a:custGeom>
                <a:avLst/>
                <a:gdLst>
                  <a:gd name="T0" fmla="*/ 199 w 16"/>
                  <a:gd name="T1" fmla="*/ 83 h 24"/>
                  <a:gd name="T2" fmla="*/ 74 w 16"/>
                  <a:gd name="T3" fmla="*/ 83 h 24"/>
                  <a:gd name="T4" fmla="*/ 160 w 16"/>
                  <a:gd name="T5" fmla="*/ 188 h 24"/>
                  <a:gd name="T6" fmla="*/ 187 w 16"/>
                  <a:gd name="T7" fmla="*/ 363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24">
                    <a:moveTo>
                      <a:pt x="16" y="5"/>
                    </a:moveTo>
                    <a:cubicBezTo>
                      <a:pt x="13" y="3"/>
                      <a:pt x="7" y="0"/>
                      <a:pt x="6" y="5"/>
                    </a:cubicBezTo>
                    <a:cubicBezTo>
                      <a:pt x="4" y="9"/>
                      <a:pt x="11" y="10"/>
                      <a:pt x="13" y="12"/>
                    </a:cubicBezTo>
                    <a:cubicBezTo>
                      <a:pt x="0" y="12"/>
                      <a:pt x="5" y="24"/>
                      <a:pt x="15" y="23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8" name="Freeform 1111">
                <a:extLst>
                  <a:ext uri="{FF2B5EF4-FFF2-40B4-BE49-F238E27FC236}">
                    <a16:creationId xmlns:a16="http://schemas.microsoft.com/office/drawing/2014/main" id="{98C55B80-8603-44B1-96D5-5725DC20D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3217"/>
                <a:ext cx="25" cy="15"/>
              </a:xfrm>
              <a:custGeom>
                <a:avLst/>
                <a:gdLst>
                  <a:gd name="T0" fmla="*/ 130 w 11"/>
                  <a:gd name="T1" fmla="*/ 63 h 6"/>
                  <a:gd name="T2" fmla="*/ 11 w 11"/>
                  <a:gd name="T3" fmla="*/ 9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cubicBezTo>
                      <a:pt x="9" y="1"/>
                      <a:pt x="0" y="0"/>
                      <a:pt x="1" y="6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1487" name="Freeform 1113">
              <a:extLst>
                <a:ext uri="{FF2B5EF4-FFF2-40B4-BE49-F238E27FC236}">
                  <a16:creationId xmlns:a16="http://schemas.microsoft.com/office/drawing/2014/main" id="{55574C85-0735-4164-A98F-E7AA4181C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" y="3232"/>
              <a:ext cx="30" cy="19"/>
            </a:xfrm>
            <a:custGeom>
              <a:avLst/>
              <a:gdLst>
                <a:gd name="T0" fmla="*/ 134 w 13"/>
                <a:gd name="T1" fmla="*/ 69 h 8"/>
                <a:gd name="T2" fmla="*/ 0 w 13"/>
                <a:gd name="T3" fmla="*/ 57 h 8"/>
                <a:gd name="T4" fmla="*/ 159 w 13"/>
                <a:gd name="T5" fmla="*/ 107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8">
                  <a:moveTo>
                    <a:pt x="11" y="5"/>
                  </a:moveTo>
                  <a:cubicBezTo>
                    <a:pt x="9" y="1"/>
                    <a:pt x="2" y="0"/>
                    <a:pt x="0" y="4"/>
                  </a:cubicBezTo>
                  <a:cubicBezTo>
                    <a:pt x="2" y="7"/>
                    <a:pt x="9" y="7"/>
                    <a:pt x="13" y="8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8" name="Freeform 1114">
              <a:extLst>
                <a:ext uri="{FF2B5EF4-FFF2-40B4-BE49-F238E27FC236}">
                  <a16:creationId xmlns:a16="http://schemas.microsoft.com/office/drawing/2014/main" id="{F0C43EE2-B2BB-464F-9CA8-FF569E39F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" y="3242"/>
              <a:ext cx="30" cy="51"/>
            </a:xfrm>
            <a:custGeom>
              <a:avLst/>
              <a:gdLst>
                <a:gd name="T0" fmla="*/ 150 w 13"/>
                <a:gd name="T1" fmla="*/ 29 h 21"/>
                <a:gd name="T2" fmla="*/ 12 w 13"/>
                <a:gd name="T3" fmla="*/ 41 h 21"/>
                <a:gd name="T4" fmla="*/ 122 w 13"/>
                <a:gd name="T5" fmla="*/ 129 h 21"/>
                <a:gd name="T6" fmla="*/ 0 w 13"/>
                <a:gd name="T7" fmla="*/ 202 h 21"/>
                <a:gd name="T8" fmla="*/ 159 w 13"/>
                <a:gd name="T9" fmla="*/ 260 h 21"/>
                <a:gd name="T10" fmla="*/ 65 w 13"/>
                <a:gd name="T11" fmla="*/ 30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" h="21">
                  <a:moveTo>
                    <a:pt x="12" y="2"/>
                  </a:moveTo>
                  <a:cubicBezTo>
                    <a:pt x="9" y="1"/>
                    <a:pt x="3" y="0"/>
                    <a:pt x="1" y="3"/>
                  </a:cubicBezTo>
                  <a:cubicBezTo>
                    <a:pt x="3" y="6"/>
                    <a:pt x="8" y="6"/>
                    <a:pt x="10" y="9"/>
                  </a:cubicBezTo>
                  <a:cubicBezTo>
                    <a:pt x="7" y="10"/>
                    <a:pt x="2" y="11"/>
                    <a:pt x="0" y="14"/>
                  </a:cubicBezTo>
                  <a:cubicBezTo>
                    <a:pt x="4" y="16"/>
                    <a:pt x="9" y="14"/>
                    <a:pt x="13" y="18"/>
                  </a:cubicBezTo>
                  <a:cubicBezTo>
                    <a:pt x="11" y="20"/>
                    <a:pt x="8" y="21"/>
                    <a:pt x="5" y="2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9" name="Freeform 1115">
              <a:extLst>
                <a:ext uri="{FF2B5EF4-FFF2-40B4-BE49-F238E27FC236}">
                  <a16:creationId xmlns:a16="http://schemas.microsoft.com/office/drawing/2014/main" id="{8E712004-0C74-461B-85A0-EA67F0AB6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5" y="2940"/>
              <a:ext cx="20" cy="29"/>
            </a:xfrm>
            <a:custGeom>
              <a:avLst/>
              <a:gdLst>
                <a:gd name="T0" fmla="*/ 9 w 9"/>
                <a:gd name="T1" fmla="*/ 41 h 12"/>
                <a:gd name="T2" fmla="*/ 36 w 9"/>
                <a:gd name="T3" fmla="*/ 169 h 12"/>
                <a:gd name="T4" fmla="*/ 53 w 9"/>
                <a:gd name="T5" fmla="*/ 12 h 12"/>
                <a:gd name="T6" fmla="*/ 89 w 9"/>
                <a:gd name="T7" fmla="*/ 128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12">
                  <a:moveTo>
                    <a:pt x="1" y="3"/>
                  </a:moveTo>
                  <a:cubicBezTo>
                    <a:pt x="0" y="6"/>
                    <a:pt x="0" y="10"/>
                    <a:pt x="3" y="12"/>
                  </a:cubicBezTo>
                  <a:cubicBezTo>
                    <a:pt x="5" y="10"/>
                    <a:pt x="3" y="2"/>
                    <a:pt x="5" y="1"/>
                  </a:cubicBezTo>
                  <a:cubicBezTo>
                    <a:pt x="9" y="0"/>
                    <a:pt x="9" y="7"/>
                    <a:pt x="8" y="9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0" name="Freeform 1116">
              <a:extLst>
                <a:ext uri="{FF2B5EF4-FFF2-40B4-BE49-F238E27FC236}">
                  <a16:creationId xmlns:a16="http://schemas.microsoft.com/office/drawing/2014/main" id="{791A5588-68F4-4C7D-BCCE-F1419E365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" y="2989"/>
              <a:ext cx="58" cy="47"/>
            </a:xfrm>
            <a:custGeom>
              <a:avLst/>
              <a:gdLst>
                <a:gd name="T0" fmla="*/ 0 w 25"/>
                <a:gd name="T1" fmla="*/ 275 h 19"/>
                <a:gd name="T2" fmla="*/ 65 w 25"/>
                <a:gd name="T3" fmla="*/ 121 h 19"/>
                <a:gd name="T4" fmla="*/ 123 w 25"/>
                <a:gd name="T5" fmla="*/ 275 h 19"/>
                <a:gd name="T6" fmla="*/ 172 w 25"/>
                <a:gd name="T7" fmla="*/ 104 h 19"/>
                <a:gd name="T8" fmla="*/ 248 w 25"/>
                <a:gd name="T9" fmla="*/ 245 h 19"/>
                <a:gd name="T10" fmla="*/ 285 w 2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0" y="18"/>
                  </a:moveTo>
                  <a:cubicBezTo>
                    <a:pt x="3" y="15"/>
                    <a:pt x="2" y="10"/>
                    <a:pt x="5" y="8"/>
                  </a:cubicBezTo>
                  <a:cubicBezTo>
                    <a:pt x="6" y="10"/>
                    <a:pt x="7" y="19"/>
                    <a:pt x="10" y="18"/>
                  </a:cubicBezTo>
                  <a:cubicBezTo>
                    <a:pt x="13" y="18"/>
                    <a:pt x="13" y="9"/>
                    <a:pt x="14" y="7"/>
                  </a:cubicBezTo>
                  <a:cubicBezTo>
                    <a:pt x="15" y="8"/>
                    <a:pt x="17" y="16"/>
                    <a:pt x="20" y="16"/>
                  </a:cubicBezTo>
                  <a:cubicBezTo>
                    <a:pt x="25" y="16"/>
                    <a:pt x="23" y="3"/>
                    <a:pt x="23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1" name="Freeform 1117">
              <a:extLst>
                <a:ext uri="{FF2B5EF4-FFF2-40B4-BE49-F238E27FC236}">
                  <a16:creationId xmlns:a16="http://schemas.microsoft.com/office/drawing/2014/main" id="{9F4E171C-CE2F-42A0-9B04-18284BBF4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" y="3054"/>
              <a:ext cx="21" cy="27"/>
            </a:xfrm>
            <a:custGeom>
              <a:avLst/>
              <a:gdLst>
                <a:gd name="T0" fmla="*/ 114 w 9"/>
                <a:gd name="T1" fmla="*/ 91 h 11"/>
                <a:gd name="T2" fmla="*/ 12 w 9"/>
                <a:gd name="T3" fmla="*/ 0 h 11"/>
                <a:gd name="T4" fmla="*/ 65 w 9"/>
                <a:gd name="T5" fmla="*/ 16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1">
                  <a:moveTo>
                    <a:pt x="9" y="6"/>
                  </a:moveTo>
                  <a:cubicBezTo>
                    <a:pt x="6" y="4"/>
                    <a:pt x="5" y="0"/>
                    <a:pt x="1" y="0"/>
                  </a:cubicBezTo>
                  <a:cubicBezTo>
                    <a:pt x="0" y="4"/>
                    <a:pt x="2" y="8"/>
                    <a:pt x="5" y="1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2" name="Freeform 1118">
              <a:extLst>
                <a:ext uri="{FF2B5EF4-FFF2-40B4-BE49-F238E27FC236}">
                  <a16:creationId xmlns:a16="http://schemas.microsoft.com/office/drawing/2014/main" id="{427BF17B-DAB4-4BD1-95AB-46987BF0F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" y="3088"/>
              <a:ext cx="25" cy="17"/>
            </a:xfrm>
            <a:custGeom>
              <a:avLst/>
              <a:gdLst>
                <a:gd name="T0" fmla="*/ 130 w 11"/>
                <a:gd name="T1" fmla="*/ 29 h 7"/>
                <a:gd name="T2" fmla="*/ 0 w 11"/>
                <a:gd name="T3" fmla="*/ 12 h 7"/>
                <a:gd name="T4" fmla="*/ 57 w 11"/>
                <a:gd name="T5" fmla="*/ 10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7" y="3"/>
                    <a:pt x="4" y="0"/>
                    <a:pt x="0" y="1"/>
                  </a:cubicBezTo>
                  <a:cubicBezTo>
                    <a:pt x="1" y="4"/>
                    <a:pt x="3" y="6"/>
                    <a:pt x="5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3" name="Freeform 1119">
              <a:extLst>
                <a:ext uri="{FF2B5EF4-FFF2-40B4-BE49-F238E27FC236}">
                  <a16:creationId xmlns:a16="http://schemas.microsoft.com/office/drawing/2014/main" id="{43EDB781-E693-4853-ADE4-AA021EC17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" y="3103"/>
              <a:ext cx="40" cy="30"/>
            </a:xfrm>
            <a:custGeom>
              <a:avLst/>
              <a:gdLst>
                <a:gd name="T0" fmla="*/ 221 w 17"/>
                <a:gd name="T1" fmla="*/ 63 h 12"/>
                <a:gd name="T2" fmla="*/ 106 w 17"/>
                <a:gd name="T3" fmla="*/ 0 h 12"/>
                <a:gd name="T4" fmla="*/ 155 w 17"/>
                <a:gd name="T5" fmla="*/ 175 h 12"/>
                <a:gd name="T6" fmla="*/ 0 w 17"/>
                <a:gd name="T7" fmla="*/ 95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12">
                  <a:moveTo>
                    <a:pt x="17" y="4"/>
                  </a:moveTo>
                  <a:cubicBezTo>
                    <a:pt x="14" y="3"/>
                    <a:pt x="11" y="0"/>
                    <a:pt x="8" y="0"/>
                  </a:cubicBezTo>
                  <a:cubicBezTo>
                    <a:pt x="7" y="3"/>
                    <a:pt x="15" y="10"/>
                    <a:pt x="12" y="11"/>
                  </a:cubicBezTo>
                  <a:cubicBezTo>
                    <a:pt x="10" y="12"/>
                    <a:pt x="0" y="8"/>
                    <a:pt x="0" y="6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4" name="Freeform 1120">
              <a:extLst>
                <a:ext uri="{FF2B5EF4-FFF2-40B4-BE49-F238E27FC236}">
                  <a16:creationId xmlns:a16="http://schemas.microsoft.com/office/drawing/2014/main" id="{B741AA35-68A4-45BD-9CEA-AA4BA24C9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707"/>
              <a:ext cx="16" cy="23"/>
            </a:xfrm>
            <a:custGeom>
              <a:avLst/>
              <a:gdLst>
                <a:gd name="T0" fmla="*/ 0 w 7"/>
                <a:gd name="T1" fmla="*/ 151 h 9"/>
                <a:gd name="T2" fmla="*/ 85 w 7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cubicBezTo>
                    <a:pt x="1" y="4"/>
                    <a:pt x="4" y="2"/>
                    <a:pt x="7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5" name="Freeform 1121">
              <a:extLst>
                <a:ext uri="{FF2B5EF4-FFF2-40B4-BE49-F238E27FC236}">
                  <a16:creationId xmlns:a16="http://schemas.microsoft.com/office/drawing/2014/main" id="{CAD1C568-C1BB-4C4C-966F-18BC231B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2660"/>
              <a:ext cx="12" cy="8"/>
            </a:xfrm>
            <a:custGeom>
              <a:avLst/>
              <a:gdLst>
                <a:gd name="T0" fmla="*/ 0 w 5"/>
                <a:gd name="T1" fmla="*/ 56 h 3"/>
                <a:gd name="T2" fmla="*/ 70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2" y="2"/>
                    <a:pt x="3" y="1"/>
                    <a:pt x="5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6" name="Freeform 1122">
              <a:extLst>
                <a:ext uri="{FF2B5EF4-FFF2-40B4-BE49-F238E27FC236}">
                  <a16:creationId xmlns:a16="http://schemas.microsoft.com/office/drawing/2014/main" id="{0DA1A737-2F78-4942-86BF-D8181C756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2603"/>
              <a:ext cx="11" cy="8"/>
            </a:xfrm>
            <a:custGeom>
              <a:avLst/>
              <a:gdLst>
                <a:gd name="T0" fmla="*/ 0 w 5"/>
                <a:gd name="T1" fmla="*/ 56 h 3"/>
                <a:gd name="T2" fmla="*/ 53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1" y="1"/>
                    <a:pt x="3" y="0"/>
                    <a:pt x="5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7" name="Freeform 1123">
              <a:extLst>
                <a:ext uri="{FF2B5EF4-FFF2-40B4-BE49-F238E27FC236}">
                  <a16:creationId xmlns:a16="http://schemas.microsoft.com/office/drawing/2014/main" id="{EBB4C7E7-3D90-4D18-900E-B5CB2F0E6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6" y="2861"/>
              <a:ext cx="28" cy="32"/>
            </a:xfrm>
            <a:custGeom>
              <a:avLst/>
              <a:gdLst>
                <a:gd name="T0" fmla="*/ 152 w 12"/>
                <a:gd name="T1" fmla="*/ 12 h 13"/>
                <a:gd name="T2" fmla="*/ 86 w 12"/>
                <a:gd name="T3" fmla="*/ 182 h 13"/>
                <a:gd name="T4" fmla="*/ 103 w 12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3">
                  <a:moveTo>
                    <a:pt x="12" y="1"/>
                  </a:moveTo>
                  <a:cubicBezTo>
                    <a:pt x="12" y="3"/>
                    <a:pt x="10" y="11"/>
                    <a:pt x="7" y="12"/>
                  </a:cubicBezTo>
                  <a:cubicBezTo>
                    <a:pt x="0" y="13"/>
                    <a:pt x="8" y="2"/>
                    <a:pt x="8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8" name="Freeform 1124">
              <a:extLst>
                <a:ext uri="{FF2B5EF4-FFF2-40B4-BE49-F238E27FC236}">
                  <a16:creationId xmlns:a16="http://schemas.microsoft.com/office/drawing/2014/main" id="{85325F54-62E5-4B12-8228-A387046F3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" y="2791"/>
              <a:ext cx="42" cy="38"/>
            </a:xfrm>
            <a:custGeom>
              <a:avLst/>
              <a:gdLst>
                <a:gd name="T0" fmla="*/ 229 w 18"/>
                <a:gd name="T1" fmla="*/ 0 h 15"/>
                <a:gd name="T2" fmla="*/ 103 w 18"/>
                <a:gd name="T3" fmla="*/ 213 h 15"/>
                <a:gd name="T4" fmla="*/ 126 w 18"/>
                <a:gd name="T5" fmla="*/ 117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5">
                  <a:moveTo>
                    <a:pt x="18" y="0"/>
                  </a:moveTo>
                  <a:cubicBezTo>
                    <a:pt x="15" y="3"/>
                    <a:pt x="12" y="12"/>
                    <a:pt x="8" y="13"/>
                  </a:cubicBezTo>
                  <a:cubicBezTo>
                    <a:pt x="0" y="15"/>
                    <a:pt x="7" y="9"/>
                    <a:pt x="10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9" name="Freeform 1125">
              <a:extLst>
                <a:ext uri="{FF2B5EF4-FFF2-40B4-BE49-F238E27FC236}">
                  <a16:creationId xmlns:a16="http://schemas.microsoft.com/office/drawing/2014/main" id="{9427E482-FF91-421F-83F5-C83A601DD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900"/>
              <a:ext cx="26" cy="32"/>
            </a:xfrm>
            <a:custGeom>
              <a:avLst/>
              <a:gdLst>
                <a:gd name="T0" fmla="*/ 144 w 11"/>
                <a:gd name="T1" fmla="*/ 0 h 13"/>
                <a:gd name="T2" fmla="*/ 78 w 11"/>
                <a:gd name="T3" fmla="*/ 182 h 13"/>
                <a:gd name="T4" fmla="*/ 50 w 11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cubicBezTo>
                    <a:pt x="10" y="3"/>
                    <a:pt x="11" y="12"/>
                    <a:pt x="6" y="12"/>
                  </a:cubicBezTo>
                  <a:cubicBezTo>
                    <a:pt x="0" y="13"/>
                    <a:pt x="4" y="2"/>
                    <a:pt x="4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0" name="Freeform 1126">
              <a:extLst>
                <a:ext uri="{FF2B5EF4-FFF2-40B4-BE49-F238E27FC236}">
                  <a16:creationId xmlns:a16="http://schemas.microsoft.com/office/drawing/2014/main" id="{07DC7A0B-1D1E-4742-A6B1-5DEB2AADE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7" y="3212"/>
              <a:ext cx="28" cy="22"/>
            </a:xfrm>
            <a:custGeom>
              <a:avLst/>
              <a:gdLst>
                <a:gd name="T0" fmla="*/ 126 w 12"/>
                <a:gd name="T1" fmla="*/ 0 h 9"/>
                <a:gd name="T2" fmla="*/ 49 w 12"/>
                <a:gd name="T3" fmla="*/ 120 h 9"/>
                <a:gd name="T4" fmla="*/ 152 w 12"/>
                <a:gd name="T5" fmla="*/ 103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7" y="0"/>
                    <a:pt x="0" y="4"/>
                    <a:pt x="4" y="8"/>
                  </a:cubicBezTo>
                  <a:cubicBezTo>
                    <a:pt x="6" y="9"/>
                    <a:pt x="11" y="7"/>
                    <a:pt x="12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1" name="Freeform 1127">
              <a:extLst>
                <a:ext uri="{FF2B5EF4-FFF2-40B4-BE49-F238E27FC236}">
                  <a16:creationId xmlns:a16="http://schemas.microsoft.com/office/drawing/2014/main" id="{53DC6240-08A5-411D-B268-6674638B2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3266"/>
              <a:ext cx="14" cy="5"/>
            </a:xfrm>
            <a:custGeom>
              <a:avLst/>
              <a:gdLst>
                <a:gd name="T0" fmla="*/ 77 w 6"/>
                <a:gd name="T1" fmla="*/ 20 h 2"/>
                <a:gd name="T2" fmla="*/ 0 w 6"/>
                <a:gd name="T3" fmla="*/ 33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3" y="0"/>
                    <a:pt x="1" y="0"/>
                    <a:pt x="0" y="2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2" name="Freeform 1128">
              <a:extLst>
                <a:ext uri="{FF2B5EF4-FFF2-40B4-BE49-F238E27FC236}">
                  <a16:creationId xmlns:a16="http://schemas.microsoft.com/office/drawing/2014/main" id="{785D5462-BDE6-4D7F-B955-49365DE73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" y="3242"/>
              <a:ext cx="28" cy="59"/>
            </a:xfrm>
            <a:custGeom>
              <a:avLst/>
              <a:gdLst>
                <a:gd name="T0" fmla="*/ 142 w 12"/>
                <a:gd name="T1" fmla="*/ 30 h 24"/>
                <a:gd name="T2" fmla="*/ 152 w 12"/>
                <a:gd name="T3" fmla="*/ 150 h 24"/>
                <a:gd name="T4" fmla="*/ 152 w 12"/>
                <a:gd name="T5" fmla="*/ 327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24">
                  <a:moveTo>
                    <a:pt x="11" y="2"/>
                  </a:moveTo>
                  <a:cubicBezTo>
                    <a:pt x="0" y="0"/>
                    <a:pt x="5" y="12"/>
                    <a:pt x="12" y="10"/>
                  </a:cubicBezTo>
                  <a:cubicBezTo>
                    <a:pt x="5" y="13"/>
                    <a:pt x="1" y="24"/>
                    <a:pt x="12" y="22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3" name="Freeform 1129">
              <a:extLst>
                <a:ext uri="{FF2B5EF4-FFF2-40B4-BE49-F238E27FC236}">
                  <a16:creationId xmlns:a16="http://schemas.microsoft.com/office/drawing/2014/main" id="{004C964B-453A-45F8-BE88-91F01F2AA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" y="3271"/>
              <a:ext cx="37" cy="42"/>
            </a:xfrm>
            <a:custGeom>
              <a:avLst/>
              <a:gdLst>
                <a:gd name="T0" fmla="*/ 150 w 16"/>
                <a:gd name="T1" fmla="*/ 74 h 17"/>
                <a:gd name="T2" fmla="*/ 0 w 16"/>
                <a:gd name="T3" fmla="*/ 121 h 17"/>
                <a:gd name="T4" fmla="*/ 150 w 16"/>
                <a:gd name="T5" fmla="*/ 166 h 17"/>
                <a:gd name="T6" fmla="*/ 12 w 16"/>
                <a:gd name="T7" fmla="*/ 245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17">
                  <a:moveTo>
                    <a:pt x="12" y="5"/>
                  </a:moveTo>
                  <a:cubicBezTo>
                    <a:pt x="10" y="0"/>
                    <a:pt x="1" y="4"/>
                    <a:pt x="0" y="8"/>
                  </a:cubicBezTo>
                  <a:cubicBezTo>
                    <a:pt x="3" y="11"/>
                    <a:pt x="10" y="8"/>
                    <a:pt x="12" y="11"/>
                  </a:cubicBezTo>
                  <a:cubicBezTo>
                    <a:pt x="16" y="17"/>
                    <a:pt x="4" y="17"/>
                    <a:pt x="1" y="16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4" name="Freeform 1130">
              <a:extLst>
                <a:ext uri="{FF2B5EF4-FFF2-40B4-BE49-F238E27FC236}">
                  <a16:creationId xmlns:a16="http://schemas.microsoft.com/office/drawing/2014/main" id="{34AC7C81-386D-4FC3-B8D0-986BD5061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56"/>
              <a:ext cx="14" cy="1"/>
            </a:xfrm>
            <a:custGeom>
              <a:avLst/>
              <a:gdLst>
                <a:gd name="T0" fmla="*/ 77 w 6"/>
                <a:gd name="T1" fmla="*/ 0 h 1"/>
                <a:gd name="T2" fmla="*/ 0 w 6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5" name="Freeform 1131">
              <a:extLst>
                <a:ext uri="{FF2B5EF4-FFF2-40B4-BE49-F238E27FC236}">
                  <a16:creationId xmlns:a16="http://schemas.microsoft.com/office/drawing/2014/main" id="{860B2EC7-B6CA-4BAB-B194-672288DB0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" y="3239"/>
              <a:ext cx="14" cy="3"/>
            </a:xfrm>
            <a:custGeom>
              <a:avLst/>
              <a:gdLst>
                <a:gd name="T0" fmla="*/ 77 w 6"/>
                <a:gd name="T1" fmla="*/ 27 h 1"/>
                <a:gd name="T2" fmla="*/ 0 w 6"/>
                <a:gd name="T3" fmla="*/ 27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cubicBezTo>
                    <a:pt x="4" y="0"/>
                    <a:pt x="2" y="0"/>
                    <a:pt x="0" y="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6" name="Freeform 1132">
              <a:extLst>
                <a:ext uri="{FF2B5EF4-FFF2-40B4-BE49-F238E27FC236}">
                  <a16:creationId xmlns:a16="http://schemas.microsoft.com/office/drawing/2014/main" id="{904C4B3D-0C3F-4776-9445-2E0A4BC0F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" y="2594"/>
              <a:ext cx="21" cy="2"/>
            </a:xfrm>
            <a:custGeom>
              <a:avLst/>
              <a:gdLst>
                <a:gd name="T0" fmla="*/ 114 w 9"/>
                <a:gd name="T1" fmla="*/ 0 h 1"/>
                <a:gd name="T2" fmla="*/ 0 w 9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cubicBezTo>
                    <a:pt x="6" y="1"/>
                    <a:pt x="3" y="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7" name="Freeform 1133">
              <a:extLst>
                <a:ext uri="{FF2B5EF4-FFF2-40B4-BE49-F238E27FC236}">
                  <a16:creationId xmlns:a16="http://schemas.microsoft.com/office/drawing/2014/main" id="{B74AE94A-B455-423D-8216-433121E35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4" y="2754"/>
              <a:ext cx="12" cy="8"/>
            </a:xfrm>
            <a:custGeom>
              <a:avLst/>
              <a:gdLst>
                <a:gd name="T0" fmla="*/ 0 w 5"/>
                <a:gd name="T1" fmla="*/ 56 h 3"/>
                <a:gd name="T2" fmla="*/ 70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2" y="3"/>
                    <a:pt x="3" y="1"/>
                    <a:pt x="5" y="0"/>
                  </a:cubicBezTo>
                </a:path>
              </a:pathLst>
            </a:custGeom>
            <a:noFill/>
            <a:ln w="7938" cap="rnd">
              <a:solidFill>
                <a:srgbClr val="6DAA6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8" name="Freeform 1134">
              <a:extLst>
                <a:ext uri="{FF2B5EF4-FFF2-40B4-BE49-F238E27FC236}">
                  <a16:creationId xmlns:a16="http://schemas.microsoft.com/office/drawing/2014/main" id="{12F80A4B-FD69-457F-BB70-80019997C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" y="2307"/>
              <a:ext cx="23" cy="32"/>
            </a:xfrm>
            <a:custGeom>
              <a:avLst/>
              <a:gdLst>
                <a:gd name="T0" fmla="*/ 122 w 10"/>
                <a:gd name="T1" fmla="*/ 12 h 13"/>
                <a:gd name="T2" fmla="*/ 28 w 10"/>
                <a:gd name="T3" fmla="*/ 30 h 13"/>
                <a:gd name="T4" fmla="*/ 122 w 10"/>
                <a:gd name="T5" fmla="*/ 162 h 13"/>
                <a:gd name="T6" fmla="*/ 0 w 10"/>
                <a:gd name="T7" fmla="*/ 121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13">
                  <a:moveTo>
                    <a:pt x="10" y="1"/>
                  </a:moveTo>
                  <a:cubicBezTo>
                    <a:pt x="7" y="1"/>
                    <a:pt x="4" y="0"/>
                    <a:pt x="2" y="2"/>
                  </a:cubicBezTo>
                  <a:cubicBezTo>
                    <a:pt x="3" y="6"/>
                    <a:pt x="10" y="5"/>
                    <a:pt x="10" y="11"/>
                  </a:cubicBezTo>
                  <a:cubicBezTo>
                    <a:pt x="6" y="13"/>
                    <a:pt x="4" y="8"/>
                    <a:pt x="0" y="8"/>
                  </a:cubicBezTo>
                </a:path>
              </a:pathLst>
            </a:custGeom>
            <a:noFill/>
            <a:ln w="7938" cap="flat">
              <a:solidFill>
                <a:srgbClr val="DF797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770" name="Imagen 769" descr="Imagen que contiene Forma&#10;&#10;Descripción generada automáticamente">
            <a:extLst>
              <a:ext uri="{FF2B5EF4-FFF2-40B4-BE49-F238E27FC236}">
                <a16:creationId xmlns:a16="http://schemas.microsoft.com/office/drawing/2014/main" id="{1F434903-758B-464B-89E6-8334068FE7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2242393">
            <a:off x="1559358" y="2036063"/>
            <a:ext cx="2229921" cy="1485718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3B5E3387-D7EA-43CA-B34C-1E02A65B61C1}"/>
              </a:ext>
            </a:extLst>
          </p:cNvPr>
          <p:cNvSpPr/>
          <p:nvPr/>
        </p:nvSpPr>
        <p:spPr>
          <a:xfrm>
            <a:off x="8041786" y="2171315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09" name="Elipse 1908">
            <a:extLst>
              <a:ext uri="{FF2B5EF4-FFF2-40B4-BE49-F238E27FC236}">
                <a16:creationId xmlns:a16="http://schemas.microsoft.com/office/drawing/2014/main" id="{30C755B1-F592-4376-A665-6ADD1E0C173A}"/>
              </a:ext>
            </a:extLst>
          </p:cNvPr>
          <p:cNvSpPr/>
          <p:nvPr/>
        </p:nvSpPr>
        <p:spPr>
          <a:xfrm>
            <a:off x="8365006" y="2321395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10" name="Elipse 1909">
            <a:extLst>
              <a:ext uri="{FF2B5EF4-FFF2-40B4-BE49-F238E27FC236}">
                <a16:creationId xmlns:a16="http://schemas.microsoft.com/office/drawing/2014/main" id="{46A06B8F-A612-44FD-84CC-A9A495CFC157}"/>
              </a:ext>
            </a:extLst>
          </p:cNvPr>
          <p:cNvSpPr/>
          <p:nvPr/>
        </p:nvSpPr>
        <p:spPr>
          <a:xfrm>
            <a:off x="8543819" y="2692565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11" name="Elipse 1910">
            <a:extLst>
              <a:ext uri="{FF2B5EF4-FFF2-40B4-BE49-F238E27FC236}">
                <a16:creationId xmlns:a16="http://schemas.microsoft.com/office/drawing/2014/main" id="{414CB81F-FA29-4F23-B423-6C7158EB6336}"/>
              </a:ext>
            </a:extLst>
          </p:cNvPr>
          <p:cNvSpPr/>
          <p:nvPr/>
        </p:nvSpPr>
        <p:spPr>
          <a:xfrm>
            <a:off x="8121899" y="2835957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12" name="Elipse 1911">
            <a:extLst>
              <a:ext uri="{FF2B5EF4-FFF2-40B4-BE49-F238E27FC236}">
                <a16:creationId xmlns:a16="http://schemas.microsoft.com/office/drawing/2014/main" id="{82FE25C8-2947-43B6-B753-67DEF9B04E2E}"/>
              </a:ext>
            </a:extLst>
          </p:cNvPr>
          <p:cNvSpPr/>
          <p:nvPr/>
        </p:nvSpPr>
        <p:spPr>
          <a:xfrm>
            <a:off x="8003296" y="2498898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13" name="Elipse 1912">
            <a:extLst>
              <a:ext uri="{FF2B5EF4-FFF2-40B4-BE49-F238E27FC236}">
                <a16:creationId xmlns:a16="http://schemas.microsoft.com/office/drawing/2014/main" id="{3ADFD3A9-EE5A-4EB8-86DE-E24AF3214E62}"/>
              </a:ext>
            </a:extLst>
          </p:cNvPr>
          <p:cNvSpPr/>
          <p:nvPr/>
        </p:nvSpPr>
        <p:spPr>
          <a:xfrm>
            <a:off x="8741820" y="2242529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14" name="Google Shape;942;p56">
            <a:extLst>
              <a:ext uri="{FF2B5EF4-FFF2-40B4-BE49-F238E27FC236}">
                <a16:creationId xmlns:a16="http://schemas.microsoft.com/office/drawing/2014/main" id="{7265AC26-BAD6-43CF-A540-1C8438E5F90A}"/>
              </a:ext>
            </a:extLst>
          </p:cNvPr>
          <p:cNvSpPr txBox="1">
            <a:spLocks/>
          </p:cNvSpPr>
          <p:nvPr/>
        </p:nvSpPr>
        <p:spPr>
          <a:xfrm flipH="1">
            <a:off x="7925768" y="3268345"/>
            <a:ext cx="1319634" cy="378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/>
              <a:t>Dopamina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35761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1" grpId="0"/>
      <p:bldP spid="2" grpId="0" animBg="1"/>
      <p:bldP spid="1909" grpId="0" animBg="1"/>
      <p:bldP spid="1910" grpId="0" animBg="1"/>
      <p:bldP spid="1911" grpId="0" animBg="1"/>
      <p:bldP spid="1912" grpId="0" animBg="1"/>
      <p:bldP spid="1913" grpId="0" animBg="1"/>
      <p:bldP spid="19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4" name="Group 1135">
            <a:extLst>
              <a:ext uri="{FF2B5EF4-FFF2-40B4-BE49-F238E27FC236}">
                <a16:creationId xmlns:a16="http://schemas.microsoft.com/office/drawing/2014/main" id="{39C3D02E-CBAB-46F1-8A47-207FE279C37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1009" y="1343781"/>
            <a:ext cx="3070393" cy="2960452"/>
            <a:chOff x="2978" y="1273"/>
            <a:chExt cx="2398" cy="2322"/>
          </a:xfrm>
        </p:grpSpPr>
        <p:grpSp>
          <p:nvGrpSpPr>
            <p:cNvPr id="1485" name="Group 911">
              <a:extLst>
                <a:ext uri="{FF2B5EF4-FFF2-40B4-BE49-F238E27FC236}">
                  <a16:creationId xmlns:a16="http://schemas.microsoft.com/office/drawing/2014/main" id="{6AE424D8-3E79-43C0-BFB8-651F010DAD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8" y="1273"/>
              <a:ext cx="2398" cy="2322"/>
              <a:chOff x="2978" y="1273"/>
              <a:chExt cx="2398" cy="2322"/>
            </a:xfrm>
          </p:grpSpPr>
          <p:sp>
            <p:nvSpPr>
              <p:cNvPr id="1709" name="Freeform 711">
                <a:extLst>
                  <a:ext uri="{FF2B5EF4-FFF2-40B4-BE49-F238E27FC236}">
                    <a16:creationId xmlns:a16="http://schemas.microsoft.com/office/drawing/2014/main" id="{AA006FA3-025E-41E8-8301-E0F2CC7EB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988"/>
                <a:ext cx="802" cy="376"/>
              </a:xfrm>
              <a:custGeom>
                <a:avLst/>
                <a:gdLst>
                  <a:gd name="T0" fmla="*/ 2951 w 346"/>
                  <a:gd name="T1" fmla="*/ 2301 h 152"/>
                  <a:gd name="T2" fmla="*/ 3352 w 346"/>
                  <a:gd name="T3" fmla="*/ 2001 h 152"/>
                  <a:gd name="T4" fmla="*/ 3910 w 346"/>
                  <a:gd name="T5" fmla="*/ 1786 h 152"/>
                  <a:gd name="T6" fmla="*/ 3138 w 346"/>
                  <a:gd name="T7" fmla="*/ 378 h 152"/>
                  <a:gd name="T8" fmla="*/ 0 w 346"/>
                  <a:gd name="T9" fmla="*/ 1727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152">
                    <a:moveTo>
                      <a:pt x="237" y="152"/>
                    </a:moveTo>
                    <a:cubicBezTo>
                      <a:pt x="245" y="141"/>
                      <a:pt x="254" y="135"/>
                      <a:pt x="269" y="132"/>
                    </a:cubicBezTo>
                    <a:cubicBezTo>
                      <a:pt x="284" y="132"/>
                      <a:pt x="298" y="129"/>
                      <a:pt x="314" y="118"/>
                    </a:cubicBezTo>
                    <a:cubicBezTo>
                      <a:pt x="346" y="94"/>
                      <a:pt x="346" y="50"/>
                      <a:pt x="252" y="25"/>
                    </a:cubicBezTo>
                    <a:cubicBezTo>
                      <a:pt x="159" y="0"/>
                      <a:pt x="33" y="71"/>
                      <a:pt x="0" y="114"/>
                    </a:cubicBezTo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0" name="Freeform 712">
                <a:extLst>
                  <a:ext uri="{FF2B5EF4-FFF2-40B4-BE49-F238E27FC236}">
                    <a16:creationId xmlns:a16="http://schemas.microsoft.com/office/drawing/2014/main" id="{2781E00F-80DB-405D-95C6-931897FED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1273"/>
                <a:ext cx="2398" cy="1642"/>
              </a:xfrm>
              <a:custGeom>
                <a:avLst/>
                <a:gdLst>
                  <a:gd name="T0" fmla="*/ 8235 w 1034"/>
                  <a:gd name="T1" fmla="*/ 8225 h 664"/>
                  <a:gd name="T2" fmla="*/ 9353 w 1034"/>
                  <a:gd name="T3" fmla="*/ 8482 h 664"/>
                  <a:gd name="T4" fmla="*/ 10552 w 1034"/>
                  <a:gd name="T5" fmla="*/ 8470 h 664"/>
                  <a:gd name="T6" fmla="*/ 11440 w 1034"/>
                  <a:gd name="T7" fmla="*/ 8255 h 664"/>
                  <a:gd name="T8" fmla="*/ 12725 w 1034"/>
                  <a:gd name="T9" fmla="*/ 7033 h 664"/>
                  <a:gd name="T10" fmla="*/ 12897 w 1034"/>
                  <a:gd name="T11" fmla="*/ 6036 h 664"/>
                  <a:gd name="T12" fmla="*/ 12811 w 1034"/>
                  <a:gd name="T13" fmla="*/ 5730 h 664"/>
                  <a:gd name="T14" fmla="*/ 12832 w 1034"/>
                  <a:gd name="T15" fmla="*/ 4990 h 664"/>
                  <a:gd name="T16" fmla="*/ 12558 w 1034"/>
                  <a:gd name="T17" fmla="*/ 3915 h 664"/>
                  <a:gd name="T18" fmla="*/ 12199 w 1034"/>
                  <a:gd name="T19" fmla="*/ 3081 h 664"/>
                  <a:gd name="T20" fmla="*/ 11600 w 1034"/>
                  <a:gd name="T21" fmla="*/ 2329 h 664"/>
                  <a:gd name="T22" fmla="*/ 10951 w 1034"/>
                  <a:gd name="T23" fmla="*/ 1511 h 664"/>
                  <a:gd name="T24" fmla="*/ 10251 w 1034"/>
                  <a:gd name="T25" fmla="*/ 1345 h 664"/>
                  <a:gd name="T26" fmla="*/ 9643 w 1034"/>
                  <a:gd name="T27" fmla="*/ 801 h 664"/>
                  <a:gd name="T28" fmla="*/ 8493 w 1034"/>
                  <a:gd name="T29" fmla="*/ 453 h 664"/>
                  <a:gd name="T30" fmla="*/ 7869 w 1034"/>
                  <a:gd name="T31" fmla="*/ 183 h 664"/>
                  <a:gd name="T32" fmla="*/ 7271 w 1034"/>
                  <a:gd name="T33" fmla="*/ 257 h 664"/>
                  <a:gd name="T34" fmla="*/ 7271 w 1034"/>
                  <a:gd name="T35" fmla="*/ 257 h 664"/>
                  <a:gd name="T36" fmla="*/ 6552 w 1034"/>
                  <a:gd name="T37" fmla="*/ 74 h 664"/>
                  <a:gd name="T38" fmla="*/ 5777 w 1034"/>
                  <a:gd name="T39" fmla="*/ 215 h 664"/>
                  <a:gd name="T40" fmla="*/ 5162 w 1034"/>
                  <a:gd name="T41" fmla="*/ 257 h 664"/>
                  <a:gd name="T42" fmla="*/ 4701 w 1034"/>
                  <a:gd name="T43" fmla="*/ 532 h 664"/>
                  <a:gd name="T44" fmla="*/ 4142 w 1034"/>
                  <a:gd name="T45" fmla="*/ 574 h 664"/>
                  <a:gd name="T46" fmla="*/ 3878 w 1034"/>
                  <a:gd name="T47" fmla="*/ 955 h 664"/>
                  <a:gd name="T48" fmla="*/ 3017 w 1034"/>
                  <a:gd name="T49" fmla="*/ 1088 h 664"/>
                  <a:gd name="T50" fmla="*/ 2136 w 1034"/>
                  <a:gd name="T51" fmla="*/ 1951 h 664"/>
                  <a:gd name="T52" fmla="*/ 1607 w 1034"/>
                  <a:gd name="T53" fmla="*/ 2433 h 664"/>
                  <a:gd name="T54" fmla="*/ 925 w 1034"/>
                  <a:gd name="T55" fmla="*/ 3571 h 664"/>
                  <a:gd name="T56" fmla="*/ 652 w 1034"/>
                  <a:gd name="T57" fmla="*/ 3915 h 664"/>
                  <a:gd name="T58" fmla="*/ 264 w 1034"/>
                  <a:gd name="T59" fmla="*/ 4825 h 664"/>
                  <a:gd name="T60" fmla="*/ 339 w 1034"/>
                  <a:gd name="T61" fmla="*/ 5020 h 664"/>
                  <a:gd name="T62" fmla="*/ 209 w 1034"/>
                  <a:gd name="T63" fmla="*/ 5156 h 664"/>
                  <a:gd name="T64" fmla="*/ 123 w 1034"/>
                  <a:gd name="T65" fmla="*/ 5700 h 664"/>
                  <a:gd name="T66" fmla="*/ 139 w 1034"/>
                  <a:gd name="T67" fmla="*/ 6017 h 664"/>
                  <a:gd name="T68" fmla="*/ 12 w 1034"/>
                  <a:gd name="T69" fmla="*/ 6642 h 664"/>
                  <a:gd name="T70" fmla="*/ 49 w 1034"/>
                  <a:gd name="T71" fmla="*/ 7485 h 664"/>
                  <a:gd name="T72" fmla="*/ 415 w 1034"/>
                  <a:gd name="T73" fmla="*/ 8470 h 664"/>
                  <a:gd name="T74" fmla="*/ 559 w 1034"/>
                  <a:gd name="T75" fmla="*/ 9221 h 664"/>
                  <a:gd name="T76" fmla="*/ 1758 w 1034"/>
                  <a:gd name="T77" fmla="*/ 9968 h 664"/>
                  <a:gd name="T78" fmla="*/ 2630 w 1034"/>
                  <a:gd name="T79" fmla="*/ 9798 h 664"/>
                  <a:gd name="T80" fmla="*/ 2781 w 1034"/>
                  <a:gd name="T81" fmla="*/ 9723 h 664"/>
                  <a:gd name="T82" fmla="*/ 3006 w 1034"/>
                  <a:gd name="T83" fmla="*/ 9815 h 664"/>
                  <a:gd name="T84" fmla="*/ 5190 w 1034"/>
                  <a:gd name="T85" fmla="*/ 9857 h 6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034" h="664">
                    <a:moveTo>
                      <a:pt x="660" y="544"/>
                    </a:moveTo>
                    <a:cubicBezTo>
                      <a:pt x="683" y="557"/>
                      <a:pt x="716" y="561"/>
                      <a:pt x="750" y="561"/>
                    </a:cubicBezTo>
                    <a:cubicBezTo>
                      <a:pt x="780" y="561"/>
                      <a:pt x="814" y="562"/>
                      <a:pt x="846" y="560"/>
                    </a:cubicBezTo>
                    <a:cubicBezTo>
                      <a:pt x="873" y="558"/>
                      <a:pt x="893" y="553"/>
                      <a:pt x="917" y="546"/>
                    </a:cubicBezTo>
                    <a:cubicBezTo>
                      <a:pt x="952" y="537"/>
                      <a:pt x="1011" y="502"/>
                      <a:pt x="1020" y="465"/>
                    </a:cubicBezTo>
                    <a:cubicBezTo>
                      <a:pt x="1029" y="428"/>
                      <a:pt x="1033" y="436"/>
                      <a:pt x="1034" y="399"/>
                    </a:cubicBezTo>
                    <a:cubicBezTo>
                      <a:pt x="1034" y="388"/>
                      <a:pt x="1033" y="380"/>
                      <a:pt x="1027" y="379"/>
                    </a:cubicBezTo>
                    <a:cubicBezTo>
                      <a:pt x="1033" y="374"/>
                      <a:pt x="1033" y="360"/>
                      <a:pt x="1029" y="330"/>
                    </a:cubicBezTo>
                    <a:cubicBezTo>
                      <a:pt x="1026" y="300"/>
                      <a:pt x="1019" y="259"/>
                      <a:pt x="1007" y="259"/>
                    </a:cubicBezTo>
                    <a:cubicBezTo>
                      <a:pt x="1012" y="249"/>
                      <a:pt x="997" y="225"/>
                      <a:pt x="978" y="204"/>
                    </a:cubicBezTo>
                    <a:cubicBezTo>
                      <a:pt x="963" y="188"/>
                      <a:pt x="948" y="144"/>
                      <a:pt x="930" y="154"/>
                    </a:cubicBezTo>
                    <a:cubicBezTo>
                      <a:pt x="942" y="135"/>
                      <a:pt x="894" y="109"/>
                      <a:pt x="878" y="100"/>
                    </a:cubicBezTo>
                    <a:cubicBezTo>
                      <a:pt x="861" y="91"/>
                      <a:pt x="836" y="73"/>
                      <a:pt x="822" y="89"/>
                    </a:cubicBezTo>
                    <a:cubicBezTo>
                      <a:pt x="845" y="69"/>
                      <a:pt x="786" y="58"/>
                      <a:pt x="773" y="53"/>
                    </a:cubicBezTo>
                    <a:cubicBezTo>
                      <a:pt x="752" y="45"/>
                      <a:pt x="699" y="5"/>
                      <a:pt x="681" y="30"/>
                    </a:cubicBezTo>
                    <a:cubicBezTo>
                      <a:pt x="686" y="16"/>
                      <a:pt x="656" y="16"/>
                      <a:pt x="631" y="12"/>
                    </a:cubicBezTo>
                    <a:cubicBezTo>
                      <a:pt x="605" y="9"/>
                      <a:pt x="583" y="4"/>
                      <a:pt x="583" y="17"/>
                    </a:cubicBezTo>
                    <a:cubicBezTo>
                      <a:pt x="583" y="17"/>
                      <a:pt x="583" y="17"/>
                      <a:pt x="583" y="17"/>
                    </a:cubicBezTo>
                    <a:cubicBezTo>
                      <a:pt x="582" y="5"/>
                      <a:pt x="554" y="1"/>
                      <a:pt x="525" y="5"/>
                    </a:cubicBezTo>
                    <a:cubicBezTo>
                      <a:pt x="500" y="9"/>
                      <a:pt x="464" y="0"/>
                      <a:pt x="463" y="14"/>
                    </a:cubicBezTo>
                    <a:cubicBezTo>
                      <a:pt x="461" y="3"/>
                      <a:pt x="438" y="11"/>
                      <a:pt x="414" y="17"/>
                    </a:cubicBezTo>
                    <a:cubicBezTo>
                      <a:pt x="394" y="23"/>
                      <a:pt x="378" y="24"/>
                      <a:pt x="377" y="35"/>
                    </a:cubicBezTo>
                    <a:cubicBezTo>
                      <a:pt x="374" y="24"/>
                      <a:pt x="348" y="33"/>
                      <a:pt x="332" y="38"/>
                    </a:cubicBezTo>
                    <a:cubicBezTo>
                      <a:pt x="318" y="42"/>
                      <a:pt x="309" y="52"/>
                      <a:pt x="311" y="63"/>
                    </a:cubicBezTo>
                    <a:cubicBezTo>
                      <a:pt x="299" y="47"/>
                      <a:pt x="264" y="63"/>
                      <a:pt x="242" y="72"/>
                    </a:cubicBezTo>
                    <a:cubicBezTo>
                      <a:pt x="217" y="82"/>
                      <a:pt x="171" y="108"/>
                      <a:pt x="171" y="129"/>
                    </a:cubicBezTo>
                    <a:cubicBezTo>
                      <a:pt x="159" y="117"/>
                      <a:pt x="121" y="147"/>
                      <a:pt x="129" y="161"/>
                    </a:cubicBezTo>
                    <a:cubicBezTo>
                      <a:pt x="115" y="151"/>
                      <a:pt x="56" y="217"/>
                      <a:pt x="74" y="236"/>
                    </a:cubicBezTo>
                    <a:cubicBezTo>
                      <a:pt x="68" y="236"/>
                      <a:pt x="65" y="235"/>
                      <a:pt x="52" y="259"/>
                    </a:cubicBezTo>
                    <a:cubicBezTo>
                      <a:pt x="39" y="283"/>
                      <a:pt x="22" y="312"/>
                      <a:pt x="21" y="319"/>
                    </a:cubicBezTo>
                    <a:cubicBezTo>
                      <a:pt x="19" y="326"/>
                      <a:pt x="27" y="332"/>
                      <a:pt x="27" y="332"/>
                    </a:cubicBezTo>
                    <a:cubicBezTo>
                      <a:pt x="27" y="332"/>
                      <a:pt x="22" y="331"/>
                      <a:pt x="17" y="341"/>
                    </a:cubicBezTo>
                    <a:cubicBezTo>
                      <a:pt x="12" y="353"/>
                      <a:pt x="11" y="364"/>
                      <a:pt x="10" y="377"/>
                    </a:cubicBezTo>
                    <a:cubicBezTo>
                      <a:pt x="10" y="384"/>
                      <a:pt x="12" y="392"/>
                      <a:pt x="11" y="398"/>
                    </a:cubicBezTo>
                    <a:cubicBezTo>
                      <a:pt x="10" y="412"/>
                      <a:pt x="2" y="424"/>
                      <a:pt x="1" y="439"/>
                    </a:cubicBezTo>
                    <a:cubicBezTo>
                      <a:pt x="0" y="458"/>
                      <a:pt x="2" y="477"/>
                      <a:pt x="4" y="495"/>
                    </a:cubicBezTo>
                    <a:cubicBezTo>
                      <a:pt x="6" y="515"/>
                      <a:pt x="10" y="554"/>
                      <a:pt x="33" y="560"/>
                    </a:cubicBezTo>
                    <a:cubicBezTo>
                      <a:pt x="26" y="582"/>
                      <a:pt x="29" y="592"/>
                      <a:pt x="45" y="610"/>
                    </a:cubicBezTo>
                    <a:cubicBezTo>
                      <a:pt x="64" y="627"/>
                      <a:pt x="101" y="664"/>
                      <a:pt x="141" y="659"/>
                    </a:cubicBezTo>
                    <a:cubicBezTo>
                      <a:pt x="146" y="659"/>
                      <a:pt x="169" y="648"/>
                      <a:pt x="211" y="648"/>
                    </a:cubicBezTo>
                    <a:cubicBezTo>
                      <a:pt x="215" y="649"/>
                      <a:pt x="219" y="643"/>
                      <a:pt x="223" y="643"/>
                    </a:cubicBezTo>
                    <a:cubicBezTo>
                      <a:pt x="229" y="643"/>
                      <a:pt x="235" y="649"/>
                      <a:pt x="241" y="649"/>
                    </a:cubicBezTo>
                    <a:cubicBezTo>
                      <a:pt x="321" y="650"/>
                      <a:pt x="416" y="652"/>
                      <a:pt x="416" y="652"/>
                    </a:cubicBezTo>
                  </a:path>
                </a:pathLst>
              </a:custGeom>
              <a:solidFill>
                <a:srgbClr val="ED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1" name="Freeform 713">
                <a:extLst>
                  <a:ext uri="{FF2B5EF4-FFF2-40B4-BE49-F238E27FC236}">
                    <a16:creationId xmlns:a16="http://schemas.microsoft.com/office/drawing/2014/main" id="{13FE336D-944C-429D-B966-9DB276F31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2238"/>
                <a:ext cx="205" cy="247"/>
              </a:xfrm>
              <a:custGeom>
                <a:avLst/>
                <a:gdLst>
                  <a:gd name="T0" fmla="*/ 352 w 88"/>
                  <a:gd name="T1" fmla="*/ 0 h 100"/>
                  <a:gd name="T2" fmla="*/ 303 w 88"/>
                  <a:gd name="T3" fmla="*/ 709 h 100"/>
                  <a:gd name="T4" fmla="*/ 0 w 88"/>
                  <a:gd name="T5" fmla="*/ 1282 h 100"/>
                  <a:gd name="T6" fmla="*/ 466 w 88"/>
                  <a:gd name="T7" fmla="*/ 1433 h 100"/>
                  <a:gd name="T8" fmla="*/ 874 w 88"/>
                  <a:gd name="T9" fmla="*/ 1341 h 100"/>
                  <a:gd name="T10" fmla="*/ 1114 w 88"/>
                  <a:gd name="T11" fmla="*/ 1250 h 100"/>
                  <a:gd name="T12" fmla="*/ 950 w 88"/>
                  <a:gd name="T13" fmla="*/ 1129 h 100"/>
                  <a:gd name="T14" fmla="*/ 559 w 88"/>
                  <a:gd name="T15" fmla="*/ 872 h 100"/>
                  <a:gd name="T16" fmla="*/ 352 w 88"/>
                  <a:gd name="T17" fmla="*/ 615 h 100"/>
                  <a:gd name="T18" fmla="*/ 352 w 88"/>
                  <a:gd name="T19" fmla="*/ 245 h 1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" h="100">
                    <a:moveTo>
                      <a:pt x="28" y="0"/>
                    </a:moveTo>
                    <a:cubicBezTo>
                      <a:pt x="20" y="16"/>
                      <a:pt x="25" y="30"/>
                      <a:pt x="24" y="47"/>
                    </a:cubicBezTo>
                    <a:cubicBezTo>
                      <a:pt x="24" y="63"/>
                      <a:pt x="9" y="73"/>
                      <a:pt x="0" y="85"/>
                    </a:cubicBezTo>
                    <a:cubicBezTo>
                      <a:pt x="13" y="82"/>
                      <a:pt x="30" y="82"/>
                      <a:pt x="37" y="95"/>
                    </a:cubicBezTo>
                    <a:cubicBezTo>
                      <a:pt x="43" y="88"/>
                      <a:pt x="60" y="86"/>
                      <a:pt x="69" y="89"/>
                    </a:cubicBezTo>
                    <a:cubicBezTo>
                      <a:pt x="77" y="91"/>
                      <a:pt x="86" y="100"/>
                      <a:pt x="88" y="83"/>
                    </a:cubicBezTo>
                    <a:cubicBezTo>
                      <a:pt x="82" y="82"/>
                      <a:pt x="80" y="78"/>
                      <a:pt x="75" y="75"/>
                    </a:cubicBezTo>
                    <a:cubicBezTo>
                      <a:pt x="66" y="69"/>
                      <a:pt x="54" y="64"/>
                      <a:pt x="44" y="58"/>
                    </a:cubicBezTo>
                    <a:cubicBezTo>
                      <a:pt x="38" y="54"/>
                      <a:pt x="30" y="49"/>
                      <a:pt x="28" y="41"/>
                    </a:cubicBezTo>
                    <a:cubicBezTo>
                      <a:pt x="25" y="33"/>
                      <a:pt x="30" y="25"/>
                      <a:pt x="28" y="1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2" name="Freeform 714">
                <a:extLst>
                  <a:ext uri="{FF2B5EF4-FFF2-40B4-BE49-F238E27FC236}">
                    <a16:creationId xmlns:a16="http://schemas.microsoft.com/office/drawing/2014/main" id="{D94BB814-452C-4F9D-A77F-5EED5DBF1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1" y="1948"/>
                <a:ext cx="961" cy="1457"/>
              </a:xfrm>
              <a:custGeom>
                <a:avLst/>
                <a:gdLst>
                  <a:gd name="T0" fmla="*/ 4865 w 414"/>
                  <a:gd name="T1" fmla="*/ 1108 h 589"/>
                  <a:gd name="T2" fmla="*/ 2149 w 414"/>
                  <a:gd name="T3" fmla="*/ 319 h 589"/>
                  <a:gd name="T4" fmla="*/ 710 w 414"/>
                  <a:gd name="T5" fmla="*/ 1274 h 589"/>
                  <a:gd name="T6" fmla="*/ 0 w 414"/>
                  <a:gd name="T7" fmla="*/ 1818 h 589"/>
                  <a:gd name="T8" fmla="*/ 225 w 414"/>
                  <a:gd name="T9" fmla="*/ 2075 h 589"/>
                  <a:gd name="T10" fmla="*/ 436 w 414"/>
                  <a:gd name="T11" fmla="*/ 2343 h 589"/>
                  <a:gd name="T12" fmla="*/ 490 w 414"/>
                  <a:gd name="T13" fmla="*/ 2496 h 589"/>
                  <a:gd name="T14" fmla="*/ 453 w 414"/>
                  <a:gd name="T15" fmla="*/ 2753 h 589"/>
                  <a:gd name="T16" fmla="*/ 652 w 414"/>
                  <a:gd name="T17" fmla="*/ 2815 h 589"/>
                  <a:gd name="T18" fmla="*/ 587 w 414"/>
                  <a:gd name="T19" fmla="*/ 3438 h 589"/>
                  <a:gd name="T20" fmla="*/ 490 w 414"/>
                  <a:gd name="T21" fmla="*/ 4252 h 589"/>
                  <a:gd name="T22" fmla="*/ 490 w 414"/>
                  <a:gd name="T23" fmla="*/ 4829 h 589"/>
                  <a:gd name="T24" fmla="*/ 399 w 414"/>
                  <a:gd name="T25" fmla="*/ 5586 h 589"/>
                  <a:gd name="T26" fmla="*/ 162 w 414"/>
                  <a:gd name="T27" fmla="*/ 5905 h 589"/>
                  <a:gd name="T28" fmla="*/ 522 w 414"/>
                  <a:gd name="T29" fmla="*/ 6768 h 589"/>
                  <a:gd name="T30" fmla="*/ 701 w 414"/>
                  <a:gd name="T31" fmla="*/ 7992 h 589"/>
                  <a:gd name="T32" fmla="*/ 1260 w 414"/>
                  <a:gd name="T33" fmla="*/ 8554 h 589"/>
                  <a:gd name="T34" fmla="*/ 1363 w 414"/>
                  <a:gd name="T35" fmla="*/ 6993 h 589"/>
                  <a:gd name="T36" fmla="*/ 1553 w 414"/>
                  <a:gd name="T37" fmla="*/ 5133 h 589"/>
                  <a:gd name="T38" fmla="*/ 1876 w 414"/>
                  <a:gd name="T39" fmla="*/ 4190 h 589"/>
                  <a:gd name="T40" fmla="*/ 2700 w 414"/>
                  <a:gd name="T41" fmla="*/ 3812 h 589"/>
                  <a:gd name="T42" fmla="*/ 2839 w 414"/>
                  <a:gd name="T43" fmla="*/ 3812 h 589"/>
                  <a:gd name="T44" fmla="*/ 3141 w 414"/>
                  <a:gd name="T45" fmla="*/ 3995 h 589"/>
                  <a:gd name="T46" fmla="*/ 3377 w 414"/>
                  <a:gd name="T47" fmla="*/ 4435 h 589"/>
                  <a:gd name="T48" fmla="*/ 3454 w 414"/>
                  <a:gd name="T49" fmla="*/ 4344 h 589"/>
                  <a:gd name="T50" fmla="*/ 3589 w 414"/>
                  <a:gd name="T51" fmla="*/ 3617 h 589"/>
                  <a:gd name="T52" fmla="*/ 3540 w 414"/>
                  <a:gd name="T53" fmla="*/ 3330 h 589"/>
                  <a:gd name="T54" fmla="*/ 3691 w 414"/>
                  <a:gd name="T55" fmla="*/ 2516 h 589"/>
                  <a:gd name="T56" fmla="*/ 4580 w 414"/>
                  <a:gd name="T57" fmla="*/ 2288 h 589"/>
                  <a:gd name="T58" fmla="*/ 5151 w 414"/>
                  <a:gd name="T59" fmla="*/ 1652 h 589"/>
                  <a:gd name="T60" fmla="*/ 4865 w 414"/>
                  <a:gd name="T61" fmla="*/ 1108 h 58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14" h="589">
                    <a:moveTo>
                      <a:pt x="389" y="73"/>
                    </a:moveTo>
                    <a:cubicBezTo>
                      <a:pt x="342" y="3"/>
                      <a:pt x="249" y="0"/>
                      <a:pt x="172" y="21"/>
                    </a:cubicBezTo>
                    <a:cubicBezTo>
                      <a:pt x="125" y="34"/>
                      <a:pt x="90" y="50"/>
                      <a:pt x="57" y="84"/>
                    </a:cubicBezTo>
                    <a:cubicBezTo>
                      <a:pt x="37" y="92"/>
                      <a:pt x="18" y="105"/>
                      <a:pt x="0" y="120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35" y="155"/>
                      <a:pt x="35" y="155"/>
                      <a:pt x="35" y="15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36" y="182"/>
                      <a:pt x="36" y="182"/>
                      <a:pt x="36" y="182"/>
                    </a:cubicBezTo>
                    <a:cubicBezTo>
                      <a:pt x="52" y="186"/>
                      <a:pt x="52" y="186"/>
                      <a:pt x="52" y="186"/>
                    </a:cubicBezTo>
                    <a:cubicBezTo>
                      <a:pt x="48" y="193"/>
                      <a:pt x="61" y="216"/>
                      <a:pt x="47" y="227"/>
                    </a:cubicBezTo>
                    <a:cubicBezTo>
                      <a:pt x="37" y="234"/>
                      <a:pt x="16" y="255"/>
                      <a:pt x="39" y="281"/>
                    </a:cubicBezTo>
                    <a:cubicBezTo>
                      <a:pt x="46" y="289"/>
                      <a:pt x="36" y="309"/>
                      <a:pt x="39" y="319"/>
                    </a:cubicBezTo>
                    <a:cubicBezTo>
                      <a:pt x="42" y="328"/>
                      <a:pt x="40" y="352"/>
                      <a:pt x="32" y="369"/>
                    </a:cubicBezTo>
                    <a:cubicBezTo>
                      <a:pt x="26" y="380"/>
                      <a:pt x="12" y="387"/>
                      <a:pt x="13" y="390"/>
                    </a:cubicBezTo>
                    <a:cubicBezTo>
                      <a:pt x="24" y="409"/>
                      <a:pt x="35" y="428"/>
                      <a:pt x="42" y="447"/>
                    </a:cubicBezTo>
                    <a:cubicBezTo>
                      <a:pt x="55" y="483"/>
                      <a:pt x="52" y="525"/>
                      <a:pt x="56" y="528"/>
                    </a:cubicBezTo>
                    <a:cubicBezTo>
                      <a:pt x="70" y="540"/>
                      <a:pt x="76" y="589"/>
                      <a:pt x="101" y="565"/>
                    </a:cubicBezTo>
                    <a:cubicBezTo>
                      <a:pt x="122" y="546"/>
                      <a:pt x="111" y="486"/>
                      <a:pt x="109" y="462"/>
                    </a:cubicBezTo>
                    <a:cubicBezTo>
                      <a:pt x="106" y="417"/>
                      <a:pt x="114" y="382"/>
                      <a:pt x="124" y="339"/>
                    </a:cubicBezTo>
                    <a:cubicBezTo>
                      <a:pt x="129" y="317"/>
                      <a:pt x="126" y="289"/>
                      <a:pt x="150" y="277"/>
                    </a:cubicBezTo>
                    <a:cubicBezTo>
                      <a:pt x="170" y="267"/>
                      <a:pt x="195" y="263"/>
                      <a:pt x="216" y="252"/>
                    </a:cubicBezTo>
                    <a:cubicBezTo>
                      <a:pt x="217" y="252"/>
                      <a:pt x="225" y="252"/>
                      <a:pt x="227" y="252"/>
                    </a:cubicBezTo>
                    <a:cubicBezTo>
                      <a:pt x="230" y="265"/>
                      <a:pt x="243" y="259"/>
                      <a:pt x="251" y="264"/>
                    </a:cubicBezTo>
                    <a:cubicBezTo>
                      <a:pt x="255" y="267"/>
                      <a:pt x="266" y="289"/>
                      <a:pt x="270" y="293"/>
                    </a:cubicBezTo>
                    <a:cubicBezTo>
                      <a:pt x="274" y="297"/>
                      <a:pt x="272" y="284"/>
                      <a:pt x="276" y="287"/>
                    </a:cubicBezTo>
                    <a:cubicBezTo>
                      <a:pt x="294" y="269"/>
                      <a:pt x="292" y="256"/>
                      <a:pt x="287" y="239"/>
                    </a:cubicBezTo>
                    <a:cubicBezTo>
                      <a:pt x="285" y="234"/>
                      <a:pt x="285" y="226"/>
                      <a:pt x="283" y="220"/>
                    </a:cubicBezTo>
                    <a:cubicBezTo>
                      <a:pt x="275" y="196"/>
                      <a:pt x="271" y="182"/>
                      <a:pt x="295" y="166"/>
                    </a:cubicBezTo>
                    <a:cubicBezTo>
                      <a:pt x="317" y="151"/>
                      <a:pt x="343" y="160"/>
                      <a:pt x="366" y="151"/>
                    </a:cubicBezTo>
                    <a:cubicBezTo>
                      <a:pt x="382" y="145"/>
                      <a:pt x="411" y="127"/>
                      <a:pt x="412" y="109"/>
                    </a:cubicBezTo>
                    <a:cubicBezTo>
                      <a:pt x="414" y="95"/>
                      <a:pt x="396" y="83"/>
                      <a:pt x="389" y="73"/>
                    </a:cubicBezTo>
                    <a:close/>
                  </a:path>
                </a:pathLst>
              </a:custGeom>
              <a:solidFill>
                <a:srgbClr val="FBC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3" name="Freeform 715">
                <a:extLst>
                  <a:ext uri="{FF2B5EF4-FFF2-40B4-BE49-F238E27FC236}">
                    <a16:creationId xmlns:a16="http://schemas.microsoft.com/office/drawing/2014/main" id="{7B20E2BE-0407-4B60-8195-EB6F96366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2" y="2388"/>
                <a:ext cx="111" cy="391"/>
              </a:xfrm>
              <a:custGeom>
                <a:avLst/>
                <a:gdLst>
                  <a:gd name="T0" fmla="*/ 423 w 48"/>
                  <a:gd name="T1" fmla="*/ 0 h 158"/>
                  <a:gd name="T2" fmla="*/ 567 w 48"/>
                  <a:gd name="T3" fmla="*/ 379 h 158"/>
                  <a:gd name="T4" fmla="*/ 432 w 48"/>
                  <a:gd name="T5" fmla="*/ 864 h 158"/>
                  <a:gd name="T6" fmla="*/ 310 w 48"/>
                  <a:gd name="T7" fmla="*/ 1378 h 158"/>
                  <a:gd name="T8" fmla="*/ 160 w 48"/>
                  <a:gd name="T9" fmla="*/ 2210 h 158"/>
                  <a:gd name="T10" fmla="*/ 0 w 48"/>
                  <a:gd name="T11" fmla="*/ 2395 h 158"/>
                  <a:gd name="T12" fmla="*/ 65 w 48"/>
                  <a:gd name="T13" fmla="*/ 1408 h 1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158">
                    <a:moveTo>
                      <a:pt x="34" y="0"/>
                    </a:moveTo>
                    <a:cubicBezTo>
                      <a:pt x="44" y="0"/>
                      <a:pt x="48" y="12"/>
                      <a:pt x="46" y="25"/>
                    </a:cubicBezTo>
                    <a:cubicBezTo>
                      <a:pt x="44" y="38"/>
                      <a:pt x="38" y="43"/>
                      <a:pt x="35" y="57"/>
                    </a:cubicBezTo>
                    <a:cubicBezTo>
                      <a:pt x="31" y="71"/>
                      <a:pt x="27" y="78"/>
                      <a:pt x="25" y="91"/>
                    </a:cubicBezTo>
                    <a:cubicBezTo>
                      <a:pt x="23" y="104"/>
                      <a:pt x="15" y="135"/>
                      <a:pt x="13" y="146"/>
                    </a:cubicBezTo>
                    <a:cubicBezTo>
                      <a:pt x="10" y="157"/>
                      <a:pt x="0" y="158"/>
                      <a:pt x="0" y="158"/>
                    </a:cubicBezTo>
                    <a:cubicBezTo>
                      <a:pt x="0" y="158"/>
                      <a:pt x="4" y="95"/>
                      <a:pt x="5" y="93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4" name="Freeform 716">
                <a:extLst>
                  <a:ext uri="{FF2B5EF4-FFF2-40B4-BE49-F238E27FC236}">
                    <a16:creationId xmlns:a16="http://schemas.microsoft.com/office/drawing/2014/main" id="{B8B4C758-AA92-4127-BA7C-AF18B0BF6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9" y="2371"/>
                <a:ext cx="317" cy="289"/>
              </a:xfrm>
              <a:custGeom>
                <a:avLst/>
                <a:gdLst>
                  <a:gd name="T0" fmla="*/ 1414 w 137"/>
                  <a:gd name="T1" fmla="*/ 212 h 117"/>
                  <a:gd name="T2" fmla="*/ 1536 w 137"/>
                  <a:gd name="T3" fmla="*/ 726 h 117"/>
                  <a:gd name="T4" fmla="*/ 1585 w 137"/>
                  <a:gd name="T5" fmla="*/ 951 h 117"/>
                  <a:gd name="T6" fmla="*/ 1671 w 137"/>
                  <a:gd name="T7" fmla="*/ 1238 h 117"/>
                  <a:gd name="T8" fmla="*/ 1585 w 137"/>
                  <a:gd name="T9" fmla="*/ 1341 h 117"/>
                  <a:gd name="T10" fmla="*/ 1414 w 137"/>
                  <a:gd name="T11" fmla="*/ 1354 h 117"/>
                  <a:gd name="T12" fmla="*/ 1423 w 137"/>
                  <a:gd name="T13" fmla="*/ 1549 h 117"/>
                  <a:gd name="T14" fmla="*/ 1435 w 137"/>
                  <a:gd name="T15" fmla="*/ 1764 h 117"/>
                  <a:gd name="T16" fmla="*/ 1150 w 137"/>
                  <a:gd name="T17" fmla="*/ 1354 h 117"/>
                  <a:gd name="T18" fmla="*/ 733 w 137"/>
                  <a:gd name="T19" fmla="*/ 963 h 117"/>
                  <a:gd name="T20" fmla="*/ 0 w 137"/>
                  <a:gd name="T21" fmla="*/ 709 h 117"/>
                  <a:gd name="T22" fmla="*/ 123 w 137"/>
                  <a:gd name="T23" fmla="*/ 556 h 117"/>
                  <a:gd name="T24" fmla="*/ 134 w 137"/>
                  <a:gd name="T25" fmla="*/ 299 h 117"/>
                  <a:gd name="T26" fmla="*/ 208 w 137"/>
                  <a:gd name="T27" fmla="*/ 257 h 117"/>
                  <a:gd name="T28" fmla="*/ 558 w 137"/>
                  <a:gd name="T29" fmla="*/ 269 h 117"/>
                  <a:gd name="T30" fmla="*/ 932 w 137"/>
                  <a:gd name="T31" fmla="*/ 165 h 117"/>
                  <a:gd name="T32" fmla="*/ 1178 w 137"/>
                  <a:gd name="T33" fmla="*/ 0 h 11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7" h="117">
                    <a:moveTo>
                      <a:pt x="114" y="14"/>
                    </a:moveTo>
                    <a:cubicBezTo>
                      <a:pt x="120" y="25"/>
                      <a:pt x="122" y="36"/>
                      <a:pt x="124" y="48"/>
                    </a:cubicBezTo>
                    <a:cubicBezTo>
                      <a:pt x="125" y="53"/>
                      <a:pt x="126" y="58"/>
                      <a:pt x="128" y="63"/>
                    </a:cubicBezTo>
                    <a:cubicBezTo>
                      <a:pt x="131" y="69"/>
                      <a:pt x="132" y="75"/>
                      <a:pt x="135" y="82"/>
                    </a:cubicBezTo>
                    <a:cubicBezTo>
                      <a:pt x="137" y="88"/>
                      <a:pt x="135" y="93"/>
                      <a:pt x="128" y="89"/>
                    </a:cubicBezTo>
                    <a:cubicBezTo>
                      <a:pt x="122" y="85"/>
                      <a:pt x="117" y="81"/>
                      <a:pt x="114" y="90"/>
                    </a:cubicBezTo>
                    <a:cubicBezTo>
                      <a:pt x="112" y="95"/>
                      <a:pt x="114" y="98"/>
                      <a:pt x="115" y="103"/>
                    </a:cubicBezTo>
                    <a:cubicBezTo>
                      <a:pt x="116" y="108"/>
                      <a:pt x="116" y="112"/>
                      <a:pt x="116" y="117"/>
                    </a:cubicBezTo>
                    <a:cubicBezTo>
                      <a:pt x="113" y="105"/>
                      <a:pt x="101" y="98"/>
                      <a:pt x="93" y="90"/>
                    </a:cubicBezTo>
                    <a:cubicBezTo>
                      <a:pt x="83" y="81"/>
                      <a:pt x="72" y="70"/>
                      <a:pt x="59" y="64"/>
                    </a:cubicBezTo>
                    <a:cubicBezTo>
                      <a:pt x="41" y="55"/>
                      <a:pt x="20" y="51"/>
                      <a:pt x="0" y="47"/>
                    </a:cubicBezTo>
                    <a:cubicBezTo>
                      <a:pt x="7" y="48"/>
                      <a:pt x="9" y="41"/>
                      <a:pt x="10" y="37"/>
                    </a:cubicBezTo>
                    <a:cubicBezTo>
                      <a:pt x="11" y="31"/>
                      <a:pt x="10" y="26"/>
                      <a:pt x="11" y="20"/>
                    </a:cubicBezTo>
                    <a:cubicBezTo>
                      <a:pt x="11" y="16"/>
                      <a:pt x="12" y="17"/>
                      <a:pt x="17" y="17"/>
                    </a:cubicBezTo>
                    <a:cubicBezTo>
                      <a:pt x="26" y="17"/>
                      <a:pt x="35" y="19"/>
                      <a:pt x="45" y="18"/>
                    </a:cubicBezTo>
                    <a:cubicBezTo>
                      <a:pt x="55" y="17"/>
                      <a:pt x="65" y="15"/>
                      <a:pt x="75" y="11"/>
                    </a:cubicBezTo>
                    <a:cubicBezTo>
                      <a:pt x="82" y="8"/>
                      <a:pt x="88" y="4"/>
                      <a:pt x="95" y="0"/>
                    </a:cubicBezTo>
                  </a:path>
                </a:pathLst>
              </a:custGeom>
              <a:solidFill>
                <a:srgbClr val="B1CD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5" name="Freeform 717">
                <a:extLst>
                  <a:ext uri="{FF2B5EF4-FFF2-40B4-BE49-F238E27FC236}">
                    <a16:creationId xmlns:a16="http://schemas.microsoft.com/office/drawing/2014/main" id="{71FEB22D-56A9-4A03-8319-2CBD50D42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2144"/>
                <a:ext cx="572" cy="338"/>
              </a:xfrm>
              <a:custGeom>
                <a:avLst/>
                <a:gdLst>
                  <a:gd name="T0" fmla="*/ 509 w 247"/>
                  <a:gd name="T1" fmla="*/ 585 h 137"/>
                  <a:gd name="T2" fmla="*/ 1454 w 247"/>
                  <a:gd name="T3" fmla="*/ 30 h 137"/>
                  <a:gd name="T4" fmla="*/ 1989 w 247"/>
                  <a:gd name="T5" fmla="*/ 12 h 137"/>
                  <a:gd name="T6" fmla="*/ 3057 w 247"/>
                  <a:gd name="T7" fmla="*/ 1145 h 137"/>
                  <a:gd name="T8" fmla="*/ 1068 w 247"/>
                  <a:gd name="T9" fmla="*/ 1638 h 137"/>
                  <a:gd name="T10" fmla="*/ 644 w 247"/>
                  <a:gd name="T11" fmla="*/ 1443 h 137"/>
                  <a:gd name="T12" fmla="*/ 322 w 247"/>
                  <a:gd name="T13" fmla="*/ 1564 h 137"/>
                  <a:gd name="T14" fmla="*/ 86 w 247"/>
                  <a:gd name="T15" fmla="*/ 1485 h 137"/>
                  <a:gd name="T16" fmla="*/ 102 w 247"/>
                  <a:gd name="T17" fmla="*/ 1216 h 137"/>
                  <a:gd name="T18" fmla="*/ 248 w 247"/>
                  <a:gd name="T19" fmla="*/ 901 h 137"/>
                  <a:gd name="T20" fmla="*/ 509 w 247"/>
                  <a:gd name="T21" fmla="*/ 585 h 1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7" h="137">
                    <a:moveTo>
                      <a:pt x="41" y="39"/>
                    </a:moveTo>
                    <a:cubicBezTo>
                      <a:pt x="60" y="23"/>
                      <a:pt x="87" y="5"/>
                      <a:pt x="117" y="2"/>
                    </a:cubicBezTo>
                    <a:cubicBezTo>
                      <a:pt x="126" y="2"/>
                      <a:pt x="143" y="0"/>
                      <a:pt x="160" y="1"/>
                    </a:cubicBezTo>
                    <a:cubicBezTo>
                      <a:pt x="200" y="6"/>
                      <a:pt x="247" y="43"/>
                      <a:pt x="246" y="76"/>
                    </a:cubicBezTo>
                    <a:cubicBezTo>
                      <a:pt x="246" y="124"/>
                      <a:pt x="170" y="137"/>
                      <a:pt x="86" y="109"/>
                    </a:cubicBezTo>
                    <a:cubicBezTo>
                      <a:pt x="55" y="95"/>
                      <a:pt x="52" y="96"/>
                      <a:pt x="52" y="96"/>
                    </a:cubicBezTo>
                    <a:cubicBezTo>
                      <a:pt x="52" y="96"/>
                      <a:pt x="34" y="105"/>
                      <a:pt x="26" y="104"/>
                    </a:cubicBezTo>
                    <a:cubicBezTo>
                      <a:pt x="18" y="104"/>
                      <a:pt x="8" y="105"/>
                      <a:pt x="7" y="99"/>
                    </a:cubicBezTo>
                    <a:cubicBezTo>
                      <a:pt x="6" y="92"/>
                      <a:pt x="8" y="81"/>
                      <a:pt x="8" y="81"/>
                    </a:cubicBezTo>
                    <a:cubicBezTo>
                      <a:pt x="8" y="81"/>
                      <a:pt x="0" y="76"/>
                      <a:pt x="20" y="60"/>
                    </a:cubicBezTo>
                    <a:cubicBezTo>
                      <a:pt x="25" y="55"/>
                      <a:pt x="31" y="47"/>
                      <a:pt x="41" y="39"/>
                    </a:cubicBezTo>
                    <a:close/>
                  </a:path>
                </a:pathLst>
              </a:custGeom>
              <a:solidFill>
                <a:srgbClr val="DF7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6" name="Freeform 718">
                <a:extLst>
                  <a:ext uri="{FF2B5EF4-FFF2-40B4-BE49-F238E27FC236}">
                    <a16:creationId xmlns:a16="http://schemas.microsoft.com/office/drawing/2014/main" id="{7A42A58E-3762-4D1C-948B-EFB658B3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5" y="2005"/>
                <a:ext cx="478" cy="406"/>
              </a:xfrm>
              <a:custGeom>
                <a:avLst/>
                <a:gdLst>
                  <a:gd name="T0" fmla="*/ 2023 w 206"/>
                  <a:gd name="T1" fmla="*/ 1894 h 164"/>
                  <a:gd name="T2" fmla="*/ 2536 w 206"/>
                  <a:gd name="T3" fmla="*/ 1337 h 164"/>
                  <a:gd name="T4" fmla="*/ 2573 w 206"/>
                  <a:gd name="T5" fmla="*/ 822 h 164"/>
                  <a:gd name="T6" fmla="*/ 2525 w 206"/>
                  <a:gd name="T7" fmla="*/ 760 h 164"/>
                  <a:gd name="T8" fmla="*/ 2364 w 206"/>
                  <a:gd name="T9" fmla="*/ 515 h 164"/>
                  <a:gd name="T10" fmla="*/ 1810 w 206"/>
                  <a:gd name="T11" fmla="*/ 319 h 164"/>
                  <a:gd name="T12" fmla="*/ 1077 w 206"/>
                  <a:gd name="T13" fmla="*/ 0 h 164"/>
                  <a:gd name="T14" fmla="*/ 339 w 206"/>
                  <a:gd name="T15" fmla="*/ 0 h 164"/>
                  <a:gd name="T16" fmla="*/ 12 w 206"/>
                  <a:gd name="T17" fmla="*/ 391 h 164"/>
                  <a:gd name="T18" fmla="*/ 399 w 206"/>
                  <a:gd name="T19" fmla="*/ 626 h 164"/>
                  <a:gd name="T20" fmla="*/ 1060 w 206"/>
                  <a:gd name="T21" fmla="*/ 1367 h 164"/>
                  <a:gd name="T22" fmla="*/ 1060 w 206"/>
                  <a:gd name="T23" fmla="*/ 1716 h 164"/>
                  <a:gd name="T24" fmla="*/ 1002 w 206"/>
                  <a:gd name="T25" fmla="*/ 2488 h 164"/>
                  <a:gd name="T26" fmla="*/ 1114 w 206"/>
                  <a:gd name="T27" fmla="*/ 2458 h 164"/>
                  <a:gd name="T28" fmla="*/ 1163 w 206"/>
                  <a:gd name="T29" fmla="*/ 2396 h 164"/>
                  <a:gd name="T30" fmla="*/ 1350 w 206"/>
                  <a:gd name="T31" fmla="*/ 2169 h 164"/>
                  <a:gd name="T32" fmla="*/ 1589 w 206"/>
                  <a:gd name="T33" fmla="*/ 1985 h 164"/>
                  <a:gd name="T34" fmla="*/ 2023 w 206"/>
                  <a:gd name="T35" fmla="*/ 1894 h 16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06" h="164">
                    <a:moveTo>
                      <a:pt x="162" y="125"/>
                    </a:moveTo>
                    <a:cubicBezTo>
                      <a:pt x="203" y="88"/>
                      <a:pt x="203" y="88"/>
                      <a:pt x="203" y="88"/>
                    </a:cubicBezTo>
                    <a:cubicBezTo>
                      <a:pt x="203" y="88"/>
                      <a:pt x="205" y="69"/>
                      <a:pt x="206" y="54"/>
                    </a:cubicBezTo>
                    <a:cubicBezTo>
                      <a:pt x="204" y="53"/>
                      <a:pt x="203" y="51"/>
                      <a:pt x="202" y="50"/>
                    </a:cubicBezTo>
                    <a:cubicBezTo>
                      <a:pt x="198" y="44"/>
                      <a:pt x="194" y="39"/>
                      <a:pt x="189" y="34"/>
                    </a:cubicBezTo>
                    <a:cubicBezTo>
                      <a:pt x="172" y="28"/>
                      <a:pt x="147" y="21"/>
                      <a:pt x="145" y="21"/>
                    </a:cubicBezTo>
                    <a:cubicBezTo>
                      <a:pt x="141" y="21"/>
                      <a:pt x="86" y="0"/>
                      <a:pt x="8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1"/>
                      <a:pt x="2" y="26"/>
                      <a:pt x="1" y="26"/>
                    </a:cubicBezTo>
                    <a:cubicBezTo>
                      <a:pt x="0" y="26"/>
                      <a:pt x="32" y="41"/>
                      <a:pt x="32" y="4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5" y="113"/>
                      <a:pt x="85" y="113"/>
                      <a:pt x="85" y="113"/>
                    </a:cubicBezTo>
                    <a:cubicBezTo>
                      <a:pt x="85" y="113"/>
                      <a:pt x="94" y="132"/>
                      <a:pt x="80" y="164"/>
                    </a:cubicBezTo>
                    <a:cubicBezTo>
                      <a:pt x="89" y="162"/>
                      <a:pt x="89" y="162"/>
                      <a:pt x="89" y="162"/>
                    </a:cubicBezTo>
                    <a:cubicBezTo>
                      <a:pt x="93" y="158"/>
                      <a:pt x="93" y="158"/>
                      <a:pt x="93" y="158"/>
                    </a:cubicBezTo>
                    <a:cubicBezTo>
                      <a:pt x="96" y="153"/>
                      <a:pt x="101" y="148"/>
                      <a:pt x="108" y="143"/>
                    </a:cubicBezTo>
                    <a:cubicBezTo>
                      <a:pt x="127" y="131"/>
                      <a:pt x="127" y="131"/>
                      <a:pt x="127" y="131"/>
                    </a:cubicBezTo>
                    <a:lnTo>
                      <a:pt x="162" y="125"/>
                    </a:lnTo>
                    <a:close/>
                  </a:path>
                </a:pathLst>
              </a:custGeom>
              <a:solidFill>
                <a:srgbClr val="FA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7" name="Freeform 719">
                <a:extLst>
                  <a:ext uri="{FF2B5EF4-FFF2-40B4-BE49-F238E27FC236}">
                    <a16:creationId xmlns:a16="http://schemas.microsoft.com/office/drawing/2014/main" id="{F52CDEDF-5D0F-44B7-AB65-16BC4B8E5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41"/>
                <a:ext cx="163" cy="724"/>
              </a:xfrm>
              <a:custGeom>
                <a:avLst/>
                <a:gdLst>
                  <a:gd name="T0" fmla="*/ 808 w 70"/>
                  <a:gd name="T1" fmla="*/ 3109 h 293"/>
                  <a:gd name="T2" fmla="*/ 645 w 70"/>
                  <a:gd name="T3" fmla="*/ 3109 h 293"/>
                  <a:gd name="T4" fmla="*/ 477 w 70"/>
                  <a:gd name="T5" fmla="*/ 2523 h 293"/>
                  <a:gd name="T6" fmla="*/ 217 w 70"/>
                  <a:gd name="T7" fmla="*/ 1690 h 293"/>
                  <a:gd name="T8" fmla="*/ 554 w 70"/>
                  <a:gd name="T9" fmla="*/ 1129 h 293"/>
                  <a:gd name="T10" fmla="*/ 682 w 70"/>
                  <a:gd name="T11" fmla="*/ 0 h 293"/>
                  <a:gd name="T12" fmla="*/ 515 w 70"/>
                  <a:gd name="T13" fmla="*/ 904 h 293"/>
                  <a:gd name="T14" fmla="*/ 102 w 70"/>
                  <a:gd name="T15" fmla="*/ 1581 h 293"/>
                  <a:gd name="T16" fmla="*/ 277 w 70"/>
                  <a:gd name="T17" fmla="*/ 2113 h 293"/>
                  <a:gd name="T18" fmla="*/ 515 w 70"/>
                  <a:gd name="T19" fmla="*/ 3333 h 293"/>
                  <a:gd name="T20" fmla="*/ 494 w 70"/>
                  <a:gd name="T21" fmla="*/ 3457 h 293"/>
                  <a:gd name="T22" fmla="*/ 477 w 70"/>
                  <a:gd name="T23" fmla="*/ 3711 h 293"/>
                  <a:gd name="T24" fmla="*/ 515 w 70"/>
                  <a:gd name="T25" fmla="*/ 3744 h 293"/>
                  <a:gd name="T26" fmla="*/ 885 w 70"/>
                  <a:gd name="T27" fmla="*/ 4421 h 293"/>
                  <a:gd name="T28" fmla="*/ 808 w 70"/>
                  <a:gd name="T29" fmla="*/ 3109 h 29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0" h="293">
                    <a:moveTo>
                      <a:pt x="64" y="206"/>
                    </a:moveTo>
                    <a:cubicBezTo>
                      <a:pt x="64" y="206"/>
                      <a:pt x="56" y="205"/>
                      <a:pt x="51" y="206"/>
                    </a:cubicBezTo>
                    <a:cubicBezTo>
                      <a:pt x="46" y="206"/>
                      <a:pt x="45" y="201"/>
                      <a:pt x="38" y="167"/>
                    </a:cubicBezTo>
                    <a:cubicBezTo>
                      <a:pt x="32" y="133"/>
                      <a:pt x="10" y="114"/>
                      <a:pt x="17" y="112"/>
                    </a:cubicBezTo>
                    <a:cubicBezTo>
                      <a:pt x="24" y="109"/>
                      <a:pt x="41" y="87"/>
                      <a:pt x="44" y="75"/>
                    </a:cubicBezTo>
                    <a:cubicBezTo>
                      <a:pt x="48" y="59"/>
                      <a:pt x="54" y="16"/>
                      <a:pt x="54" y="0"/>
                    </a:cubicBezTo>
                    <a:cubicBezTo>
                      <a:pt x="51" y="20"/>
                      <a:pt x="46" y="43"/>
                      <a:pt x="41" y="60"/>
                    </a:cubicBezTo>
                    <a:cubicBezTo>
                      <a:pt x="32" y="91"/>
                      <a:pt x="16" y="102"/>
                      <a:pt x="8" y="105"/>
                    </a:cubicBezTo>
                    <a:cubicBezTo>
                      <a:pt x="0" y="109"/>
                      <a:pt x="12" y="118"/>
                      <a:pt x="22" y="140"/>
                    </a:cubicBezTo>
                    <a:cubicBezTo>
                      <a:pt x="30" y="158"/>
                      <a:pt x="36" y="191"/>
                      <a:pt x="41" y="221"/>
                    </a:cubicBezTo>
                    <a:cubicBezTo>
                      <a:pt x="40" y="223"/>
                      <a:pt x="40" y="225"/>
                      <a:pt x="39" y="229"/>
                    </a:cubicBezTo>
                    <a:cubicBezTo>
                      <a:pt x="39" y="232"/>
                      <a:pt x="38" y="238"/>
                      <a:pt x="38" y="246"/>
                    </a:cubicBezTo>
                    <a:cubicBezTo>
                      <a:pt x="39" y="247"/>
                      <a:pt x="40" y="247"/>
                      <a:pt x="41" y="248"/>
                    </a:cubicBezTo>
                    <a:cubicBezTo>
                      <a:pt x="52" y="257"/>
                      <a:pt x="55" y="291"/>
                      <a:pt x="70" y="293"/>
                    </a:cubicBezTo>
                    <a:lnTo>
                      <a:pt x="64" y="206"/>
                    </a:lnTo>
                    <a:close/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8" name="Freeform 720">
                <a:extLst>
                  <a:ext uri="{FF2B5EF4-FFF2-40B4-BE49-F238E27FC236}">
                    <a16:creationId xmlns:a16="http://schemas.microsoft.com/office/drawing/2014/main" id="{CFFDC64C-17AC-4ACA-9B7D-0815290CF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2796"/>
                <a:ext cx="51" cy="371"/>
              </a:xfrm>
              <a:custGeom>
                <a:avLst/>
                <a:gdLst>
                  <a:gd name="T0" fmla="*/ 123 w 22"/>
                  <a:gd name="T1" fmla="*/ 0 h 150"/>
                  <a:gd name="T2" fmla="*/ 12 w 22"/>
                  <a:gd name="T3" fmla="*/ 1162 h 150"/>
                  <a:gd name="T4" fmla="*/ 86 w 22"/>
                  <a:gd name="T5" fmla="*/ 2258 h 150"/>
                  <a:gd name="T6" fmla="*/ 274 w 22"/>
                  <a:gd name="T7" fmla="*/ 2271 h 15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" h="150">
                    <a:moveTo>
                      <a:pt x="10" y="0"/>
                    </a:moveTo>
                    <a:cubicBezTo>
                      <a:pt x="8" y="8"/>
                      <a:pt x="0" y="45"/>
                      <a:pt x="1" y="77"/>
                    </a:cubicBezTo>
                    <a:cubicBezTo>
                      <a:pt x="2" y="110"/>
                      <a:pt x="7" y="149"/>
                      <a:pt x="7" y="149"/>
                    </a:cubicBezTo>
                    <a:cubicBezTo>
                      <a:pt x="22" y="150"/>
                      <a:pt x="22" y="150"/>
                      <a:pt x="22" y="150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9" name="Freeform 721">
                <a:extLst>
                  <a:ext uri="{FF2B5EF4-FFF2-40B4-BE49-F238E27FC236}">
                    <a16:creationId xmlns:a16="http://schemas.microsoft.com/office/drawing/2014/main" id="{F7D5555F-5ACC-4245-AD9B-9F7CAFD22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2327"/>
                <a:ext cx="67" cy="54"/>
              </a:xfrm>
              <a:custGeom>
                <a:avLst/>
                <a:gdLst>
                  <a:gd name="T0" fmla="*/ 134 w 29"/>
                  <a:gd name="T1" fmla="*/ 0 h 22"/>
                  <a:gd name="T2" fmla="*/ 74 w 29"/>
                  <a:gd name="T3" fmla="*/ 120 h 22"/>
                  <a:gd name="T4" fmla="*/ 282 w 29"/>
                  <a:gd name="T5" fmla="*/ 295 h 22"/>
                  <a:gd name="T6" fmla="*/ 358 w 29"/>
                  <a:gd name="T7" fmla="*/ 282 h 22"/>
                  <a:gd name="T8" fmla="*/ 208 w 29"/>
                  <a:gd name="T9" fmla="*/ 326 h 22"/>
                  <a:gd name="T10" fmla="*/ 0 w 29"/>
                  <a:gd name="T11" fmla="*/ 162 h 22"/>
                  <a:gd name="T12" fmla="*/ 134 w 29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9" h="22">
                    <a:moveTo>
                      <a:pt x="11" y="0"/>
                    </a:moveTo>
                    <a:cubicBezTo>
                      <a:pt x="8" y="2"/>
                      <a:pt x="6" y="5"/>
                      <a:pt x="6" y="8"/>
                    </a:cubicBezTo>
                    <a:cubicBezTo>
                      <a:pt x="6" y="15"/>
                      <a:pt x="13" y="20"/>
                      <a:pt x="23" y="20"/>
                    </a:cubicBezTo>
                    <a:cubicBezTo>
                      <a:pt x="25" y="20"/>
                      <a:pt x="27" y="19"/>
                      <a:pt x="29" y="19"/>
                    </a:cubicBezTo>
                    <a:cubicBezTo>
                      <a:pt x="26" y="21"/>
                      <a:pt x="22" y="22"/>
                      <a:pt x="17" y="22"/>
                    </a:cubicBezTo>
                    <a:cubicBezTo>
                      <a:pt x="7" y="22"/>
                      <a:pt x="0" y="17"/>
                      <a:pt x="0" y="11"/>
                    </a:cubicBezTo>
                    <a:cubicBezTo>
                      <a:pt x="0" y="6"/>
                      <a:pt x="4" y="2"/>
                      <a:pt x="11" y="0"/>
                    </a:cubicBezTo>
                    <a:close/>
                  </a:path>
                </a:pathLst>
              </a:custGeom>
              <a:solidFill>
                <a:srgbClr val="CF2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0" name="Freeform 722">
                <a:extLst>
                  <a:ext uri="{FF2B5EF4-FFF2-40B4-BE49-F238E27FC236}">
                    <a16:creationId xmlns:a16="http://schemas.microsoft.com/office/drawing/2014/main" id="{4090B3E8-663A-4FA0-8924-25125D64A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2067"/>
                <a:ext cx="292" cy="220"/>
              </a:xfrm>
              <a:custGeom>
                <a:avLst/>
                <a:gdLst>
                  <a:gd name="T0" fmla="*/ 74 w 126"/>
                  <a:gd name="T1" fmla="*/ 42 h 89"/>
                  <a:gd name="T2" fmla="*/ 521 w 126"/>
                  <a:gd name="T3" fmla="*/ 586 h 89"/>
                  <a:gd name="T4" fmla="*/ 612 w 126"/>
                  <a:gd name="T5" fmla="*/ 1345 h 89"/>
                  <a:gd name="T6" fmla="*/ 1133 w 126"/>
                  <a:gd name="T7" fmla="*/ 1209 h 89"/>
                  <a:gd name="T8" fmla="*/ 1397 w 126"/>
                  <a:gd name="T9" fmla="*/ 573 h 89"/>
                  <a:gd name="T10" fmla="*/ 0 w 126"/>
                  <a:gd name="T11" fmla="*/ 42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" h="89">
                    <a:moveTo>
                      <a:pt x="6" y="3"/>
                    </a:moveTo>
                    <a:cubicBezTo>
                      <a:pt x="23" y="12"/>
                      <a:pt x="33" y="21"/>
                      <a:pt x="42" y="39"/>
                    </a:cubicBezTo>
                    <a:cubicBezTo>
                      <a:pt x="49" y="52"/>
                      <a:pt x="56" y="74"/>
                      <a:pt x="49" y="89"/>
                    </a:cubicBezTo>
                    <a:cubicBezTo>
                      <a:pt x="58" y="81"/>
                      <a:pt x="80" y="85"/>
                      <a:pt x="91" y="80"/>
                    </a:cubicBezTo>
                    <a:cubicBezTo>
                      <a:pt x="109" y="72"/>
                      <a:pt x="126" y="55"/>
                      <a:pt x="112" y="38"/>
                    </a:cubicBezTo>
                    <a:cubicBezTo>
                      <a:pt x="89" y="8"/>
                      <a:pt x="23" y="0"/>
                      <a:pt x="0" y="3"/>
                    </a:cubicBezTo>
                  </a:path>
                </a:pathLst>
              </a:custGeom>
              <a:solidFill>
                <a:srgbClr val="FDE4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1" name="Freeform 723">
                <a:extLst>
                  <a:ext uri="{FF2B5EF4-FFF2-40B4-BE49-F238E27FC236}">
                    <a16:creationId xmlns:a16="http://schemas.microsoft.com/office/drawing/2014/main" id="{6151343B-BCC5-402D-ACB9-9C3B5E36A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1704"/>
              </a:xfrm>
              <a:custGeom>
                <a:avLst/>
                <a:gdLst>
                  <a:gd name="T0" fmla="*/ 1541 w 526"/>
                  <a:gd name="T1" fmla="*/ 10422 h 689"/>
                  <a:gd name="T2" fmla="*/ 1606 w 526"/>
                  <a:gd name="T3" fmla="*/ 8050 h 689"/>
                  <a:gd name="T4" fmla="*/ 1729 w 526"/>
                  <a:gd name="T5" fmla="*/ 7971 h 689"/>
                  <a:gd name="T6" fmla="*/ 1778 w 526"/>
                  <a:gd name="T7" fmla="*/ 8686 h 689"/>
                  <a:gd name="T8" fmla="*/ 1805 w 526"/>
                  <a:gd name="T9" fmla="*/ 8666 h 689"/>
                  <a:gd name="T10" fmla="*/ 1757 w 526"/>
                  <a:gd name="T11" fmla="*/ 6972 h 689"/>
                  <a:gd name="T12" fmla="*/ 1977 w 526"/>
                  <a:gd name="T13" fmla="*/ 4355 h 689"/>
                  <a:gd name="T14" fmla="*/ 3346 w 526"/>
                  <a:gd name="T15" fmla="*/ 3767 h 689"/>
                  <a:gd name="T16" fmla="*/ 4044 w 526"/>
                  <a:gd name="T17" fmla="*/ 4293 h 689"/>
                  <a:gd name="T18" fmla="*/ 4317 w 526"/>
                  <a:gd name="T19" fmla="*/ 4917 h 689"/>
                  <a:gd name="T20" fmla="*/ 4206 w 526"/>
                  <a:gd name="T21" fmla="*/ 4355 h 689"/>
                  <a:gd name="T22" fmla="*/ 4206 w 526"/>
                  <a:gd name="T23" fmla="*/ 4056 h 689"/>
                  <a:gd name="T24" fmla="*/ 4517 w 526"/>
                  <a:gd name="T25" fmla="*/ 4219 h 689"/>
                  <a:gd name="T26" fmla="*/ 4366 w 526"/>
                  <a:gd name="T27" fmla="*/ 3779 h 689"/>
                  <a:gd name="T28" fmla="*/ 4297 w 526"/>
                  <a:gd name="T29" fmla="*/ 3462 h 689"/>
                  <a:gd name="T30" fmla="*/ 4232 w 526"/>
                  <a:gd name="T31" fmla="*/ 3163 h 689"/>
                  <a:gd name="T32" fmla="*/ 4496 w 526"/>
                  <a:gd name="T33" fmla="*/ 2886 h 689"/>
                  <a:gd name="T34" fmla="*/ 4892 w 526"/>
                  <a:gd name="T35" fmla="*/ 2587 h 689"/>
                  <a:gd name="T36" fmla="*/ 5451 w 526"/>
                  <a:gd name="T37" fmla="*/ 2374 h 689"/>
                  <a:gd name="T38" fmla="*/ 4679 w 526"/>
                  <a:gd name="T39" fmla="*/ 967 h 689"/>
                  <a:gd name="T40" fmla="*/ 1541 w 526"/>
                  <a:gd name="T41" fmla="*/ 2312 h 689"/>
                  <a:gd name="T42" fmla="*/ 396 w 526"/>
                  <a:gd name="T43" fmla="*/ 3163 h 689"/>
                  <a:gd name="T44" fmla="*/ 248 w 526"/>
                  <a:gd name="T45" fmla="*/ 2147 h 689"/>
                  <a:gd name="T46" fmla="*/ 4060 w 526"/>
                  <a:gd name="T47" fmla="*/ 62 h 689"/>
                  <a:gd name="T48" fmla="*/ 6498 w 526"/>
                  <a:gd name="T49" fmla="*/ 1768 h 689"/>
                  <a:gd name="T50" fmla="*/ 5650 w 526"/>
                  <a:gd name="T51" fmla="*/ 2965 h 689"/>
                  <a:gd name="T52" fmla="*/ 4716 w 526"/>
                  <a:gd name="T53" fmla="*/ 2844 h 689"/>
                  <a:gd name="T54" fmla="*/ 4443 w 526"/>
                  <a:gd name="T55" fmla="*/ 3633 h 689"/>
                  <a:gd name="T56" fmla="*/ 4742 w 526"/>
                  <a:gd name="T57" fmla="*/ 4476 h 689"/>
                  <a:gd name="T58" fmla="*/ 4591 w 526"/>
                  <a:gd name="T59" fmla="*/ 4753 h 689"/>
                  <a:gd name="T60" fmla="*/ 4317 w 526"/>
                  <a:gd name="T61" fmla="*/ 4509 h 689"/>
                  <a:gd name="T62" fmla="*/ 4329 w 526"/>
                  <a:gd name="T63" fmla="*/ 4580 h 689"/>
                  <a:gd name="T64" fmla="*/ 4431 w 526"/>
                  <a:gd name="T65" fmla="*/ 4961 h 689"/>
                  <a:gd name="T66" fmla="*/ 4517 w 526"/>
                  <a:gd name="T67" fmla="*/ 5040 h 689"/>
                  <a:gd name="T68" fmla="*/ 4693 w 526"/>
                  <a:gd name="T69" fmla="*/ 5206 h 689"/>
                  <a:gd name="T70" fmla="*/ 4554 w 526"/>
                  <a:gd name="T71" fmla="*/ 5473 h 689"/>
                  <a:gd name="T72" fmla="*/ 4232 w 526"/>
                  <a:gd name="T73" fmla="*/ 5493 h 689"/>
                  <a:gd name="T74" fmla="*/ 4222 w 526"/>
                  <a:gd name="T75" fmla="*/ 5157 h 689"/>
                  <a:gd name="T76" fmla="*/ 4260 w 526"/>
                  <a:gd name="T77" fmla="*/ 4917 h 689"/>
                  <a:gd name="T78" fmla="*/ 4072 w 526"/>
                  <a:gd name="T79" fmla="*/ 4434 h 689"/>
                  <a:gd name="T80" fmla="*/ 3458 w 526"/>
                  <a:gd name="T81" fmla="*/ 4160 h 689"/>
                  <a:gd name="T82" fmla="*/ 3163 w 526"/>
                  <a:gd name="T83" fmla="*/ 4385 h 689"/>
                  <a:gd name="T84" fmla="*/ 3073 w 526"/>
                  <a:gd name="T85" fmla="*/ 4870 h 689"/>
                  <a:gd name="T86" fmla="*/ 3497 w 526"/>
                  <a:gd name="T87" fmla="*/ 5884 h 689"/>
                  <a:gd name="T88" fmla="*/ 2837 w 526"/>
                  <a:gd name="T89" fmla="*/ 7506 h 689"/>
                  <a:gd name="T90" fmla="*/ 2788 w 526"/>
                  <a:gd name="T91" fmla="*/ 8686 h 689"/>
                  <a:gd name="T92" fmla="*/ 2503 w 526"/>
                  <a:gd name="T93" fmla="*/ 10422 h 68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6" h="689">
                    <a:moveTo>
                      <a:pt x="124" y="689"/>
                    </a:moveTo>
                    <a:cubicBezTo>
                      <a:pt x="132" y="665"/>
                      <a:pt x="126" y="551"/>
                      <a:pt x="129" y="532"/>
                    </a:cubicBezTo>
                    <a:cubicBezTo>
                      <a:pt x="132" y="512"/>
                      <a:pt x="138" y="516"/>
                      <a:pt x="139" y="527"/>
                    </a:cubicBezTo>
                    <a:cubicBezTo>
                      <a:pt x="140" y="535"/>
                      <a:pt x="141" y="558"/>
                      <a:pt x="143" y="574"/>
                    </a:cubicBezTo>
                    <a:cubicBezTo>
                      <a:pt x="143" y="578"/>
                      <a:pt x="145" y="577"/>
                      <a:pt x="145" y="573"/>
                    </a:cubicBezTo>
                    <a:cubicBezTo>
                      <a:pt x="147" y="545"/>
                      <a:pt x="145" y="492"/>
                      <a:pt x="141" y="461"/>
                    </a:cubicBezTo>
                    <a:cubicBezTo>
                      <a:pt x="137" y="427"/>
                      <a:pt x="142" y="335"/>
                      <a:pt x="159" y="288"/>
                    </a:cubicBezTo>
                    <a:cubicBezTo>
                      <a:pt x="181" y="229"/>
                      <a:pt x="248" y="241"/>
                      <a:pt x="269" y="249"/>
                    </a:cubicBezTo>
                    <a:cubicBezTo>
                      <a:pt x="307" y="262"/>
                      <a:pt x="315" y="278"/>
                      <a:pt x="325" y="284"/>
                    </a:cubicBezTo>
                    <a:cubicBezTo>
                      <a:pt x="336" y="290"/>
                      <a:pt x="344" y="316"/>
                      <a:pt x="347" y="325"/>
                    </a:cubicBezTo>
                    <a:cubicBezTo>
                      <a:pt x="346" y="315"/>
                      <a:pt x="340" y="298"/>
                      <a:pt x="338" y="288"/>
                    </a:cubicBezTo>
                    <a:cubicBezTo>
                      <a:pt x="335" y="278"/>
                      <a:pt x="334" y="271"/>
                      <a:pt x="338" y="268"/>
                    </a:cubicBezTo>
                    <a:cubicBezTo>
                      <a:pt x="343" y="265"/>
                      <a:pt x="354" y="272"/>
                      <a:pt x="363" y="279"/>
                    </a:cubicBezTo>
                    <a:cubicBezTo>
                      <a:pt x="363" y="279"/>
                      <a:pt x="353" y="259"/>
                      <a:pt x="351" y="250"/>
                    </a:cubicBezTo>
                    <a:cubicBezTo>
                      <a:pt x="350" y="240"/>
                      <a:pt x="352" y="234"/>
                      <a:pt x="345" y="229"/>
                    </a:cubicBezTo>
                    <a:cubicBezTo>
                      <a:pt x="341" y="224"/>
                      <a:pt x="338" y="215"/>
                      <a:pt x="340" y="209"/>
                    </a:cubicBezTo>
                    <a:cubicBezTo>
                      <a:pt x="344" y="199"/>
                      <a:pt x="355" y="201"/>
                      <a:pt x="361" y="191"/>
                    </a:cubicBezTo>
                    <a:cubicBezTo>
                      <a:pt x="369" y="180"/>
                      <a:pt x="378" y="174"/>
                      <a:pt x="393" y="171"/>
                    </a:cubicBezTo>
                    <a:cubicBezTo>
                      <a:pt x="408" y="171"/>
                      <a:pt x="422" y="168"/>
                      <a:pt x="438" y="157"/>
                    </a:cubicBezTo>
                    <a:cubicBezTo>
                      <a:pt x="470" y="133"/>
                      <a:pt x="470" y="89"/>
                      <a:pt x="376" y="64"/>
                    </a:cubicBezTo>
                    <a:cubicBezTo>
                      <a:pt x="283" y="39"/>
                      <a:pt x="157" y="110"/>
                      <a:pt x="124" y="153"/>
                    </a:cubicBezTo>
                    <a:cubicBezTo>
                      <a:pt x="95" y="191"/>
                      <a:pt x="64" y="230"/>
                      <a:pt x="32" y="209"/>
                    </a:cubicBezTo>
                    <a:cubicBezTo>
                      <a:pt x="0" y="188"/>
                      <a:pt x="15" y="157"/>
                      <a:pt x="20" y="142"/>
                    </a:cubicBezTo>
                    <a:cubicBezTo>
                      <a:pt x="50" y="51"/>
                      <a:pt x="213" y="8"/>
                      <a:pt x="326" y="4"/>
                    </a:cubicBezTo>
                    <a:cubicBezTo>
                      <a:pt x="461" y="0"/>
                      <a:pt x="518" y="76"/>
                      <a:pt x="522" y="117"/>
                    </a:cubicBezTo>
                    <a:cubicBezTo>
                      <a:pt x="526" y="155"/>
                      <a:pt x="496" y="186"/>
                      <a:pt x="454" y="196"/>
                    </a:cubicBezTo>
                    <a:cubicBezTo>
                      <a:pt x="410" y="207"/>
                      <a:pt x="398" y="171"/>
                      <a:pt x="379" y="188"/>
                    </a:cubicBezTo>
                    <a:cubicBezTo>
                      <a:pt x="369" y="198"/>
                      <a:pt x="353" y="210"/>
                      <a:pt x="357" y="240"/>
                    </a:cubicBezTo>
                    <a:cubicBezTo>
                      <a:pt x="361" y="269"/>
                      <a:pt x="375" y="291"/>
                      <a:pt x="381" y="296"/>
                    </a:cubicBezTo>
                    <a:cubicBezTo>
                      <a:pt x="386" y="301"/>
                      <a:pt x="383" y="315"/>
                      <a:pt x="369" y="314"/>
                    </a:cubicBezTo>
                    <a:cubicBezTo>
                      <a:pt x="358" y="314"/>
                      <a:pt x="351" y="304"/>
                      <a:pt x="347" y="298"/>
                    </a:cubicBezTo>
                    <a:cubicBezTo>
                      <a:pt x="347" y="300"/>
                      <a:pt x="348" y="301"/>
                      <a:pt x="348" y="303"/>
                    </a:cubicBezTo>
                    <a:cubicBezTo>
                      <a:pt x="351" y="311"/>
                      <a:pt x="354" y="321"/>
                      <a:pt x="356" y="328"/>
                    </a:cubicBezTo>
                    <a:cubicBezTo>
                      <a:pt x="357" y="331"/>
                      <a:pt x="361" y="332"/>
                      <a:pt x="363" y="333"/>
                    </a:cubicBezTo>
                    <a:cubicBezTo>
                      <a:pt x="369" y="334"/>
                      <a:pt x="375" y="337"/>
                      <a:pt x="377" y="344"/>
                    </a:cubicBezTo>
                    <a:cubicBezTo>
                      <a:pt x="381" y="354"/>
                      <a:pt x="370" y="362"/>
                      <a:pt x="366" y="362"/>
                    </a:cubicBezTo>
                    <a:cubicBezTo>
                      <a:pt x="365" y="366"/>
                      <a:pt x="356" y="374"/>
                      <a:pt x="340" y="363"/>
                    </a:cubicBezTo>
                    <a:cubicBezTo>
                      <a:pt x="334" y="358"/>
                      <a:pt x="336" y="348"/>
                      <a:pt x="339" y="341"/>
                    </a:cubicBezTo>
                    <a:cubicBezTo>
                      <a:pt x="340" y="338"/>
                      <a:pt x="342" y="329"/>
                      <a:pt x="342" y="325"/>
                    </a:cubicBezTo>
                    <a:cubicBezTo>
                      <a:pt x="339" y="314"/>
                      <a:pt x="333" y="297"/>
                      <a:pt x="327" y="293"/>
                    </a:cubicBezTo>
                    <a:cubicBezTo>
                      <a:pt x="319" y="289"/>
                      <a:pt x="296" y="280"/>
                      <a:pt x="278" y="275"/>
                    </a:cubicBezTo>
                    <a:cubicBezTo>
                      <a:pt x="260" y="270"/>
                      <a:pt x="259" y="281"/>
                      <a:pt x="254" y="290"/>
                    </a:cubicBezTo>
                    <a:cubicBezTo>
                      <a:pt x="249" y="297"/>
                      <a:pt x="248" y="309"/>
                      <a:pt x="247" y="322"/>
                    </a:cubicBezTo>
                    <a:cubicBezTo>
                      <a:pt x="246" y="334"/>
                      <a:pt x="282" y="339"/>
                      <a:pt x="281" y="389"/>
                    </a:cubicBezTo>
                    <a:cubicBezTo>
                      <a:pt x="281" y="439"/>
                      <a:pt x="259" y="492"/>
                      <a:pt x="228" y="496"/>
                    </a:cubicBezTo>
                    <a:cubicBezTo>
                      <a:pt x="234" y="503"/>
                      <a:pt x="241" y="526"/>
                      <a:pt x="224" y="574"/>
                    </a:cubicBezTo>
                    <a:cubicBezTo>
                      <a:pt x="206" y="622"/>
                      <a:pt x="201" y="689"/>
                      <a:pt x="201" y="689"/>
                    </a:cubicBezTo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2" name="Freeform 724">
                <a:extLst>
                  <a:ext uri="{FF2B5EF4-FFF2-40B4-BE49-F238E27FC236}">
                    <a16:creationId xmlns:a16="http://schemas.microsoft.com/office/drawing/2014/main" id="{DD2ACD18-6059-49FB-A086-92550B923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2458"/>
                <a:ext cx="510" cy="1137"/>
              </a:xfrm>
              <a:custGeom>
                <a:avLst/>
                <a:gdLst>
                  <a:gd name="T0" fmla="*/ 0 w 220"/>
                  <a:gd name="T1" fmla="*/ 6946 h 460"/>
                  <a:gd name="T2" fmla="*/ 962 w 220"/>
                  <a:gd name="T3" fmla="*/ 6946 h 460"/>
                  <a:gd name="T4" fmla="*/ 1247 w 220"/>
                  <a:gd name="T5" fmla="*/ 5210 h 460"/>
                  <a:gd name="T6" fmla="*/ 1296 w 220"/>
                  <a:gd name="T7" fmla="*/ 4031 h 460"/>
                  <a:gd name="T8" fmla="*/ 1957 w 220"/>
                  <a:gd name="T9" fmla="*/ 2412 h 460"/>
                  <a:gd name="T10" fmla="*/ 1532 w 220"/>
                  <a:gd name="T11" fmla="*/ 1406 h 460"/>
                  <a:gd name="T12" fmla="*/ 1618 w 220"/>
                  <a:gd name="T13" fmla="*/ 922 h 460"/>
                  <a:gd name="T14" fmla="*/ 1919 w 220"/>
                  <a:gd name="T15" fmla="*/ 697 h 460"/>
                  <a:gd name="T16" fmla="*/ 2531 w 220"/>
                  <a:gd name="T17" fmla="*/ 966 h 460"/>
                  <a:gd name="T18" fmla="*/ 2715 w 220"/>
                  <a:gd name="T19" fmla="*/ 1448 h 460"/>
                  <a:gd name="T20" fmla="*/ 2675 w 220"/>
                  <a:gd name="T21" fmla="*/ 1693 h 460"/>
                  <a:gd name="T22" fmla="*/ 2691 w 220"/>
                  <a:gd name="T23" fmla="*/ 2022 h 460"/>
                  <a:gd name="T24" fmla="*/ 2703 w 220"/>
                  <a:gd name="T25" fmla="*/ 2042 h 460"/>
                  <a:gd name="T26" fmla="*/ 2740 w 220"/>
                  <a:gd name="T27" fmla="*/ 1540 h 460"/>
                  <a:gd name="T28" fmla="*/ 2740 w 220"/>
                  <a:gd name="T29" fmla="*/ 1312 h 460"/>
                  <a:gd name="T30" fmla="*/ 2504 w 220"/>
                  <a:gd name="T31" fmla="*/ 831 h 460"/>
                  <a:gd name="T32" fmla="*/ 1806 w 220"/>
                  <a:gd name="T33" fmla="*/ 299 h 460"/>
                  <a:gd name="T34" fmla="*/ 436 w 220"/>
                  <a:gd name="T35" fmla="*/ 892 h 460"/>
                  <a:gd name="T36" fmla="*/ 209 w 220"/>
                  <a:gd name="T37" fmla="*/ 3500 h 460"/>
                  <a:gd name="T38" fmla="*/ 264 w 220"/>
                  <a:gd name="T39" fmla="*/ 5193 h 460"/>
                  <a:gd name="T40" fmla="*/ 236 w 220"/>
                  <a:gd name="T41" fmla="*/ 5210 h 460"/>
                  <a:gd name="T42" fmla="*/ 188 w 220"/>
                  <a:gd name="T43" fmla="*/ 4504 h 460"/>
                  <a:gd name="T44" fmla="*/ 65 w 220"/>
                  <a:gd name="T45" fmla="*/ 4575 h 460"/>
                  <a:gd name="T46" fmla="*/ 0 w 220"/>
                  <a:gd name="T47" fmla="*/ 6946 h 4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20" h="460">
                    <a:moveTo>
                      <a:pt x="0" y="460"/>
                    </a:moveTo>
                    <a:cubicBezTo>
                      <a:pt x="77" y="460"/>
                      <a:pt x="77" y="460"/>
                      <a:pt x="77" y="460"/>
                    </a:cubicBezTo>
                    <a:cubicBezTo>
                      <a:pt x="77" y="460"/>
                      <a:pt x="82" y="393"/>
                      <a:pt x="100" y="345"/>
                    </a:cubicBezTo>
                    <a:cubicBezTo>
                      <a:pt x="117" y="297"/>
                      <a:pt x="110" y="274"/>
                      <a:pt x="104" y="267"/>
                    </a:cubicBezTo>
                    <a:cubicBezTo>
                      <a:pt x="135" y="263"/>
                      <a:pt x="157" y="210"/>
                      <a:pt x="157" y="160"/>
                    </a:cubicBezTo>
                    <a:cubicBezTo>
                      <a:pt x="158" y="110"/>
                      <a:pt x="122" y="105"/>
                      <a:pt x="123" y="93"/>
                    </a:cubicBezTo>
                    <a:cubicBezTo>
                      <a:pt x="124" y="80"/>
                      <a:pt x="125" y="68"/>
                      <a:pt x="130" y="61"/>
                    </a:cubicBezTo>
                    <a:cubicBezTo>
                      <a:pt x="135" y="52"/>
                      <a:pt x="136" y="41"/>
                      <a:pt x="154" y="46"/>
                    </a:cubicBezTo>
                    <a:cubicBezTo>
                      <a:pt x="172" y="51"/>
                      <a:pt x="195" y="60"/>
                      <a:pt x="203" y="64"/>
                    </a:cubicBezTo>
                    <a:cubicBezTo>
                      <a:pt x="209" y="68"/>
                      <a:pt x="215" y="85"/>
                      <a:pt x="218" y="96"/>
                    </a:cubicBezTo>
                    <a:cubicBezTo>
                      <a:pt x="218" y="100"/>
                      <a:pt x="216" y="109"/>
                      <a:pt x="215" y="112"/>
                    </a:cubicBezTo>
                    <a:cubicBezTo>
                      <a:pt x="212" y="119"/>
                      <a:pt x="210" y="129"/>
                      <a:pt x="216" y="134"/>
                    </a:cubicBezTo>
                    <a:cubicBezTo>
                      <a:pt x="217" y="134"/>
                      <a:pt x="217" y="134"/>
                      <a:pt x="217" y="135"/>
                    </a:cubicBezTo>
                    <a:cubicBezTo>
                      <a:pt x="218" y="124"/>
                      <a:pt x="219" y="113"/>
                      <a:pt x="220" y="102"/>
                    </a:cubicBezTo>
                    <a:cubicBezTo>
                      <a:pt x="220" y="97"/>
                      <a:pt x="220" y="92"/>
                      <a:pt x="220" y="87"/>
                    </a:cubicBezTo>
                    <a:cubicBezTo>
                      <a:pt x="216" y="75"/>
                      <a:pt x="209" y="59"/>
                      <a:pt x="201" y="55"/>
                    </a:cubicBezTo>
                    <a:cubicBezTo>
                      <a:pt x="191" y="49"/>
                      <a:pt x="183" y="33"/>
                      <a:pt x="145" y="20"/>
                    </a:cubicBezTo>
                    <a:cubicBezTo>
                      <a:pt x="124" y="12"/>
                      <a:pt x="57" y="0"/>
                      <a:pt x="35" y="59"/>
                    </a:cubicBezTo>
                    <a:cubicBezTo>
                      <a:pt x="18" y="106"/>
                      <a:pt x="13" y="198"/>
                      <a:pt x="17" y="232"/>
                    </a:cubicBezTo>
                    <a:cubicBezTo>
                      <a:pt x="21" y="263"/>
                      <a:pt x="23" y="316"/>
                      <a:pt x="21" y="344"/>
                    </a:cubicBezTo>
                    <a:cubicBezTo>
                      <a:pt x="21" y="348"/>
                      <a:pt x="19" y="349"/>
                      <a:pt x="19" y="345"/>
                    </a:cubicBezTo>
                    <a:cubicBezTo>
                      <a:pt x="17" y="329"/>
                      <a:pt x="16" y="306"/>
                      <a:pt x="15" y="298"/>
                    </a:cubicBezTo>
                    <a:cubicBezTo>
                      <a:pt x="14" y="287"/>
                      <a:pt x="8" y="283"/>
                      <a:pt x="5" y="303"/>
                    </a:cubicBezTo>
                    <a:cubicBezTo>
                      <a:pt x="2" y="322"/>
                      <a:pt x="8" y="436"/>
                      <a:pt x="0" y="460"/>
                    </a:cubicBezTo>
                    <a:close/>
                  </a:path>
                </a:pathLst>
              </a:custGeom>
              <a:solidFill>
                <a:srgbClr val="ECD6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3" name="Freeform 725">
                <a:extLst>
                  <a:ext uri="{FF2B5EF4-FFF2-40B4-BE49-F238E27FC236}">
                    <a16:creationId xmlns:a16="http://schemas.microsoft.com/office/drawing/2014/main" id="{3A87DD6C-BAD0-44BF-A60F-04407CEB4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0" y="2603"/>
                <a:ext cx="111" cy="213"/>
              </a:xfrm>
              <a:custGeom>
                <a:avLst/>
                <a:gdLst>
                  <a:gd name="T0" fmla="*/ 546 w 48"/>
                  <a:gd name="T1" fmla="*/ 852 h 86"/>
                  <a:gd name="T2" fmla="*/ 370 w 48"/>
                  <a:gd name="T3" fmla="*/ 681 h 86"/>
                  <a:gd name="T4" fmla="*/ 284 w 48"/>
                  <a:gd name="T5" fmla="*/ 607 h 86"/>
                  <a:gd name="T6" fmla="*/ 208 w 48"/>
                  <a:gd name="T7" fmla="*/ 307 h 86"/>
                  <a:gd name="T8" fmla="*/ 113 w 48"/>
                  <a:gd name="T9" fmla="*/ 30 h 86"/>
                  <a:gd name="T10" fmla="*/ 74 w 48"/>
                  <a:gd name="T11" fmla="*/ 62 h 86"/>
                  <a:gd name="T12" fmla="*/ 123 w 48"/>
                  <a:gd name="T13" fmla="*/ 307 h 86"/>
                  <a:gd name="T14" fmla="*/ 171 w 48"/>
                  <a:gd name="T15" fmla="*/ 565 h 86"/>
                  <a:gd name="T16" fmla="*/ 102 w 48"/>
                  <a:gd name="T17" fmla="*/ 320 h 86"/>
                  <a:gd name="T18" fmla="*/ 28 w 48"/>
                  <a:gd name="T19" fmla="*/ 134 h 86"/>
                  <a:gd name="T20" fmla="*/ 0 w 48"/>
                  <a:gd name="T21" fmla="*/ 166 h 86"/>
                  <a:gd name="T22" fmla="*/ 65 w 48"/>
                  <a:gd name="T23" fmla="*/ 362 h 86"/>
                  <a:gd name="T24" fmla="*/ 65 w 48"/>
                  <a:gd name="T25" fmla="*/ 362 h 86"/>
                  <a:gd name="T26" fmla="*/ 113 w 48"/>
                  <a:gd name="T27" fmla="*/ 565 h 86"/>
                  <a:gd name="T28" fmla="*/ 74 w 48"/>
                  <a:gd name="T29" fmla="*/ 802 h 86"/>
                  <a:gd name="T30" fmla="*/ 86 w 48"/>
                  <a:gd name="T31" fmla="*/ 1142 h 86"/>
                  <a:gd name="T32" fmla="*/ 407 w 48"/>
                  <a:gd name="T33" fmla="*/ 1122 h 86"/>
                  <a:gd name="T34" fmla="*/ 546 w 48"/>
                  <a:gd name="T35" fmla="*/ 852 h 8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" h="86">
                    <a:moveTo>
                      <a:pt x="44" y="56"/>
                    </a:moveTo>
                    <a:cubicBezTo>
                      <a:pt x="42" y="49"/>
                      <a:pt x="36" y="46"/>
                      <a:pt x="30" y="45"/>
                    </a:cubicBezTo>
                    <a:cubicBezTo>
                      <a:pt x="28" y="44"/>
                      <a:pt x="24" y="43"/>
                      <a:pt x="23" y="40"/>
                    </a:cubicBezTo>
                    <a:cubicBezTo>
                      <a:pt x="22" y="35"/>
                      <a:pt x="19" y="27"/>
                      <a:pt x="17" y="20"/>
                    </a:cubicBezTo>
                    <a:cubicBezTo>
                      <a:pt x="16" y="19"/>
                      <a:pt x="10" y="2"/>
                      <a:pt x="9" y="2"/>
                    </a:cubicBezTo>
                    <a:cubicBezTo>
                      <a:pt x="9" y="2"/>
                      <a:pt x="6" y="0"/>
                      <a:pt x="6" y="4"/>
                    </a:cubicBezTo>
                    <a:cubicBezTo>
                      <a:pt x="7" y="8"/>
                      <a:pt x="11" y="20"/>
                      <a:pt x="10" y="20"/>
                    </a:cubicBezTo>
                    <a:cubicBezTo>
                      <a:pt x="12" y="26"/>
                      <a:pt x="13" y="32"/>
                      <a:pt x="14" y="37"/>
                    </a:cubicBezTo>
                    <a:cubicBezTo>
                      <a:pt x="13" y="33"/>
                      <a:pt x="11" y="27"/>
                      <a:pt x="8" y="21"/>
                    </a:cubicBezTo>
                    <a:cubicBezTo>
                      <a:pt x="8" y="19"/>
                      <a:pt x="3" y="9"/>
                      <a:pt x="2" y="9"/>
                    </a:cubicBezTo>
                    <a:cubicBezTo>
                      <a:pt x="2" y="10"/>
                      <a:pt x="0" y="10"/>
                      <a:pt x="0" y="11"/>
                    </a:cubicBezTo>
                    <a:cubicBezTo>
                      <a:pt x="0" y="15"/>
                      <a:pt x="4" y="22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7" y="29"/>
                      <a:pt x="8" y="33"/>
                      <a:pt x="9" y="37"/>
                    </a:cubicBezTo>
                    <a:cubicBezTo>
                      <a:pt x="9" y="41"/>
                      <a:pt x="7" y="50"/>
                      <a:pt x="6" y="53"/>
                    </a:cubicBezTo>
                    <a:cubicBezTo>
                      <a:pt x="3" y="60"/>
                      <a:pt x="1" y="70"/>
                      <a:pt x="7" y="75"/>
                    </a:cubicBezTo>
                    <a:cubicBezTo>
                      <a:pt x="23" y="86"/>
                      <a:pt x="32" y="78"/>
                      <a:pt x="33" y="74"/>
                    </a:cubicBezTo>
                    <a:cubicBezTo>
                      <a:pt x="37" y="74"/>
                      <a:pt x="48" y="66"/>
                      <a:pt x="44" y="56"/>
                    </a:cubicBezTo>
                    <a:close/>
                  </a:path>
                </a:pathLst>
              </a:custGeom>
              <a:solidFill>
                <a:srgbClr val="6DA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4" name="Freeform 726">
                <a:extLst>
                  <a:ext uri="{FF2B5EF4-FFF2-40B4-BE49-F238E27FC236}">
                    <a16:creationId xmlns:a16="http://schemas.microsoft.com/office/drawing/2014/main" id="{720309D1-1F7D-468D-8147-0635A76DF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569"/>
              </a:xfrm>
              <a:custGeom>
                <a:avLst/>
                <a:gdLst>
                  <a:gd name="T0" fmla="*/ 4060 w 526"/>
                  <a:gd name="T1" fmla="*/ 62 h 230"/>
                  <a:gd name="T2" fmla="*/ 248 w 526"/>
                  <a:gd name="T3" fmla="*/ 2147 h 230"/>
                  <a:gd name="T4" fmla="*/ 396 w 526"/>
                  <a:gd name="T5" fmla="*/ 3164 h 230"/>
                  <a:gd name="T6" fmla="*/ 1541 w 526"/>
                  <a:gd name="T7" fmla="*/ 2321 h 230"/>
                  <a:gd name="T8" fmla="*/ 4679 w 526"/>
                  <a:gd name="T9" fmla="*/ 967 h 230"/>
                  <a:gd name="T10" fmla="*/ 5451 w 526"/>
                  <a:gd name="T11" fmla="*/ 2375 h 230"/>
                  <a:gd name="T12" fmla="*/ 4892 w 526"/>
                  <a:gd name="T13" fmla="*/ 2588 h 230"/>
                  <a:gd name="T14" fmla="*/ 4892 w 526"/>
                  <a:gd name="T15" fmla="*/ 2786 h 230"/>
                  <a:gd name="T16" fmla="*/ 5650 w 526"/>
                  <a:gd name="T17" fmla="*/ 2969 h 230"/>
                  <a:gd name="T18" fmla="*/ 6498 w 526"/>
                  <a:gd name="T19" fmla="*/ 1769 h 230"/>
                  <a:gd name="T20" fmla="*/ 4060 w 526"/>
                  <a:gd name="T21" fmla="*/ 62 h 2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26" h="230">
                    <a:moveTo>
                      <a:pt x="326" y="4"/>
                    </a:moveTo>
                    <a:cubicBezTo>
                      <a:pt x="213" y="8"/>
                      <a:pt x="50" y="51"/>
                      <a:pt x="20" y="142"/>
                    </a:cubicBezTo>
                    <a:cubicBezTo>
                      <a:pt x="15" y="157"/>
                      <a:pt x="0" y="188"/>
                      <a:pt x="32" y="209"/>
                    </a:cubicBezTo>
                    <a:cubicBezTo>
                      <a:pt x="64" y="230"/>
                      <a:pt x="95" y="191"/>
                      <a:pt x="124" y="153"/>
                    </a:cubicBezTo>
                    <a:cubicBezTo>
                      <a:pt x="157" y="110"/>
                      <a:pt x="283" y="39"/>
                      <a:pt x="376" y="64"/>
                    </a:cubicBezTo>
                    <a:cubicBezTo>
                      <a:pt x="470" y="89"/>
                      <a:pt x="470" y="133"/>
                      <a:pt x="438" y="157"/>
                    </a:cubicBezTo>
                    <a:cubicBezTo>
                      <a:pt x="422" y="168"/>
                      <a:pt x="408" y="171"/>
                      <a:pt x="393" y="171"/>
                    </a:cubicBezTo>
                    <a:cubicBezTo>
                      <a:pt x="388" y="171"/>
                      <a:pt x="387" y="182"/>
                      <a:pt x="393" y="184"/>
                    </a:cubicBezTo>
                    <a:cubicBezTo>
                      <a:pt x="407" y="187"/>
                      <a:pt x="422" y="204"/>
                      <a:pt x="454" y="196"/>
                    </a:cubicBezTo>
                    <a:cubicBezTo>
                      <a:pt x="496" y="186"/>
                      <a:pt x="526" y="155"/>
                      <a:pt x="522" y="117"/>
                    </a:cubicBezTo>
                    <a:cubicBezTo>
                      <a:pt x="518" y="76"/>
                      <a:pt x="461" y="0"/>
                      <a:pt x="326" y="4"/>
                    </a:cubicBezTo>
                    <a:close/>
                  </a:path>
                </a:pathLst>
              </a:custGeom>
              <a:solidFill>
                <a:srgbClr val="F3A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5" name="Freeform 727">
                <a:extLst>
                  <a:ext uri="{FF2B5EF4-FFF2-40B4-BE49-F238E27FC236}">
                    <a16:creationId xmlns:a16="http://schemas.microsoft.com/office/drawing/2014/main" id="{2DC4D914-C69D-44D6-B7D2-4A2419D415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988"/>
                <a:ext cx="802" cy="371"/>
              </a:xfrm>
              <a:custGeom>
                <a:avLst/>
                <a:gdLst>
                  <a:gd name="T0" fmla="*/ 3127 w 346"/>
                  <a:gd name="T1" fmla="*/ 453 h 150"/>
                  <a:gd name="T2" fmla="*/ 4084 w 346"/>
                  <a:gd name="T3" fmla="*/ 1224 h 150"/>
                  <a:gd name="T4" fmla="*/ 3873 w 346"/>
                  <a:gd name="T5" fmla="*/ 1724 h 150"/>
                  <a:gd name="T6" fmla="*/ 3352 w 346"/>
                  <a:gd name="T7" fmla="*/ 1939 h 150"/>
                  <a:gd name="T8" fmla="*/ 3352 w 346"/>
                  <a:gd name="T9" fmla="*/ 1939 h 150"/>
                  <a:gd name="T10" fmla="*/ 3335 w 346"/>
                  <a:gd name="T11" fmla="*/ 1939 h 150"/>
                  <a:gd name="T12" fmla="*/ 2976 w 346"/>
                  <a:gd name="T13" fmla="*/ 2271 h 150"/>
                  <a:gd name="T14" fmla="*/ 3352 w 346"/>
                  <a:gd name="T15" fmla="*/ 1994 h 150"/>
                  <a:gd name="T16" fmla="*/ 3910 w 346"/>
                  <a:gd name="T17" fmla="*/ 1786 h 150"/>
                  <a:gd name="T18" fmla="*/ 3138 w 346"/>
                  <a:gd name="T19" fmla="*/ 378 h 150"/>
                  <a:gd name="T20" fmla="*/ 0 w 346"/>
                  <a:gd name="T21" fmla="*/ 1724 h 150"/>
                  <a:gd name="T22" fmla="*/ 49 w 346"/>
                  <a:gd name="T23" fmla="*/ 1768 h 150"/>
                  <a:gd name="T24" fmla="*/ 3127 w 346"/>
                  <a:gd name="T25" fmla="*/ 453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6" h="150">
                    <a:moveTo>
                      <a:pt x="251" y="30"/>
                    </a:moveTo>
                    <a:cubicBezTo>
                      <a:pt x="313" y="46"/>
                      <a:pt x="326" y="69"/>
                      <a:pt x="328" y="81"/>
                    </a:cubicBezTo>
                    <a:cubicBezTo>
                      <a:pt x="330" y="92"/>
                      <a:pt x="324" y="104"/>
                      <a:pt x="311" y="114"/>
                    </a:cubicBezTo>
                    <a:cubicBezTo>
                      <a:pt x="297" y="123"/>
                      <a:pt x="284" y="128"/>
                      <a:pt x="269" y="128"/>
                    </a:cubicBezTo>
                    <a:cubicBezTo>
                      <a:pt x="269" y="128"/>
                      <a:pt x="269" y="128"/>
                      <a:pt x="269" y="128"/>
                    </a:cubicBezTo>
                    <a:cubicBezTo>
                      <a:pt x="268" y="128"/>
                      <a:pt x="268" y="128"/>
                      <a:pt x="268" y="128"/>
                    </a:cubicBezTo>
                    <a:cubicBezTo>
                      <a:pt x="254" y="130"/>
                      <a:pt x="247" y="138"/>
                      <a:pt x="239" y="150"/>
                    </a:cubicBezTo>
                    <a:cubicBezTo>
                      <a:pt x="246" y="140"/>
                      <a:pt x="255" y="134"/>
                      <a:pt x="269" y="132"/>
                    </a:cubicBezTo>
                    <a:cubicBezTo>
                      <a:pt x="284" y="132"/>
                      <a:pt x="298" y="129"/>
                      <a:pt x="314" y="118"/>
                    </a:cubicBezTo>
                    <a:cubicBezTo>
                      <a:pt x="346" y="94"/>
                      <a:pt x="346" y="50"/>
                      <a:pt x="252" y="25"/>
                    </a:cubicBezTo>
                    <a:cubicBezTo>
                      <a:pt x="159" y="0"/>
                      <a:pt x="33" y="71"/>
                      <a:pt x="0" y="114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38" y="72"/>
                      <a:pt x="163" y="7"/>
                      <a:pt x="251" y="30"/>
                    </a:cubicBezTo>
                    <a:close/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6" name="Freeform 728">
                <a:extLst>
                  <a:ext uri="{FF2B5EF4-FFF2-40B4-BE49-F238E27FC236}">
                    <a16:creationId xmlns:a16="http://schemas.microsoft.com/office/drawing/2014/main" id="{B5ACC1DC-A665-4766-AA8B-B9FB9F7BE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7" y="2027"/>
                <a:ext cx="480" cy="332"/>
              </a:xfrm>
              <a:custGeom>
                <a:avLst/>
                <a:gdLst>
                  <a:gd name="T0" fmla="*/ 2182 w 207"/>
                  <a:gd name="T1" fmla="*/ 1553 h 134"/>
                  <a:gd name="T2" fmla="*/ 1410 w 207"/>
                  <a:gd name="T3" fmla="*/ 136 h 134"/>
                  <a:gd name="T4" fmla="*/ 37 w 207"/>
                  <a:gd name="T5" fmla="*/ 216 h 134"/>
                  <a:gd name="T6" fmla="*/ 0 w 207"/>
                  <a:gd name="T7" fmla="*/ 258 h 134"/>
                  <a:gd name="T8" fmla="*/ 65 w 207"/>
                  <a:gd name="T9" fmla="*/ 287 h 134"/>
                  <a:gd name="T10" fmla="*/ 1398 w 207"/>
                  <a:gd name="T11" fmla="*/ 216 h 134"/>
                  <a:gd name="T12" fmla="*/ 2356 w 207"/>
                  <a:gd name="T13" fmla="*/ 989 h 134"/>
                  <a:gd name="T14" fmla="*/ 2145 w 207"/>
                  <a:gd name="T15" fmla="*/ 1492 h 134"/>
                  <a:gd name="T16" fmla="*/ 1619 w 207"/>
                  <a:gd name="T17" fmla="*/ 1700 h 134"/>
                  <a:gd name="T18" fmla="*/ 1619 w 207"/>
                  <a:gd name="T19" fmla="*/ 1700 h 134"/>
                  <a:gd name="T20" fmla="*/ 1607 w 207"/>
                  <a:gd name="T21" fmla="*/ 1700 h 134"/>
                  <a:gd name="T22" fmla="*/ 1248 w 207"/>
                  <a:gd name="T23" fmla="*/ 2039 h 134"/>
                  <a:gd name="T24" fmla="*/ 1619 w 207"/>
                  <a:gd name="T25" fmla="*/ 1762 h 134"/>
                  <a:gd name="T26" fmla="*/ 2182 w 207"/>
                  <a:gd name="T27" fmla="*/ 1553 h 13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07" h="134">
                    <a:moveTo>
                      <a:pt x="175" y="102"/>
                    </a:moveTo>
                    <a:cubicBezTo>
                      <a:pt x="207" y="78"/>
                      <a:pt x="207" y="34"/>
                      <a:pt x="113" y="9"/>
                    </a:cubicBezTo>
                    <a:cubicBezTo>
                      <a:pt x="79" y="0"/>
                      <a:pt x="40" y="4"/>
                      <a:pt x="3" y="14"/>
                    </a:cubicBezTo>
                    <a:cubicBezTo>
                      <a:pt x="2" y="16"/>
                      <a:pt x="0" y="17"/>
                      <a:pt x="0" y="17"/>
                    </a:cubicBezTo>
                    <a:cubicBezTo>
                      <a:pt x="0" y="17"/>
                      <a:pt x="2" y="18"/>
                      <a:pt x="5" y="19"/>
                    </a:cubicBezTo>
                    <a:cubicBezTo>
                      <a:pt x="41" y="9"/>
                      <a:pt x="79" y="5"/>
                      <a:pt x="112" y="14"/>
                    </a:cubicBezTo>
                    <a:cubicBezTo>
                      <a:pt x="174" y="30"/>
                      <a:pt x="187" y="53"/>
                      <a:pt x="189" y="65"/>
                    </a:cubicBezTo>
                    <a:cubicBezTo>
                      <a:pt x="191" y="76"/>
                      <a:pt x="185" y="88"/>
                      <a:pt x="172" y="98"/>
                    </a:cubicBezTo>
                    <a:cubicBezTo>
                      <a:pt x="158" y="107"/>
                      <a:pt x="145" y="112"/>
                      <a:pt x="130" y="112"/>
                    </a:cubicBezTo>
                    <a:cubicBezTo>
                      <a:pt x="130" y="112"/>
                      <a:pt x="130" y="112"/>
                      <a:pt x="130" y="112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15" y="114"/>
                      <a:pt x="108" y="122"/>
                      <a:pt x="100" y="134"/>
                    </a:cubicBezTo>
                    <a:cubicBezTo>
                      <a:pt x="107" y="124"/>
                      <a:pt x="116" y="118"/>
                      <a:pt x="130" y="116"/>
                    </a:cubicBezTo>
                    <a:cubicBezTo>
                      <a:pt x="145" y="116"/>
                      <a:pt x="159" y="113"/>
                      <a:pt x="175" y="102"/>
                    </a:cubicBezTo>
                    <a:close/>
                  </a:path>
                </a:pathLst>
              </a:custGeom>
              <a:solidFill>
                <a:srgbClr val="F5A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7" name="Oval 729">
                <a:extLst>
                  <a:ext uri="{FF2B5EF4-FFF2-40B4-BE49-F238E27FC236}">
                    <a16:creationId xmlns:a16="http://schemas.microsoft.com/office/drawing/2014/main" id="{7E2467B7-B9D1-4032-B29F-9106D2653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2322"/>
                <a:ext cx="78" cy="56"/>
              </a:xfrm>
              <a:prstGeom prst="ellipse">
                <a:avLst/>
              </a:prstGeom>
              <a:solidFill>
                <a:srgbClr val="ECAF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728" name="Freeform 730">
                <a:extLst>
                  <a:ext uri="{FF2B5EF4-FFF2-40B4-BE49-F238E27FC236}">
                    <a16:creationId xmlns:a16="http://schemas.microsoft.com/office/drawing/2014/main" id="{2E9D95B0-2A98-4325-8389-7B5548D0A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3" y="2322"/>
                <a:ext cx="69" cy="52"/>
              </a:xfrm>
              <a:custGeom>
                <a:avLst/>
                <a:gdLst>
                  <a:gd name="T0" fmla="*/ 317 w 30"/>
                  <a:gd name="T1" fmla="*/ 196 h 21"/>
                  <a:gd name="T2" fmla="*/ 110 w 30"/>
                  <a:gd name="T3" fmla="*/ 30 h 21"/>
                  <a:gd name="T4" fmla="*/ 0 w 30"/>
                  <a:gd name="T5" fmla="*/ 62 h 21"/>
                  <a:gd name="T6" fmla="*/ 159 w 30"/>
                  <a:gd name="T7" fmla="*/ 0 h 21"/>
                  <a:gd name="T8" fmla="*/ 366 w 30"/>
                  <a:gd name="T9" fmla="*/ 166 h 21"/>
                  <a:gd name="T10" fmla="*/ 269 w 30"/>
                  <a:gd name="T11" fmla="*/ 319 h 21"/>
                  <a:gd name="T12" fmla="*/ 317 w 30"/>
                  <a:gd name="T13" fmla="*/ 196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21">
                    <a:moveTo>
                      <a:pt x="26" y="13"/>
                    </a:moveTo>
                    <a:cubicBezTo>
                      <a:pt x="26" y="7"/>
                      <a:pt x="19" y="2"/>
                      <a:pt x="9" y="2"/>
                    </a:cubicBezTo>
                    <a:cubicBezTo>
                      <a:pt x="6" y="2"/>
                      <a:pt x="3" y="3"/>
                      <a:pt x="0" y="4"/>
                    </a:cubicBezTo>
                    <a:cubicBezTo>
                      <a:pt x="4" y="1"/>
                      <a:pt x="8" y="0"/>
                      <a:pt x="13" y="0"/>
                    </a:cubicBezTo>
                    <a:cubicBezTo>
                      <a:pt x="23" y="0"/>
                      <a:pt x="30" y="5"/>
                      <a:pt x="30" y="11"/>
                    </a:cubicBezTo>
                    <a:cubicBezTo>
                      <a:pt x="30" y="15"/>
                      <a:pt x="27" y="19"/>
                      <a:pt x="22" y="21"/>
                    </a:cubicBezTo>
                    <a:cubicBezTo>
                      <a:pt x="24" y="19"/>
                      <a:pt x="26" y="16"/>
                      <a:pt x="26" y="13"/>
                    </a:cubicBezTo>
                    <a:close/>
                  </a:path>
                </a:pathLst>
              </a:custGeom>
              <a:solidFill>
                <a:srgbClr val="F8D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9" name="Freeform 731">
                <a:extLst>
                  <a:ext uri="{FF2B5EF4-FFF2-40B4-BE49-F238E27FC236}">
                    <a16:creationId xmlns:a16="http://schemas.microsoft.com/office/drawing/2014/main" id="{7EDF10ED-B331-4C1F-A254-5B33B70F8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57"/>
                <a:ext cx="313" cy="255"/>
              </a:xfrm>
              <a:custGeom>
                <a:avLst/>
                <a:gdLst>
                  <a:gd name="T0" fmla="*/ 635 w 135"/>
                  <a:gd name="T1" fmla="*/ 0 h 103"/>
                  <a:gd name="T2" fmla="*/ 1683 w 135"/>
                  <a:gd name="T3" fmla="*/ 1317 h 103"/>
                  <a:gd name="T4" fmla="*/ 1472 w 135"/>
                  <a:gd name="T5" fmla="*/ 1337 h 103"/>
                  <a:gd name="T6" fmla="*/ 0 w 135"/>
                  <a:gd name="T7" fmla="*/ 275 h 10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03">
                    <a:moveTo>
                      <a:pt x="51" y="0"/>
                    </a:moveTo>
                    <a:cubicBezTo>
                      <a:pt x="76" y="3"/>
                      <a:pt x="133" y="35"/>
                      <a:pt x="135" y="87"/>
                    </a:cubicBezTo>
                    <a:cubicBezTo>
                      <a:pt x="135" y="102"/>
                      <a:pt x="125" y="103"/>
                      <a:pt x="118" y="88"/>
                    </a:cubicBezTo>
                    <a:cubicBezTo>
                      <a:pt x="103" y="50"/>
                      <a:pt x="63" y="4"/>
                      <a:pt x="0" y="18"/>
                    </a:cubicBezTo>
                  </a:path>
                </a:pathLst>
              </a:custGeom>
              <a:solidFill>
                <a:srgbClr val="E6CF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0" name="Freeform 732">
                <a:extLst>
                  <a:ext uri="{FF2B5EF4-FFF2-40B4-BE49-F238E27FC236}">
                    <a16:creationId xmlns:a16="http://schemas.microsoft.com/office/drawing/2014/main" id="{A485733E-3388-4168-AE5B-4CE5F08E5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2411"/>
                <a:ext cx="106" cy="450"/>
              </a:xfrm>
              <a:custGeom>
                <a:avLst/>
                <a:gdLst>
                  <a:gd name="T0" fmla="*/ 111 w 46"/>
                  <a:gd name="T1" fmla="*/ 2208 h 182"/>
                  <a:gd name="T2" fmla="*/ 171 w 46"/>
                  <a:gd name="T3" fmla="*/ 2072 h 182"/>
                  <a:gd name="T4" fmla="*/ 111 w 46"/>
                  <a:gd name="T5" fmla="*/ 1980 h 182"/>
                  <a:gd name="T6" fmla="*/ 85 w 46"/>
                  <a:gd name="T7" fmla="*/ 1919 h 182"/>
                  <a:gd name="T8" fmla="*/ 65 w 46"/>
                  <a:gd name="T9" fmla="*/ 1827 h 182"/>
                  <a:gd name="T10" fmla="*/ 65 w 46"/>
                  <a:gd name="T11" fmla="*/ 1815 h 182"/>
                  <a:gd name="T12" fmla="*/ 85 w 46"/>
                  <a:gd name="T13" fmla="*/ 1785 h 182"/>
                  <a:gd name="T14" fmla="*/ 111 w 46"/>
                  <a:gd name="T15" fmla="*/ 1755 h 182"/>
                  <a:gd name="T16" fmla="*/ 94 w 46"/>
                  <a:gd name="T17" fmla="*/ 1664 h 182"/>
                  <a:gd name="T18" fmla="*/ 37 w 46"/>
                  <a:gd name="T19" fmla="*/ 1179 h 182"/>
                  <a:gd name="T20" fmla="*/ 85 w 46"/>
                  <a:gd name="T21" fmla="*/ 843 h 182"/>
                  <a:gd name="T22" fmla="*/ 318 w 46"/>
                  <a:gd name="T23" fmla="*/ 532 h 182"/>
                  <a:gd name="T24" fmla="*/ 244 w 46"/>
                  <a:gd name="T25" fmla="*/ 331 h 182"/>
                  <a:gd name="T26" fmla="*/ 111 w 46"/>
                  <a:gd name="T27" fmla="*/ 361 h 182"/>
                  <a:gd name="T28" fmla="*/ 171 w 46"/>
                  <a:gd name="T29" fmla="*/ 299 h 182"/>
                  <a:gd name="T30" fmla="*/ 281 w 46"/>
                  <a:gd name="T31" fmla="*/ 215 h 182"/>
                  <a:gd name="T32" fmla="*/ 562 w 46"/>
                  <a:gd name="T33" fmla="*/ 74 h 182"/>
                  <a:gd name="T34" fmla="*/ 562 w 46"/>
                  <a:gd name="T35" fmla="*/ 423 h 182"/>
                  <a:gd name="T36" fmla="*/ 346 w 46"/>
                  <a:gd name="T37" fmla="*/ 739 h 182"/>
                  <a:gd name="T38" fmla="*/ 281 w 46"/>
                  <a:gd name="T39" fmla="*/ 1076 h 182"/>
                  <a:gd name="T40" fmla="*/ 355 w 46"/>
                  <a:gd name="T41" fmla="*/ 1558 h 182"/>
                  <a:gd name="T42" fmla="*/ 355 w 46"/>
                  <a:gd name="T43" fmla="*/ 1632 h 182"/>
                  <a:gd name="T44" fmla="*/ 281 w 46"/>
                  <a:gd name="T45" fmla="*/ 1785 h 182"/>
                  <a:gd name="T46" fmla="*/ 318 w 46"/>
                  <a:gd name="T47" fmla="*/ 1906 h 182"/>
                  <a:gd name="T48" fmla="*/ 256 w 46"/>
                  <a:gd name="T49" fmla="*/ 2055 h 182"/>
                  <a:gd name="T50" fmla="*/ 272 w 46"/>
                  <a:gd name="T51" fmla="*/ 2176 h 182"/>
                  <a:gd name="T52" fmla="*/ 233 w 46"/>
                  <a:gd name="T53" fmla="*/ 2250 h 182"/>
                  <a:gd name="T54" fmla="*/ 196 w 46"/>
                  <a:gd name="T55" fmla="*/ 2403 h 182"/>
                  <a:gd name="T56" fmla="*/ 134 w 46"/>
                  <a:gd name="T57" fmla="*/ 2475 h 182"/>
                  <a:gd name="T58" fmla="*/ 65 w 46"/>
                  <a:gd name="T59" fmla="*/ 2648 h 182"/>
                  <a:gd name="T60" fmla="*/ 12 w 46"/>
                  <a:gd name="T61" fmla="*/ 2752 h 182"/>
                  <a:gd name="T62" fmla="*/ 122 w 46"/>
                  <a:gd name="T63" fmla="*/ 2280 h 182"/>
                  <a:gd name="T64" fmla="*/ 111 w 46"/>
                  <a:gd name="T65" fmla="*/ 2208 h 1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6" h="182">
                    <a:moveTo>
                      <a:pt x="9" y="146"/>
                    </a:moveTo>
                    <a:cubicBezTo>
                      <a:pt x="11" y="143"/>
                      <a:pt x="14" y="142"/>
                      <a:pt x="14" y="137"/>
                    </a:cubicBezTo>
                    <a:cubicBezTo>
                      <a:pt x="13" y="134"/>
                      <a:pt x="11" y="133"/>
                      <a:pt x="9" y="131"/>
                    </a:cubicBezTo>
                    <a:cubicBezTo>
                      <a:pt x="8" y="129"/>
                      <a:pt x="8" y="129"/>
                      <a:pt x="7" y="127"/>
                    </a:cubicBezTo>
                    <a:cubicBezTo>
                      <a:pt x="6" y="125"/>
                      <a:pt x="6" y="123"/>
                      <a:pt x="5" y="121"/>
                    </a:cubicBezTo>
                    <a:cubicBezTo>
                      <a:pt x="5" y="121"/>
                      <a:pt x="5" y="120"/>
                      <a:pt x="5" y="120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8" y="117"/>
                      <a:pt x="8" y="116"/>
                      <a:pt x="9" y="116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99"/>
                      <a:pt x="0" y="86"/>
                      <a:pt x="3" y="78"/>
                    </a:cubicBezTo>
                    <a:cubicBezTo>
                      <a:pt x="6" y="69"/>
                      <a:pt x="5" y="68"/>
                      <a:pt x="7" y="56"/>
                    </a:cubicBezTo>
                    <a:cubicBezTo>
                      <a:pt x="10" y="44"/>
                      <a:pt x="20" y="41"/>
                      <a:pt x="26" y="35"/>
                    </a:cubicBezTo>
                    <a:cubicBezTo>
                      <a:pt x="22" y="32"/>
                      <a:pt x="20" y="28"/>
                      <a:pt x="20" y="22"/>
                    </a:cubicBezTo>
                    <a:cubicBezTo>
                      <a:pt x="17" y="24"/>
                      <a:pt x="13" y="25"/>
                      <a:pt x="9" y="24"/>
                    </a:cubicBezTo>
                    <a:cubicBezTo>
                      <a:pt x="10" y="23"/>
                      <a:pt x="12" y="21"/>
                      <a:pt x="14" y="20"/>
                    </a:cubicBezTo>
                    <a:cubicBezTo>
                      <a:pt x="17" y="19"/>
                      <a:pt x="20" y="17"/>
                      <a:pt x="23" y="14"/>
                    </a:cubicBezTo>
                    <a:cubicBezTo>
                      <a:pt x="29" y="5"/>
                      <a:pt x="40" y="0"/>
                      <a:pt x="46" y="5"/>
                    </a:cubicBezTo>
                    <a:cubicBezTo>
                      <a:pt x="39" y="8"/>
                      <a:pt x="40" y="22"/>
                      <a:pt x="46" y="28"/>
                    </a:cubicBezTo>
                    <a:cubicBezTo>
                      <a:pt x="41" y="34"/>
                      <a:pt x="30" y="37"/>
                      <a:pt x="28" y="49"/>
                    </a:cubicBezTo>
                    <a:cubicBezTo>
                      <a:pt x="26" y="60"/>
                      <a:pt x="26" y="62"/>
                      <a:pt x="23" y="71"/>
                    </a:cubicBezTo>
                    <a:cubicBezTo>
                      <a:pt x="20" y="79"/>
                      <a:pt x="25" y="92"/>
                      <a:pt x="29" y="103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7" y="111"/>
                      <a:pt x="23" y="115"/>
                      <a:pt x="23" y="118"/>
                    </a:cubicBezTo>
                    <a:cubicBezTo>
                      <a:pt x="24" y="122"/>
                      <a:pt x="26" y="122"/>
                      <a:pt x="26" y="126"/>
                    </a:cubicBezTo>
                    <a:cubicBezTo>
                      <a:pt x="25" y="129"/>
                      <a:pt x="21" y="132"/>
                      <a:pt x="21" y="136"/>
                    </a:cubicBezTo>
                    <a:cubicBezTo>
                      <a:pt x="21" y="138"/>
                      <a:pt x="23" y="142"/>
                      <a:pt x="22" y="144"/>
                    </a:cubicBezTo>
                    <a:cubicBezTo>
                      <a:pt x="22" y="147"/>
                      <a:pt x="21" y="147"/>
                      <a:pt x="19" y="149"/>
                    </a:cubicBezTo>
                    <a:cubicBezTo>
                      <a:pt x="16" y="153"/>
                      <a:pt x="18" y="155"/>
                      <a:pt x="16" y="159"/>
                    </a:cubicBezTo>
                    <a:cubicBezTo>
                      <a:pt x="15" y="162"/>
                      <a:pt x="13" y="161"/>
                      <a:pt x="11" y="164"/>
                    </a:cubicBezTo>
                    <a:cubicBezTo>
                      <a:pt x="7" y="167"/>
                      <a:pt x="5" y="170"/>
                      <a:pt x="5" y="175"/>
                    </a:cubicBezTo>
                    <a:cubicBezTo>
                      <a:pt x="4" y="178"/>
                      <a:pt x="3" y="180"/>
                      <a:pt x="1" y="182"/>
                    </a:cubicBezTo>
                    <a:cubicBezTo>
                      <a:pt x="6" y="173"/>
                      <a:pt x="9" y="157"/>
                      <a:pt x="10" y="151"/>
                    </a:cubicBezTo>
                    <a:cubicBezTo>
                      <a:pt x="10" y="150"/>
                      <a:pt x="9" y="147"/>
                      <a:pt x="9" y="146"/>
                    </a:cubicBezTo>
                    <a:close/>
                  </a:path>
                </a:pathLst>
              </a:custGeom>
              <a:solidFill>
                <a:srgbClr val="FFF4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1" name="Freeform 733">
                <a:extLst>
                  <a:ext uri="{FF2B5EF4-FFF2-40B4-BE49-F238E27FC236}">
                    <a16:creationId xmlns:a16="http://schemas.microsoft.com/office/drawing/2014/main" id="{223C0D6A-B62D-4C76-A4F6-3AB8D1D17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314"/>
                <a:ext cx="211" cy="937"/>
              </a:xfrm>
              <a:custGeom>
                <a:avLst/>
                <a:gdLst>
                  <a:gd name="T0" fmla="*/ 37 w 91"/>
                  <a:gd name="T1" fmla="*/ 3654 h 379"/>
                  <a:gd name="T2" fmla="*/ 172 w 91"/>
                  <a:gd name="T3" fmla="*/ 3931 h 379"/>
                  <a:gd name="T4" fmla="*/ 424 w 91"/>
                  <a:gd name="T5" fmla="*/ 4670 h 379"/>
                  <a:gd name="T6" fmla="*/ 587 w 91"/>
                  <a:gd name="T7" fmla="*/ 5728 h 379"/>
                  <a:gd name="T8" fmla="*/ 596 w 91"/>
                  <a:gd name="T9" fmla="*/ 5451 h 379"/>
                  <a:gd name="T10" fmla="*/ 624 w 91"/>
                  <a:gd name="T11" fmla="*/ 5335 h 379"/>
                  <a:gd name="T12" fmla="*/ 387 w 91"/>
                  <a:gd name="T13" fmla="*/ 4106 h 379"/>
                  <a:gd name="T14" fmla="*/ 209 w 91"/>
                  <a:gd name="T15" fmla="*/ 3582 h 379"/>
                  <a:gd name="T16" fmla="*/ 624 w 91"/>
                  <a:gd name="T17" fmla="*/ 2902 h 379"/>
                  <a:gd name="T18" fmla="*/ 823 w 91"/>
                  <a:gd name="T19" fmla="*/ 1755 h 379"/>
                  <a:gd name="T20" fmla="*/ 1011 w 91"/>
                  <a:gd name="T21" fmla="*/ 1046 h 379"/>
                  <a:gd name="T22" fmla="*/ 1048 w 91"/>
                  <a:gd name="T23" fmla="*/ 514 h 379"/>
                  <a:gd name="T24" fmla="*/ 624 w 91"/>
                  <a:gd name="T25" fmla="*/ 514 h 379"/>
                  <a:gd name="T26" fmla="*/ 415 w 91"/>
                  <a:gd name="T27" fmla="*/ 440 h 379"/>
                  <a:gd name="T28" fmla="*/ 550 w 91"/>
                  <a:gd name="T29" fmla="*/ 134 h 379"/>
                  <a:gd name="T30" fmla="*/ 359 w 91"/>
                  <a:gd name="T31" fmla="*/ 62 h 379"/>
                  <a:gd name="T32" fmla="*/ 301 w 91"/>
                  <a:gd name="T33" fmla="*/ 195 h 379"/>
                  <a:gd name="T34" fmla="*/ 225 w 91"/>
                  <a:gd name="T35" fmla="*/ 470 h 379"/>
                  <a:gd name="T36" fmla="*/ 188 w 91"/>
                  <a:gd name="T37" fmla="*/ 831 h 379"/>
                  <a:gd name="T38" fmla="*/ 501 w 91"/>
                  <a:gd name="T39" fmla="*/ 801 h 379"/>
                  <a:gd name="T40" fmla="*/ 786 w 91"/>
                  <a:gd name="T41" fmla="*/ 665 h 379"/>
                  <a:gd name="T42" fmla="*/ 786 w 91"/>
                  <a:gd name="T43" fmla="*/ 1014 h 379"/>
                  <a:gd name="T44" fmla="*/ 559 w 91"/>
                  <a:gd name="T45" fmla="*/ 1333 h 379"/>
                  <a:gd name="T46" fmla="*/ 501 w 91"/>
                  <a:gd name="T47" fmla="*/ 1661 h 379"/>
                  <a:gd name="T48" fmla="*/ 575 w 91"/>
                  <a:gd name="T49" fmla="*/ 2146 h 379"/>
                  <a:gd name="T50" fmla="*/ 575 w 91"/>
                  <a:gd name="T51" fmla="*/ 2218 h 379"/>
                  <a:gd name="T52" fmla="*/ 501 w 91"/>
                  <a:gd name="T53" fmla="*/ 2371 h 379"/>
                  <a:gd name="T54" fmla="*/ 538 w 91"/>
                  <a:gd name="T55" fmla="*/ 2495 h 379"/>
                  <a:gd name="T56" fmla="*/ 473 w 91"/>
                  <a:gd name="T57" fmla="*/ 2648 h 379"/>
                  <a:gd name="T58" fmla="*/ 485 w 91"/>
                  <a:gd name="T59" fmla="*/ 2762 h 379"/>
                  <a:gd name="T60" fmla="*/ 445 w 91"/>
                  <a:gd name="T61" fmla="*/ 2843 h 379"/>
                  <a:gd name="T62" fmla="*/ 415 w 91"/>
                  <a:gd name="T63" fmla="*/ 2994 h 379"/>
                  <a:gd name="T64" fmla="*/ 350 w 91"/>
                  <a:gd name="T65" fmla="*/ 3068 h 379"/>
                  <a:gd name="T66" fmla="*/ 274 w 91"/>
                  <a:gd name="T67" fmla="*/ 3234 h 379"/>
                  <a:gd name="T68" fmla="*/ 151 w 91"/>
                  <a:gd name="T69" fmla="*/ 3387 h 379"/>
                  <a:gd name="T70" fmla="*/ 37 w 91"/>
                  <a:gd name="T71" fmla="*/ 3654 h 37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91" h="379">
                    <a:moveTo>
                      <a:pt x="3" y="242"/>
                    </a:moveTo>
                    <a:cubicBezTo>
                      <a:pt x="6" y="250"/>
                      <a:pt x="12" y="257"/>
                      <a:pt x="14" y="260"/>
                    </a:cubicBezTo>
                    <a:cubicBezTo>
                      <a:pt x="21" y="273"/>
                      <a:pt x="29" y="291"/>
                      <a:pt x="34" y="309"/>
                    </a:cubicBezTo>
                    <a:cubicBezTo>
                      <a:pt x="38" y="325"/>
                      <a:pt x="44" y="357"/>
                      <a:pt x="47" y="379"/>
                    </a:cubicBezTo>
                    <a:cubicBezTo>
                      <a:pt x="47" y="370"/>
                      <a:pt x="48" y="364"/>
                      <a:pt x="48" y="361"/>
                    </a:cubicBezTo>
                    <a:cubicBezTo>
                      <a:pt x="49" y="357"/>
                      <a:pt x="49" y="355"/>
                      <a:pt x="50" y="353"/>
                    </a:cubicBezTo>
                    <a:cubicBezTo>
                      <a:pt x="45" y="323"/>
                      <a:pt x="39" y="290"/>
                      <a:pt x="31" y="272"/>
                    </a:cubicBezTo>
                    <a:cubicBezTo>
                      <a:pt x="21" y="250"/>
                      <a:pt x="9" y="241"/>
                      <a:pt x="17" y="237"/>
                    </a:cubicBezTo>
                    <a:cubicBezTo>
                      <a:pt x="25" y="234"/>
                      <a:pt x="41" y="223"/>
                      <a:pt x="50" y="192"/>
                    </a:cubicBezTo>
                    <a:cubicBezTo>
                      <a:pt x="56" y="170"/>
                      <a:pt x="63" y="137"/>
                      <a:pt x="66" y="116"/>
                    </a:cubicBezTo>
                    <a:cubicBezTo>
                      <a:pt x="69" y="95"/>
                      <a:pt x="76" y="85"/>
                      <a:pt x="81" y="69"/>
                    </a:cubicBezTo>
                    <a:cubicBezTo>
                      <a:pt x="87" y="52"/>
                      <a:pt x="91" y="47"/>
                      <a:pt x="84" y="34"/>
                    </a:cubicBezTo>
                    <a:cubicBezTo>
                      <a:pt x="77" y="22"/>
                      <a:pt x="59" y="32"/>
                      <a:pt x="50" y="34"/>
                    </a:cubicBezTo>
                    <a:cubicBezTo>
                      <a:pt x="40" y="36"/>
                      <a:pt x="35" y="28"/>
                      <a:pt x="33" y="29"/>
                    </a:cubicBezTo>
                    <a:cubicBezTo>
                      <a:pt x="40" y="21"/>
                      <a:pt x="46" y="16"/>
                      <a:pt x="44" y="9"/>
                    </a:cubicBezTo>
                    <a:cubicBezTo>
                      <a:pt x="42" y="0"/>
                      <a:pt x="34" y="0"/>
                      <a:pt x="29" y="4"/>
                    </a:cubicBezTo>
                    <a:cubicBezTo>
                      <a:pt x="27" y="7"/>
                      <a:pt x="25" y="9"/>
                      <a:pt x="24" y="13"/>
                    </a:cubicBezTo>
                    <a:cubicBezTo>
                      <a:pt x="23" y="23"/>
                      <a:pt x="26" y="18"/>
                      <a:pt x="18" y="31"/>
                    </a:cubicBezTo>
                    <a:cubicBezTo>
                      <a:pt x="12" y="35"/>
                      <a:pt x="6" y="49"/>
                      <a:pt x="15" y="55"/>
                    </a:cubicBezTo>
                    <a:cubicBezTo>
                      <a:pt x="24" y="61"/>
                      <a:pt x="33" y="61"/>
                      <a:pt x="40" y="53"/>
                    </a:cubicBezTo>
                    <a:cubicBezTo>
                      <a:pt x="46" y="44"/>
                      <a:pt x="57" y="39"/>
                      <a:pt x="63" y="44"/>
                    </a:cubicBezTo>
                    <a:cubicBezTo>
                      <a:pt x="56" y="47"/>
                      <a:pt x="57" y="61"/>
                      <a:pt x="63" y="67"/>
                    </a:cubicBezTo>
                    <a:cubicBezTo>
                      <a:pt x="58" y="73"/>
                      <a:pt x="47" y="76"/>
                      <a:pt x="45" y="88"/>
                    </a:cubicBezTo>
                    <a:cubicBezTo>
                      <a:pt x="43" y="99"/>
                      <a:pt x="43" y="101"/>
                      <a:pt x="40" y="110"/>
                    </a:cubicBezTo>
                    <a:cubicBezTo>
                      <a:pt x="37" y="118"/>
                      <a:pt x="42" y="131"/>
                      <a:pt x="46" y="142"/>
                    </a:cubicBezTo>
                    <a:cubicBezTo>
                      <a:pt x="46" y="147"/>
                      <a:pt x="46" y="147"/>
                      <a:pt x="46" y="147"/>
                    </a:cubicBezTo>
                    <a:cubicBezTo>
                      <a:pt x="44" y="150"/>
                      <a:pt x="40" y="154"/>
                      <a:pt x="40" y="157"/>
                    </a:cubicBezTo>
                    <a:cubicBezTo>
                      <a:pt x="41" y="161"/>
                      <a:pt x="43" y="161"/>
                      <a:pt x="43" y="165"/>
                    </a:cubicBezTo>
                    <a:cubicBezTo>
                      <a:pt x="42" y="168"/>
                      <a:pt x="38" y="171"/>
                      <a:pt x="38" y="175"/>
                    </a:cubicBezTo>
                    <a:cubicBezTo>
                      <a:pt x="38" y="177"/>
                      <a:pt x="40" y="181"/>
                      <a:pt x="39" y="183"/>
                    </a:cubicBezTo>
                    <a:cubicBezTo>
                      <a:pt x="39" y="186"/>
                      <a:pt x="38" y="186"/>
                      <a:pt x="36" y="188"/>
                    </a:cubicBezTo>
                    <a:cubicBezTo>
                      <a:pt x="33" y="192"/>
                      <a:pt x="35" y="194"/>
                      <a:pt x="33" y="198"/>
                    </a:cubicBezTo>
                    <a:cubicBezTo>
                      <a:pt x="32" y="201"/>
                      <a:pt x="30" y="200"/>
                      <a:pt x="28" y="203"/>
                    </a:cubicBezTo>
                    <a:cubicBezTo>
                      <a:pt x="24" y="206"/>
                      <a:pt x="22" y="209"/>
                      <a:pt x="22" y="214"/>
                    </a:cubicBezTo>
                    <a:cubicBezTo>
                      <a:pt x="21" y="218"/>
                      <a:pt x="19" y="222"/>
                      <a:pt x="12" y="224"/>
                    </a:cubicBezTo>
                    <a:cubicBezTo>
                      <a:pt x="2" y="226"/>
                      <a:pt x="0" y="235"/>
                      <a:pt x="3" y="242"/>
                    </a:cubicBezTo>
                    <a:close/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2" name="Freeform 734">
                <a:extLst>
                  <a:ext uri="{FF2B5EF4-FFF2-40B4-BE49-F238E27FC236}">
                    <a16:creationId xmlns:a16="http://schemas.microsoft.com/office/drawing/2014/main" id="{1A0B2C5D-A698-44B6-B885-F25922AD5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322"/>
                <a:ext cx="561" cy="917"/>
              </a:xfrm>
              <a:custGeom>
                <a:avLst/>
                <a:gdLst>
                  <a:gd name="T0" fmla="*/ 415 w 242"/>
                  <a:gd name="T1" fmla="*/ 3416 h 371"/>
                  <a:gd name="T2" fmla="*/ 0 w 242"/>
                  <a:gd name="T3" fmla="*/ 3292 h 371"/>
                  <a:gd name="T4" fmla="*/ 376 w 242"/>
                  <a:gd name="T5" fmla="*/ 3139 h 371"/>
                  <a:gd name="T6" fmla="*/ 832 w 242"/>
                  <a:gd name="T7" fmla="*/ 3324 h 371"/>
                  <a:gd name="T8" fmla="*/ 359 w 242"/>
                  <a:gd name="T9" fmla="*/ 2872 h 371"/>
                  <a:gd name="T10" fmla="*/ 510 w 242"/>
                  <a:gd name="T11" fmla="*/ 2823 h 371"/>
                  <a:gd name="T12" fmla="*/ 651 w 242"/>
                  <a:gd name="T13" fmla="*/ 2749 h 371"/>
                  <a:gd name="T14" fmla="*/ 709 w 242"/>
                  <a:gd name="T15" fmla="*/ 2976 h 371"/>
                  <a:gd name="T16" fmla="*/ 909 w 242"/>
                  <a:gd name="T17" fmla="*/ 3188 h 371"/>
                  <a:gd name="T18" fmla="*/ 1182 w 242"/>
                  <a:gd name="T19" fmla="*/ 3213 h 371"/>
                  <a:gd name="T20" fmla="*/ 983 w 242"/>
                  <a:gd name="T21" fmla="*/ 2627 h 371"/>
                  <a:gd name="T22" fmla="*/ 1171 w 242"/>
                  <a:gd name="T23" fmla="*/ 2309 h 371"/>
                  <a:gd name="T24" fmla="*/ 1256 w 242"/>
                  <a:gd name="T25" fmla="*/ 2296 h 371"/>
                  <a:gd name="T26" fmla="*/ 1447 w 242"/>
                  <a:gd name="T27" fmla="*/ 2309 h 371"/>
                  <a:gd name="T28" fmla="*/ 1333 w 242"/>
                  <a:gd name="T29" fmla="*/ 2902 h 371"/>
                  <a:gd name="T30" fmla="*/ 1720 w 242"/>
                  <a:gd name="T31" fmla="*/ 2823 h 371"/>
                  <a:gd name="T32" fmla="*/ 1871 w 242"/>
                  <a:gd name="T33" fmla="*/ 2328 h 371"/>
                  <a:gd name="T34" fmla="*/ 1966 w 242"/>
                  <a:gd name="T35" fmla="*/ 2627 h 371"/>
                  <a:gd name="T36" fmla="*/ 1892 w 242"/>
                  <a:gd name="T37" fmla="*/ 2793 h 371"/>
                  <a:gd name="T38" fmla="*/ 1908 w 242"/>
                  <a:gd name="T39" fmla="*/ 3080 h 371"/>
                  <a:gd name="T40" fmla="*/ 1569 w 242"/>
                  <a:gd name="T41" fmla="*/ 3035 h 371"/>
                  <a:gd name="T42" fmla="*/ 1581 w 242"/>
                  <a:gd name="T43" fmla="*/ 3292 h 371"/>
                  <a:gd name="T44" fmla="*/ 2242 w 242"/>
                  <a:gd name="T45" fmla="*/ 3006 h 371"/>
                  <a:gd name="T46" fmla="*/ 2381 w 242"/>
                  <a:gd name="T47" fmla="*/ 2719 h 371"/>
                  <a:gd name="T48" fmla="*/ 2392 w 242"/>
                  <a:gd name="T49" fmla="*/ 2341 h 371"/>
                  <a:gd name="T50" fmla="*/ 2392 w 242"/>
                  <a:gd name="T51" fmla="*/ 1631 h 371"/>
                  <a:gd name="T52" fmla="*/ 2691 w 242"/>
                  <a:gd name="T53" fmla="*/ 606 h 371"/>
                  <a:gd name="T54" fmla="*/ 2128 w 242"/>
                  <a:gd name="T55" fmla="*/ 470 h 371"/>
                  <a:gd name="T56" fmla="*/ 2418 w 242"/>
                  <a:gd name="T57" fmla="*/ 133 h 371"/>
                  <a:gd name="T58" fmla="*/ 2928 w 242"/>
                  <a:gd name="T59" fmla="*/ 514 h 371"/>
                  <a:gd name="T60" fmla="*/ 2515 w 242"/>
                  <a:gd name="T61" fmla="*/ 2852 h 371"/>
                  <a:gd name="T62" fmla="*/ 2515 w 242"/>
                  <a:gd name="T63" fmla="*/ 5223 h 371"/>
                  <a:gd name="T64" fmla="*/ 2316 w 242"/>
                  <a:gd name="T65" fmla="*/ 4575 h 371"/>
                  <a:gd name="T66" fmla="*/ 1746 w 242"/>
                  <a:gd name="T67" fmla="*/ 3591 h 371"/>
                  <a:gd name="T68" fmla="*/ 1746 w 242"/>
                  <a:gd name="T69" fmla="*/ 4442 h 371"/>
                  <a:gd name="T70" fmla="*/ 1855 w 242"/>
                  <a:gd name="T71" fmla="*/ 4790 h 371"/>
                  <a:gd name="T72" fmla="*/ 1720 w 242"/>
                  <a:gd name="T73" fmla="*/ 4533 h 371"/>
                  <a:gd name="T74" fmla="*/ 1671 w 242"/>
                  <a:gd name="T75" fmla="*/ 4966 h 371"/>
                  <a:gd name="T76" fmla="*/ 1456 w 242"/>
                  <a:gd name="T77" fmla="*/ 4093 h 371"/>
                  <a:gd name="T78" fmla="*/ 1085 w 242"/>
                  <a:gd name="T79" fmla="*/ 4227 h 371"/>
                  <a:gd name="T80" fmla="*/ 1069 w 242"/>
                  <a:gd name="T81" fmla="*/ 4728 h 371"/>
                  <a:gd name="T82" fmla="*/ 1171 w 242"/>
                  <a:gd name="T83" fmla="*/ 4936 h 371"/>
                  <a:gd name="T84" fmla="*/ 934 w 242"/>
                  <a:gd name="T85" fmla="*/ 4649 h 371"/>
                  <a:gd name="T86" fmla="*/ 925 w 242"/>
                  <a:gd name="T87" fmla="*/ 4575 h 371"/>
                  <a:gd name="T88" fmla="*/ 774 w 242"/>
                  <a:gd name="T89" fmla="*/ 4318 h 371"/>
                  <a:gd name="T90" fmla="*/ 1032 w 242"/>
                  <a:gd name="T91" fmla="*/ 4185 h 371"/>
                  <a:gd name="T92" fmla="*/ 1305 w 242"/>
                  <a:gd name="T93" fmla="*/ 3777 h 371"/>
                  <a:gd name="T94" fmla="*/ 909 w 242"/>
                  <a:gd name="T95" fmla="*/ 3670 h 371"/>
                  <a:gd name="T96" fmla="*/ 538 w 242"/>
                  <a:gd name="T97" fmla="*/ 3787 h 371"/>
                  <a:gd name="T98" fmla="*/ 445 w 242"/>
                  <a:gd name="T99" fmla="*/ 4031 h 371"/>
                  <a:gd name="T100" fmla="*/ 387 w 242"/>
                  <a:gd name="T101" fmla="*/ 4545 h 371"/>
                  <a:gd name="T102" fmla="*/ 424 w 242"/>
                  <a:gd name="T103" fmla="*/ 4014 h 371"/>
                  <a:gd name="T104" fmla="*/ 86 w 242"/>
                  <a:gd name="T105" fmla="*/ 4271 h 371"/>
                  <a:gd name="T106" fmla="*/ 37 w 242"/>
                  <a:gd name="T107" fmla="*/ 3868 h 371"/>
                  <a:gd name="T108" fmla="*/ 424 w 242"/>
                  <a:gd name="T109" fmla="*/ 3777 h 371"/>
                  <a:gd name="T110" fmla="*/ 962 w 242"/>
                  <a:gd name="T111" fmla="*/ 3470 h 37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42" h="371">
                    <a:moveTo>
                      <a:pt x="59" y="225"/>
                    </a:moveTo>
                    <a:cubicBezTo>
                      <a:pt x="56" y="226"/>
                      <a:pt x="54" y="227"/>
                      <a:pt x="51" y="227"/>
                    </a:cubicBezTo>
                    <a:cubicBezTo>
                      <a:pt x="45" y="226"/>
                      <a:pt x="39" y="226"/>
                      <a:pt x="33" y="226"/>
                    </a:cubicBezTo>
                    <a:cubicBezTo>
                      <a:pt x="28" y="226"/>
                      <a:pt x="27" y="226"/>
                      <a:pt x="22" y="226"/>
                    </a:cubicBezTo>
                    <a:cubicBezTo>
                      <a:pt x="17" y="227"/>
                      <a:pt x="12" y="225"/>
                      <a:pt x="8" y="225"/>
                    </a:cubicBezTo>
                    <a:cubicBezTo>
                      <a:pt x="1" y="225"/>
                      <a:pt x="1" y="224"/>
                      <a:pt x="0" y="218"/>
                    </a:cubicBezTo>
                    <a:cubicBezTo>
                      <a:pt x="2" y="224"/>
                      <a:pt x="12" y="221"/>
                      <a:pt x="17" y="221"/>
                    </a:cubicBezTo>
                    <a:cubicBezTo>
                      <a:pt x="22" y="221"/>
                      <a:pt x="28" y="223"/>
                      <a:pt x="28" y="216"/>
                    </a:cubicBezTo>
                    <a:cubicBezTo>
                      <a:pt x="28" y="215"/>
                      <a:pt x="26" y="209"/>
                      <a:pt x="30" y="208"/>
                    </a:cubicBezTo>
                    <a:cubicBezTo>
                      <a:pt x="28" y="213"/>
                      <a:pt x="34" y="217"/>
                      <a:pt x="38" y="220"/>
                    </a:cubicBezTo>
                    <a:cubicBezTo>
                      <a:pt x="43" y="223"/>
                      <a:pt x="45" y="222"/>
                      <a:pt x="50" y="221"/>
                    </a:cubicBezTo>
                    <a:cubicBezTo>
                      <a:pt x="57" y="220"/>
                      <a:pt x="60" y="220"/>
                      <a:pt x="67" y="220"/>
                    </a:cubicBezTo>
                    <a:cubicBezTo>
                      <a:pt x="73" y="218"/>
                      <a:pt x="64" y="213"/>
                      <a:pt x="58" y="209"/>
                    </a:cubicBezTo>
                    <a:cubicBezTo>
                      <a:pt x="54" y="206"/>
                      <a:pt x="53" y="201"/>
                      <a:pt x="50" y="197"/>
                    </a:cubicBezTo>
                    <a:cubicBezTo>
                      <a:pt x="44" y="191"/>
                      <a:pt x="35" y="194"/>
                      <a:pt x="29" y="190"/>
                    </a:cubicBezTo>
                    <a:cubicBezTo>
                      <a:pt x="26" y="188"/>
                      <a:pt x="24" y="181"/>
                      <a:pt x="30" y="182"/>
                    </a:cubicBezTo>
                    <a:cubicBezTo>
                      <a:pt x="31" y="186"/>
                      <a:pt x="32" y="187"/>
                      <a:pt x="36" y="188"/>
                    </a:cubicBezTo>
                    <a:cubicBezTo>
                      <a:pt x="38" y="189"/>
                      <a:pt x="39" y="188"/>
                      <a:pt x="41" y="187"/>
                    </a:cubicBezTo>
                    <a:cubicBezTo>
                      <a:pt x="43" y="185"/>
                      <a:pt x="46" y="181"/>
                      <a:pt x="48" y="178"/>
                    </a:cubicBezTo>
                    <a:cubicBezTo>
                      <a:pt x="49" y="177"/>
                      <a:pt x="48" y="174"/>
                      <a:pt x="51" y="174"/>
                    </a:cubicBezTo>
                    <a:cubicBezTo>
                      <a:pt x="55" y="175"/>
                      <a:pt x="54" y="180"/>
                      <a:pt x="52" y="182"/>
                    </a:cubicBezTo>
                    <a:cubicBezTo>
                      <a:pt x="49" y="185"/>
                      <a:pt x="48" y="184"/>
                      <a:pt x="49" y="189"/>
                    </a:cubicBezTo>
                    <a:cubicBezTo>
                      <a:pt x="50" y="192"/>
                      <a:pt x="52" y="193"/>
                      <a:pt x="54" y="195"/>
                    </a:cubicBezTo>
                    <a:cubicBezTo>
                      <a:pt x="55" y="195"/>
                      <a:pt x="55" y="197"/>
                      <a:pt x="57" y="197"/>
                    </a:cubicBezTo>
                    <a:cubicBezTo>
                      <a:pt x="58" y="198"/>
                      <a:pt x="62" y="195"/>
                      <a:pt x="64" y="195"/>
                    </a:cubicBezTo>
                    <a:cubicBezTo>
                      <a:pt x="69" y="194"/>
                      <a:pt x="67" y="195"/>
                      <a:pt x="66" y="199"/>
                    </a:cubicBezTo>
                    <a:cubicBezTo>
                      <a:pt x="65" y="204"/>
                      <a:pt x="69" y="208"/>
                      <a:pt x="73" y="211"/>
                    </a:cubicBezTo>
                    <a:cubicBezTo>
                      <a:pt x="78" y="216"/>
                      <a:pt x="85" y="216"/>
                      <a:pt x="90" y="221"/>
                    </a:cubicBezTo>
                    <a:cubicBezTo>
                      <a:pt x="93" y="223"/>
                      <a:pt x="94" y="227"/>
                      <a:pt x="99" y="225"/>
                    </a:cubicBezTo>
                    <a:cubicBezTo>
                      <a:pt x="106" y="222"/>
                      <a:pt x="97" y="217"/>
                      <a:pt x="95" y="213"/>
                    </a:cubicBezTo>
                    <a:cubicBezTo>
                      <a:pt x="93" y="207"/>
                      <a:pt x="96" y="200"/>
                      <a:pt x="93" y="194"/>
                    </a:cubicBezTo>
                    <a:cubicBezTo>
                      <a:pt x="91" y="189"/>
                      <a:pt x="88" y="185"/>
                      <a:pt x="84" y="180"/>
                    </a:cubicBezTo>
                    <a:cubicBezTo>
                      <a:pt x="83" y="179"/>
                      <a:pt x="79" y="176"/>
                      <a:pt x="79" y="174"/>
                    </a:cubicBezTo>
                    <a:cubicBezTo>
                      <a:pt x="82" y="174"/>
                      <a:pt x="85" y="175"/>
                      <a:pt x="87" y="178"/>
                    </a:cubicBezTo>
                    <a:cubicBezTo>
                      <a:pt x="88" y="179"/>
                      <a:pt x="91" y="184"/>
                      <a:pt x="93" y="186"/>
                    </a:cubicBezTo>
                    <a:cubicBezTo>
                      <a:pt x="94" y="174"/>
                      <a:pt x="88" y="165"/>
                      <a:pt x="94" y="153"/>
                    </a:cubicBezTo>
                    <a:cubicBezTo>
                      <a:pt x="97" y="148"/>
                      <a:pt x="96" y="147"/>
                      <a:pt x="97" y="141"/>
                    </a:cubicBezTo>
                    <a:cubicBezTo>
                      <a:pt x="98" y="137"/>
                      <a:pt x="94" y="133"/>
                      <a:pt x="94" y="130"/>
                    </a:cubicBezTo>
                    <a:cubicBezTo>
                      <a:pt x="103" y="130"/>
                      <a:pt x="102" y="147"/>
                      <a:pt x="101" y="152"/>
                    </a:cubicBezTo>
                    <a:cubicBezTo>
                      <a:pt x="100" y="155"/>
                      <a:pt x="98" y="158"/>
                      <a:pt x="99" y="161"/>
                    </a:cubicBezTo>
                    <a:cubicBezTo>
                      <a:pt x="101" y="165"/>
                      <a:pt x="101" y="163"/>
                      <a:pt x="104" y="162"/>
                    </a:cubicBezTo>
                    <a:cubicBezTo>
                      <a:pt x="106" y="162"/>
                      <a:pt x="114" y="151"/>
                      <a:pt x="116" y="153"/>
                    </a:cubicBezTo>
                    <a:cubicBezTo>
                      <a:pt x="118" y="156"/>
                      <a:pt x="112" y="162"/>
                      <a:pt x="110" y="163"/>
                    </a:cubicBezTo>
                    <a:cubicBezTo>
                      <a:pt x="107" y="164"/>
                      <a:pt x="101" y="174"/>
                      <a:pt x="101" y="178"/>
                    </a:cubicBezTo>
                    <a:cubicBezTo>
                      <a:pt x="102" y="184"/>
                      <a:pt x="101" y="186"/>
                      <a:pt x="107" y="192"/>
                    </a:cubicBezTo>
                    <a:cubicBezTo>
                      <a:pt x="110" y="195"/>
                      <a:pt x="122" y="195"/>
                      <a:pt x="127" y="195"/>
                    </a:cubicBezTo>
                    <a:cubicBezTo>
                      <a:pt x="132" y="195"/>
                      <a:pt x="130" y="195"/>
                      <a:pt x="132" y="192"/>
                    </a:cubicBezTo>
                    <a:cubicBezTo>
                      <a:pt x="134" y="190"/>
                      <a:pt x="136" y="189"/>
                      <a:pt x="138" y="187"/>
                    </a:cubicBezTo>
                    <a:cubicBezTo>
                      <a:pt x="145" y="183"/>
                      <a:pt x="145" y="174"/>
                      <a:pt x="146" y="167"/>
                    </a:cubicBezTo>
                    <a:cubicBezTo>
                      <a:pt x="146" y="165"/>
                      <a:pt x="146" y="162"/>
                      <a:pt x="147" y="160"/>
                    </a:cubicBezTo>
                    <a:cubicBezTo>
                      <a:pt x="147" y="158"/>
                      <a:pt x="149" y="156"/>
                      <a:pt x="150" y="154"/>
                    </a:cubicBezTo>
                    <a:cubicBezTo>
                      <a:pt x="152" y="158"/>
                      <a:pt x="151" y="157"/>
                      <a:pt x="150" y="161"/>
                    </a:cubicBezTo>
                    <a:cubicBezTo>
                      <a:pt x="149" y="164"/>
                      <a:pt x="152" y="170"/>
                      <a:pt x="151" y="173"/>
                    </a:cubicBezTo>
                    <a:cubicBezTo>
                      <a:pt x="154" y="174"/>
                      <a:pt x="155" y="174"/>
                      <a:pt x="158" y="174"/>
                    </a:cubicBezTo>
                    <a:cubicBezTo>
                      <a:pt x="160" y="174"/>
                      <a:pt x="164" y="172"/>
                      <a:pt x="166" y="173"/>
                    </a:cubicBezTo>
                    <a:cubicBezTo>
                      <a:pt x="175" y="175"/>
                      <a:pt x="162" y="178"/>
                      <a:pt x="158" y="178"/>
                    </a:cubicBezTo>
                    <a:cubicBezTo>
                      <a:pt x="155" y="179"/>
                      <a:pt x="148" y="180"/>
                      <a:pt x="152" y="185"/>
                    </a:cubicBezTo>
                    <a:cubicBezTo>
                      <a:pt x="154" y="189"/>
                      <a:pt x="159" y="188"/>
                      <a:pt x="162" y="192"/>
                    </a:cubicBezTo>
                    <a:cubicBezTo>
                      <a:pt x="159" y="191"/>
                      <a:pt x="144" y="184"/>
                      <a:pt x="142" y="192"/>
                    </a:cubicBezTo>
                    <a:cubicBezTo>
                      <a:pt x="141" y="196"/>
                      <a:pt x="154" y="200"/>
                      <a:pt x="153" y="204"/>
                    </a:cubicBezTo>
                    <a:cubicBezTo>
                      <a:pt x="152" y="209"/>
                      <a:pt x="142" y="200"/>
                      <a:pt x="140" y="199"/>
                    </a:cubicBezTo>
                    <a:cubicBezTo>
                      <a:pt x="137" y="196"/>
                      <a:pt x="137" y="196"/>
                      <a:pt x="133" y="199"/>
                    </a:cubicBezTo>
                    <a:cubicBezTo>
                      <a:pt x="131" y="200"/>
                      <a:pt x="128" y="200"/>
                      <a:pt x="126" y="201"/>
                    </a:cubicBezTo>
                    <a:cubicBezTo>
                      <a:pt x="125" y="201"/>
                      <a:pt x="124" y="201"/>
                      <a:pt x="122" y="201"/>
                    </a:cubicBezTo>
                    <a:cubicBezTo>
                      <a:pt x="117" y="200"/>
                      <a:pt x="116" y="201"/>
                      <a:pt x="115" y="206"/>
                    </a:cubicBezTo>
                    <a:cubicBezTo>
                      <a:pt x="112" y="215"/>
                      <a:pt x="119" y="216"/>
                      <a:pt x="127" y="218"/>
                    </a:cubicBezTo>
                    <a:cubicBezTo>
                      <a:pt x="137" y="221"/>
                      <a:pt x="145" y="225"/>
                      <a:pt x="155" y="222"/>
                    </a:cubicBezTo>
                    <a:cubicBezTo>
                      <a:pt x="168" y="220"/>
                      <a:pt x="174" y="216"/>
                      <a:pt x="174" y="211"/>
                    </a:cubicBezTo>
                    <a:cubicBezTo>
                      <a:pt x="175" y="206"/>
                      <a:pt x="176" y="202"/>
                      <a:pt x="180" y="199"/>
                    </a:cubicBezTo>
                    <a:cubicBezTo>
                      <a:pt x="183" y="197"/>
                      <a:pt x="184" y="197"/>
                      <a:pt x="185" y="194"/>
                    </a:cubicBezTo>
                    <a:cubicBezTo>
                      <a:pt x="187" y="191"/>
                      <a:pt x="186" y="188"/>
                      <a:pt x="188" y="185"/>
                    </a:cubicBezTo>
                    <a:cubicBezTo>
                      <a:pt x="190" y="183"/>
                      <a:pt x="191" y="182"/>
                      <a:pt x="191" y="180"/>
                    </a:cubicBezTo>
                    <a:cubicBezTo>
                      <a:pt x="192" y="178"/>
                      <a:pt x="190" y="174"/>
                      <a:pt x="190" y="172"/>
                    </a:cubicBezTo>
                    <a:cubicBezTo>
                      <a:pt x="190" y="168"/>
                      <a:pt x="194" y="165"/>
                      <a:pt x="195" y="162"/>
                    </a:cubicBezTo>
                    <a:cubicBezTo>
                      <a:pt x="195" y="158"/>
                      <a:pt x="193" y="158"/>
                      <a:pt x="192" y="155"/>
                    </a:cubicBezTo>
                    <a:cubicBezTo>
                      <a:pt x="192" y="151"/>
                      <a:pt x="196" y="147"/>
                      <a:pt x="198" y="145"/>
                    </a:cubicBezTo>
                    <a:cubicBezTo>
                      <a:pt x="198" y="140"/>
                      <a:pt x="198" y="140"/>
                      <a:pt x="198" y="140"/>
                    </a:cubicBezTo>
                    <a:cubicBezTo>
                      <a:pt x="194" y="129"/>
                      <a:pt x="189" y="117"/>
                      <a:pt x="192" y="108"/>
                    </a:cubicBezTo>
                    <a:cubicBezTo>
                      <a:pt x="195" y="100"/>
                      <a:pt x="195" y="98"/>
                      <a:pt x="197" y="87"/>
                    </a:cubicBezTo>
                    <a:cubicBezTo>
                      <a:pt x="199" y="75"/>
                      <a:pt x="209" y="72"/>
                      <a:pt x="215" y="67"/>
                    </a:cubicBezTo>
                    <a:cubicBezTo>
                      <a:pt x="208" y="61"/>
                      <a:pt x="209" y="43"/>
                      <a:pt x="216" y="40"/>
                    </a:cubicBezTo>
                    <a:cubicBezTo>
                      <a:pt x="210" y="35"/>
                      <a:pt x="199" y="41"/>
                      <a:pt x="193" y="49"/>
                    </a:cubicBezTo>
                    <a:cubicBezTo>
                      <a:pt x="186" y="57"/>
                      <a:pt x="176" y="57"/>
                      <a:pt x="167" y="52"/>
                    </a:cubicBezTo>
                    <a:cubicBezTo>
                      <a:pt x="158" y="46"/>
                      <a:pt x="164" y="35"/>
                      <a:pt x="171" y="31"/>
                    </a:cubicBezTo>
                    <a:cubicBezTo>
                      <a:pt x="179" y="18"/>
                      <a:pt x="176" y="23"/>
                      <a:pt x="177" y="14"/>
                    </a:cubicBezTo>
                    <a:cubicBezTo>
                      <a:pt x="177" y="10"/>
                      <a:pt x="179" y="7"/>
                      <a:pt x="182" y="5"/>
                    </a:cubicBezTo>
                    <a:cubicBezTo>
                      <a:pt x="186" y="2"/>
                      <a:pt x="192" y="0"/>
                      <a:pt x="194" y="9"/>
                    </a:cubicBezTo>
                    <a:cubicBezTo>
                      <a:pt x="197" y="16"/>
                      <a:pt x="192" y="18"/>
                      <a:pt x="185" y="26"/>
                    </a:cubicBezTo>
                    <a:cubicBezTo>
                      <a:pt x="187" y="25"/>
                      <a:pt x="192" y="36"/>
                      <a:pt x="202" y="34"/>
                    </a:cubicBezTo>
                    <a:cubicBezTo>
                      <a:pt x="211" y="33"/>
                      <a:pt x="229" y="22"/>
                      <a:pt x="235" y="34"/>
                    </a:cubicBezTo>
                    <a:cubicBezTo>
                      <a:pt x="242" y="47"/>
                      <a:pt x="238" y="52"/>
                      <a:pt x="232" y="68"/>
                    </a:cubicBezTo>
                    <a:cubicBezTo>
                      <a:pt x="227" y="84"/>
                      <a:pt x="221" y="94"/>
                      <a:pt x="218" y="114"/>
                    </a:cubicBezTo>
                    <a:cubicBezTo>
                      <a:pt x="215" y="135"/>
                      <a:pt x="208" y="167"/>
                      <a:pt x="202" y="189"/>
                    </a:cubicBezTo>
                    <a:cubicBezTo>
                      <a:pt x="193" y="219"/>
                      <a:pt x="177" y="230"/>
                      <a:pt x="169" y="233"/>
                    </a:cubicBezTo>
                    <a:cubicBezTo>
                      <a:pt x="162" y="236"/>
                      <a:pt x="173" y="245"/>
                      <a:pt x="183" y="267"/>
                    </a:cubicBezTo>
                    <a:cubicBezTo>
                      <a:pt x="191" y="285"/>
                      <a:pt x="197" y="317"/>
                      <a:pt x="202" y="346"/>
                    </a:cubicBezTo>
                    <a:cubicBezTo>
                      <a:pt x="201" y="348"/>
                      <a:pt x="201" y="351"/>
                      <a:pt x="200" y="354"/>
                    </a:cubicBezTo>
                    <a:cubicBezTo>
                      <a:pt x="199" y="357"/>
                      <a:pt x="199" y="363"/>
                      <a:pt x="199" y="371"/>
                    </a:cubicBezTo>
                    <a:cubicBezTo>
                      <a:pt x="196" y="351"/>
                      <a:pt x="190" y="318"/>
                      <a:pt x="186" y="303"/>
                    </a:cubicBezTo>
                    <a:cubicBezTo>
                      <a:pt x="181" y="285"/>
                      <a:pt x="173" y="268"/>
                      <a:pt x="166" y="255"/>
                    </a:cubicBezTo>
                    <a:cubicBezTo>
                      <a:pt x="159" y="243"/>
                      <a:pt x="154" y="243"/>
                      <a:pt x="148" y="240"/>
                    </a:cubicBezTo>
                    <a:cubicBezTo>
                      <a:pt x="146" y="238"/>
                      <a:pt x="143" y="238"/>
                      <a:pt x="140" y="238"/>
                    </a:cubicBezTo>
                    <a:cubicBezTo>
                      <a:pt x="135" y="238"/>
                      <a:pt x="130" y="241"/>
                      <a:pt x="126" y="245"/>
                    </a:cubicBezTo>
                    <a:cubicBezTo>
                      <a:pt x="120" y="252"/>
                      <a:pt x="124" y="271"/>
                      <a:pt x="130" y="277"/>
                    </a:cubicBezTo>
                    <a:cubicBezTo>
                      <a:pt x="135" y="283"/>
                      <a:pt x="137" y="287"/>
                      <a:pt x="140" y="294"/>
                    </a:cubicBezTo>
                    <a:cubicBezTo>
                      <a:pt x="143" y="299"/>
                      <a:pt x="146" y="303"/>
                      <a:pt x="149" y="308"/>
                    </a:cubicBezTo>
                    <a:cubicBezTo>
                      <a:pt x="149" y="312"/>
                      <a:pt x="157" y="327"/>
                      <a:pt x="162" y="328"/>
                    </a:cubicBezTo>
                    <a:cubicBezTo>
                      <a:pt x="157" y="327"/>
                      <a:pt x="152" y="321"/>
                      <a:pt x="149" y="317"/>
                    </a:cubicBezTo>
                    <a:cubicBezTo>
                      <a:pt x="148" y="316"/>
                      <a:pt x="146" y="316"/>
                      <a:pt x="146" y="315"/>
                    </a:cubicBezTo>
                    <a:cubicBezTo>
                      <a:pt x="145" y="314"/>
                      <a:pt x="146" y="312"/>
                      <a:pt x="145" y="311"/>
                    </a:cubicBezTo>
                    <a:cubicBezTo>
                      <a:pt x="144" y="308"/>
                      <a:pt x="141" y="302"/>
                      <a:pt x="138" y="300"/>
                    </a:cubicBezTo>
                    <a:cubicBezTo>
                      <a:pt x="135" y="305"/>
                      <a:pt x="138" y="313"/>
                      <a:pt x="139" y="318"/>
                    </a:cubicBezTo>
                    <a:cubicBezTo>
                      <a:pt x="139" y="321"/>
                      <a:pt x="137" y="323"/>
                      <a:pt x="137" y="326"/>
                    </a:cubicBezTo>
                    <a:cubicBezTo>
                      <a:pt x="136" y="327"/>
                      <a:pt x="138" y="332"/>
                      <a:pt x="134" y="329"/>
                    </a:cubicBezTo>
                    <a:cubicBezTo>
                      <a:pt x="138" y="321"/>
                      <a:pt x="134" y="313"/>
                      <a:pt x="133" y="304"/>
                    </a:cubicBezTo>
                    <a:cubicBezTo>
                      <a:pt x="132" y="297"/>
                      <a:pt x="130" y="286"/>
                      <a:pt x="124" y="283"/>
                    </a:cubicBezTo>
                    <a:cubicBezTo>
                      <a:pt x="118" y="280"/>
                      <a:pt x="118" y="278"/>
                      <a:pt x="117" y="271"/>
                    </a:cubicBezTo>
                    <a:cubicBezTo>
                      <a:pt x="116" y="263"/>
                      <a:pt x="114" y="263"/>
                      <a:pt x="107" y="267"/>
                    </a:cubicBezTo>
                    <a:cubicBezTo>
                      <a:pt x="103" y="269"/>
                      <a:pt x="99" y="272"/>
                      <a:pt x="95" y="275"/>
                    </a:cubicBezTo>
                    <a:cubicBezTo>
                      <a:pt x="93" y="276"/>
                      <a:pt x="89" y="278"/>
                      <a:pt x="87" y="280"/>
                    </a:cubicBezTo>
                    <a:cubicBezTo>
                      <a:pt x="85" y="283"/>
                      <a:pt x="86" y="286"/>
                      <a:pt x="86" y="289"/>
                    </a:cubicBezTo>
                    <a:cubicBezTo>
                      <a:pt x="86" y="294"/>
                      <a:pt x="85" y="295"/>
                      <a:pt x="83" y="300"/>
                    </a:cubicBezTo>
                    <a:cubicBezTo>
                      <a:pt x="82" y="303"/>
                      <a:pt x="85" y="310"/>
                      <a:pt x="86" y="313"/>
                    </a:cubicBezTo>
                    <a:cubicBezTo>
                      <a:pt x="87" y="316"/>
                      <a:pt x="87" y="317"/>
                      <a:pt x="88" y="321"/>
                    </a:cubicBezTo>
                    <a:cubicBezTo>
                      <a:pt x="88" y="322"/>
                      <a:pt x="88" y="323"/>
                      <a:pt x="88" y="324"/>
                    </a:cubicBezTo>
                    <a:cubicBezTo>
                      <a:pt x="90" y="326"/>
                      <a:pt x="94" y="327"/>
                      <a:pt x="94" y="327"/>
                    </a:cubicBezTo>
                    <a:cubicBezTo>
                      <a:pt x="94" y="327"/>
                      <a:pt x="94" y="330"/>
                      <a:pt x="90" y="329"/>
                    </a:cubicBezTo>
                    <a:cubicBezTo>
                      <a:pt x="85" y="328"/>
                      <a:pt x="83" y="323"/>
                      <a:pt x="81" y="318"/>
                    </a:cubicBezTo>
                    <a:cubicBezTo>
                      <a:pt x="80" y="315"/>
                      <a:pt x="80" y="309"/>
                      <a:pt x="75" y="308"/>
                    </a:cubicBezTo>
                    <a:cubicBezTo>
                      <a:pt x="72" y="308"/>
                      <a:pt x="71" y="311"/>
                      <a:pt x="70" y="315"/>
                    </a:cubicBezTo>
                    <a:cubicBezTo>
                      <a:pt x="71" y="312"/>
                      <a:pt x="69" y="308"/>
                      <a:pt x="71" y="305"/>
                    </a:cubicBezTo>
                    <a:cubicBezTo>
                      <a:pt x="72" y="304"/>
                      <a:pt x="73" y="304"/>
                      <a:pt x="74" y="303"/>
                    </a:cubicBezTo>
                    <a:cubicBezTo>
                      <a:pt x="74" y="302"/>
                      <a:pt x="74" y="301"/>
                      <a:pt x="74" y="300"/>
                    </a:cubicBezTo>
                    <a:cubicBezTo>
                      <a:pt x="74" y="296"/>
                      <a:pt x="74" y="292"/>
                      <a:pt x="71" y="290"/>
                    </a:cubicBezTo>
                    <a:cubicBezTo>
                      <a:pt x="69" y="288"/>
                      <a:pt x="65" y="288"/>
                      <a:pt x="62" y="286"/>
                    </a:cubicBezTo>
                    <a:cubicBezTo>
                      <a:pt x="65" y="288"/>
                      <a:pt x="69" y="286"/>
                      <a:pt x="73" y="286"/>
                    </a:cubicBezTo>
                    <a:cubicBezTo>
                      <a:pt x="77" y="286"/>
                      <a:pt x="80" y="285"/>
                      <a:pt x="82" y="282"/>
                    </a:cubicBezTo>
                    <a:cubicBezTo>
                      <a:pt x="83" y="281"/>
                      <a:pt x="82" y="279"/>
                      <a:pt x="83" y="277"/>
                    </a:cubicBezTo>
                    <a:cubicBezTo>
                      <a:pt x="84" y="276"/>
                      <a:pt x="88" y="274"/>
                      <a:pt x="89" y="272"/>
                    </a:cubicBezTo>
                    <a:cubicBezTo>
                      <a:pt x="92" y="270"/>
                      <a:pt x="94" y="268"/>
                      <a:pt x="97" y="266"/>
                    </a:cubicBezTo>
                    <a:cubicBezTo>
                      <a:pt x="101" y="262"/>
                      <a:pt x="102" y="255"/>
                      <a:pt x="105" y="250"/>
                    </a:cubicBezTo>
                    <a:cubicBezTo>
                      <a:pt x="108" y="246"/>
                      <a:pt x="112" y="243"/>
                      <a:pt x="107" y="240"/>
                    </a:cubicBezTo>
                    <a:cubicBezTo>
                      <a:pt x="100" y="236"/>
                      <a:pt x="88" y="239"/>
                      <a:pt x="80" y="241"/>
                    </a:cubicBezTo>
                    <a:cubicBezTo>
                      <a:pt x="77" y="241"/>
                      <a:pt x="75" y="243"/>
                      <a:pt x="73" y="243"/>
                    </a:cubicBezTo>
                    <a:cubicBezTo>
                      <a:pt x="70" y="244"/>
                      <a:pt x="68" y="243"/>
                      <a:pt x="65" y="244"/>
                    </a:cubicBezTo>
                    <a:cubicBezTo>
                      <a:pt x="61" y="245"/>
                      <a:pt x="59" y="247"/>
                      <a:pt x="55" y="249"/>
                    </a:cubicBezTo>
                    <a:cubicBezTo>
                      <a:pt x="52" y="250"/>
                      <a:pt x="45" y="249"/>
                      <a:pt x="43" y="251"/>
                    </a:cubicBezTo>
                    <a:cubicBezTo>
                      <a:pt x="43" y="252"/>
                      <a:pt x="43" y="256"/>
                      <a:pt x="42" y="258"/>
                    </a:cubicBezTo>
                    <a:cubicBezTo>
                      <a:pt x="42" y="260"/>
                      <a:pt x="41" y="261"/>
                      <a:pt x="40" y="263"/>
                    </a:cubicBezTo>
                    <a:cubicBezTo>
                      <a:pt x="39" y="264"/>
                      <a:pt x="37" y="266"/>
                      <a:pt x="36" y="267"/>
                    </a:cubicBezTo>
                    <a:cubicBezTo>
                      <a:pt x="34" y="272"/>
                      <a:pt x="39" y="275"/>
                      <a:pt x="38" y="279"/>
                    </a:cubicBezTo>
                    <a:cubicBezTo>
                      <a:pt x="36" y="283"/>
                      <a:pt x="34" y="284"/>
                      <a:pt x="33" y="289"/>
                    </a:cubicBezTo>
                    <a:cubicBezTo>
                      <a:pt x="31" y="294"/>
                      <a:pt x="29" y="297"/>
                      <a:pt x="31" y="301"/>
                    </a:cubicBezTo>
                    <a:cubicBezTo>
                      <a:pt x="28" y="299"/>
                      <a:pt x="29" y="298"/>
                      <a:pt x="28" y="294"/>
                    </a:cubicBezTo>
                    <a:cubicBezTo>
                      <a:pt x="28" y="289"/>
                      <a:pt x="31" y="287"/>
                      <a:pt x="32" y="283"/>
                    </a:cubicBezTo>
                    <a:cubicBezTo>
                      <a:pt x="34" y="277"/>
                      <a:pt x="30" y="272"/>
                      <a:pt x="34" y="266"/>
                    </a:cubicBezTo>
                    <a:cubicBezTo>
                      <a:pt x="26" y="264"/>
                      <a:pt x="28" y="273"/>
                      <a:pt x="24" y="276"/>
                    </a:cubicBezTo>
                    <a:cubicBezTo>
                      <a:pt x="19" y="280"/>
                      <a:pt x="16" y="282"/>
                      <a:pt x="15" y="289"/>
                    </a:cubicBezTo>
                    <a:cubicBezTo>
                      <a:pt x="11" y="289"/>
                      <a:pt x="8" y="286"/>
                      <a:pt x="7" y="283"/>
                    </a:cubicBezTo>
                    <a:cubicBezTo>
                      <a:pt x="15" y="283"/>
                      <a:pt x="15" y="280"/>
                      <a:pt x="17" y="275"/>
                    </a:cubicBezTo>
                    <a:cubicBezTo>
                      <a:pt x="19" y="269"/>
                      <a:pt x="28" y="264"/>
                      <a:pt x="19" y="259"/>
                    </a:cubicBezTo>
                    <a:cubicBezTo>
                      <a:pt x="17" y="258"/>
                      <a:pt x="5" y="259"/>
                      <a:pt x="3" y="256"/>
                    </a:cubicBezTo>
                    <a:cubicBezTo>
                      <a:pt x="2" y="256"/>
                      <a:pt x="2" y="255"/>
                      <a:pt x="3" y="255"/>
                    </a:cubicBezTo>
                    <a:cubicBezTo>
                      <a:pt x="7" y="254"/>
                      <a:pt x="14" y="254"/>
                      <a:pt x="18" y="254"/>
                    </a:cubicBezTo>
                    <a:cubicBezTo>
                      <a:pt x="23" y="255"/>
                      <a:pt x="31" y="252"/>
                      <a:pt x="34" y="250"/>
                    </a:cubicBezTo>
                    <a:cubicBezTo>
                      <a:pt x="36" y="248"/>
                      <a:pt x="36" y="247"/>
                      <a:pt x="38" y="245"/>
                    </a:cubicBezTo>
                    <a:cubicBezTo>
                      <a:pt x="41" y="242"/>
                      <a:pt x="44" y="240"/>
                      <a:pt x="48" y="238"/>
                    </a:cubicBezTo>
                    <a:cubicBezTo>
                      <a:pt x="56" y="234"/>
                      <a:pt x="68" y="230"/>
                      <a:pt x="77" y="230"/>
                    </a:cubicBezTo>
                    <a:cubicBezTo>
                      <a:pt x="78" y="221"/>
                      <a:pt x="64" y="225"/>
                      <a:pt x="59" y="225"/>
                    </a:cubicBezTo>
                    <a:close/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3" name="Freeform 735">
                <a:extLst>
                  <a:ext uri="{FF2B5EF4-FFF2-40B4-BE49-F238E27FC236}">
                    <a16:creationId xmlns:a16="http://schemas.microsoft.com/office/drawing/2014/main" id="{31CD2BBB-A13F-4BB7-AD69-0746906FD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643"/>
                <a:ext cx="406" cy="500"/>
              </a:xfrm>
              <a:custGeom>
                <a:avLst/>
                <a:gdLst>
                  <a:gd name="T0" fmla="*/ 1749 w 175"/>
                  <a:gd name="T1" fmla="*/ 1636 h 202"/>
                  <a:gd name="T2" fmla="*/ 1749 w 175"/>
                  <a:gd name="T3" fmla="*/ 2488 h 202"/>
                  <a:gd name="T4" fmla="*/ 1863 w 175"/>
                  <a:gd name="T5" fmla="*/ 2837 h 202"/>
                  <a:gd name="T6" fmla="*/ 1721 w 175"/>
                  <a:gd name="T7" fmla="*/ 2579 h 202"/>
                  <a:gd name="T8" fmla="*/ 1675 w 175"/>
                  <a:gd name="T9" fmla="*/ 3020 h 202"/>
                  <a:gd name="T10" fmla="*/ 1459 w 175"/>
                  <a:gd name="T11" fmla="*/ 2139 h 202"/>
                  <a:gd name="T12" fmla="*/ 1088 w 175"/>
                  <a:gd name="T13" fmla="*/ 2272 h 202"/>
                  <a:gd name="T14" fmla="*/ 1076 w 175"/>
                  <a:gd name="T15" fmla="*/ 2775 h 202"/>
                  <a:gd name="T16" fmla="*/ 1174 w 175"/>
                  <a:gd name="T17" fmla="*/ 2990 h 202"/>
                  <a:gd name="T18" fmla="*/ 937 w 175"/>
                  <a:gd name="T19" fmla="*/ 2703 h 202"/>
                  <a:gd name="T20" fmla="*/ 926 w 175"/>
                  <a:gd name="T21" fmla="*/ 2621 h 202"/>
                  <a:gd name="T22" fmla="*/ 775 w 175"/>
                  <a:gd name="T23" fmla="*/ 2364 h 202"/>
                  <a:gd name="T24" fmla="*/ 1039 w 175"/>
                  <a:gd name="T25" fmla="*/ 2230 h 202"/>
                  <a:gd name="T26" fmla="*/ 1313 w 175"/>
                  <a:gd name="T27" fmla="*/ 1819 h 202"/>
                  <a:gd name="T28" fmla="*/ 909 w 175"/>
                  <a:gd name="T29" fmla="*/ 1715 h 202"/>
                  <a:gd name="T30" fmla="*/ 538 w 175"/>
                  <a:gd name="T31" fmla="*/ 1839 h 202"/>
                  <a:gd name="T32" fmla="*/ 452 w 175"/>
                  <a:gd name="T33" fmla="*/ 2077 h 202"/>
                  <a:gd name="T34" fmla="*/ 387 w 175"/>
                  <a:gd name="T35" fmla="*/ 2592 h 202"/>
                  <a:gd name="T36" fmla="*/ 425 w 175"/>
                  <a:gd name="T37" fmla="*/ 2064 h 202"/>
                  <a:gd name="T38" fmla="*/ 86 w 175"/>
                  <a:gd name="T39" fmla="*/ 2322 h 202"/>
                  <a:gd name="T40" fmla="*/ 37 w 175"/>
                  <a:gd name="T41" fmla="*/ 1911 h 202"/>
                  <a:gd name="T42" fmla="*/ 425 w 175"/>
                  <a:gd name="T43" fmla="*/ 1819 h 202"/>
                  <a:gd name="T44" fmla="*/ 963 w 175"/>
                  <a:gd name="T45" fmla="*/ 1520 h 202"/>
                  <a:gd name="T46" fmla="*/ 415 w 175"/>
                  <a:gd name="T47" fmla="*/ 1458 h 202"/>
                  <a:gd name="T48" fmla="*/ 0 w 175"/>
                  <a:gd name="T49" fmla="*/ 1337 h 202"/>
                  <a:gd name="T50" fmla="*/ 376 w 175"/>
                  <a:gd name="T51" fmla="*/ 1183 h 202"/>
                  <a:gd name="T52" fmla="*/ 835 w 175"/>
                  <a:gd name="T53" fmla="*/ 1366 h 202"/>
                  <a:gd name="T54" fmla="*/ 360 w 175"/>
                  <a:gd name="T55" fmla="*/ 913 h 202"/>
                  <a:gd name="T56" fmla="*/ 510 w 175"/>
                  <a:gd name="T57" fmla="*/ 864 h 202"/>
                  <a:gd name="T58" fmla="*/ 652 w 175"/>
                  <a:gd name="T59" fmla="*/ 790 h 202"/>
                  <a:gd name="T60" fmla="*/ 710 w 175"/>
                  <a:gd name="T61" fmla="*/ 1017 h 202"/>
                  <a:gd name="T62" fmla="*/ 909 w 175"/>
                  <a:gd name="T63" fmla="*/ 1225 h 202"/>
                  <a:gd name="T64" fmla="*/ 1183 w 175"/>
                  <a:gd name="T65" fmla="*/ 1255 h 202"/>
                  <a:gd name="T66" fmla="*/ 986 w 175"/>
                  <a:gd name="T67" fmla="*/ 668 h 202"/>
                  <a:gd name="T68" fmla="*/ 1174 w 175"/>
                  <a:gd name="T69" fmla="*/ 349 h 202"/>
                  <a:gd name="T70" fmla="*/ 1260 w 175"/>
                  <a:gd name="T71" fmla="*/ 332 h 202"/>
                  <a:gd name="T72" fmla="*/ 1448 w 175"/>
                  <a:gd name="T73" fmla="*/ 349 h 202"/>
                  <a:gd name="T74" fmla="*/ 1334 w 175"/>
                  <a:gd name="T75" fmla="*/ 938 h 202"/>
                  <a:gd name="T76" fmla="*/ 1721 w 175"/>
                  <a:gd name="T77" fmla="*/ 864 h 202"/>
                  <a:gd name="T78" fmla="*/ 1872 w 175"/>
                  <a:gd name="T79" fmla="*/ 361 h 202"/>
                  <a:gd name="T80" fmla="*/ 1974 w 175"/>
                  <a:gd name="T81" fmla="*/ 668 h 202"/>
                  <a:gd name="T82" fmla="*/ 1900 w 175"/>
                  <a:gd name="T83" fmla="*/ 834 h 202"/>
                  <a:gd name="T84" fmla="*/ 1912 w 175"/>
                  <a:gd name="T85" fmla="*/ 1121 h 202"/>
                  <a:gd name="T86" fmla="*/ 1571 w 175"/>
                  <a:gd name="T87" fmla="*/ 1079 h 202"/>
                  <a:gd name="T88" fmla="*/ 1587 w 175"/>
                  <a:gd name="T89" fmla="*/ 1337 h 20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75" h="202">
                    <a:moveTo>
                      <a:pt x="165" y="123"/>
                    </a:moveTo>
                    <a:cubicBezTo>
                      <a:pt x="159" y="113"/>
                      <a:pt x="153" y="113"/>
                      <a:pt x="148" y="110"/>
                    </a:cubicBezTo>
                    <a:cubicBezTo>
                      <a:pt x="146" y="108"/>
                      <a:pt x="143" y="108"/>
                      <a:pt x="140" y="108"/>
                    </a:cubicBezTo>
                    <a:cubicBezTo>
                      <a:pt x="135" y="108"/>
                      <a:pt x="130" y="111"/>
                      <a:pt x="126" y="115"/>
                    </a:cubicBezTo>
                    <a:cubicBezTo>
                      <a:pt x="120" y="122"/>
                      <a:pt x="124" y="141"/>
                      <a:pt x="130" y="147"/>
                    </a:cubicBezTo>
                    <a:cubicBezTo>
                      <a:pt x="135" y="153"/>
                      <a:pt x="137" y="157"/>
                      <a:pt x="140" y="164"/>
                    </a:cubicBezTo>
                    <a:cubicBezTo>
                      <a:pt x="143" y="169"/>
                      <a:pt x="146" y="173"/>
                      <a:pt x="149" y="178"/>
                    </a:cubicBezTo>
                    <a:cubicBezTo>
                      <a:pt x="149" y="182"/>
                      <a:pt x="157" y="197"/>
                      <a:pt x="162" y="198"/>
                    </a:cubicBezTo>
                    <a:cubicBezTo>
                      <a:pt x="157" y="197"/>
                      <a:pt x="152" y="191"/>
                      <a:pt x="149" y="187"/>
                    </a:cubicBezTo>
                    <a:cubicBezTo>
                      <a:pt x="148" y="186"/>
                      <a:pt x="146" y="186"/>
                      <a:pt x="146" y="185"/>
                    </a:cubicBezTo>
                    <a:cubicBezTo>
                      <a:pt x="145" y="184"/>
                      <a:pt x="146" y="182"/>
                      <a:pt x="145" y="181"/>
                    </a:cubicBezTo>
                    <a:cubicBezTo>
                      <a:pt x="144" y="178"/>
                      <a:pt x="141" y="172"/>
                      <a:pt x="138" y="170"/>
                    </a:cubicBezTo>
                    <a:cubicBezTo>
                      <a:pt x="135" y="175"/>
                      <a:pt x="138" y="183"/>
                      <a:pt x="139" y="188"/>
                    </a:cubicBezTo>
                    <a:cubicBezTo>
                      <a:pt x="139" y="191"/>
                      <a:pt x="137" y="193"/>
                      <a:pt x="137" y="196"/>
                    </a:cubicBezTo>
                    <a:cubicBezTo>
                      <a:pt x="136" y="197"/>
                      <a:pt x="138" y="202"/>
                      <a:pt x="134" y="199"/>
                    </a:cubicBezTo>
                    <a:cubicBezTo>
                      <a:pt x="138" y="191"/>
                      <a:pt x="134" y="183"/>
                      <a:pt x="133" y="174"/>
                    </a:cubicBezTo>
                    <a:cubicBezTo>
                      <a:pt x="132" y="167"/>
                      <a:pt x="130" y="156"/>
                      <a:pt x="124" y="153"/>
                    </a:cubicBezTo>
                    <a:cubicBezTo>
                      <a:pt x="118" y="150"/>
                      <a:pt x="118" y="148"/>
                      <a:pt x="117" y="141"/>
                    </a:cubicBezTo>
                    <a:cubicBezTo>
                      <a:pt x="116" y="133"/>
                      <a:pt x="114" y="133"/>
                      <a:pt x="107" y="137"/>
                    </a:cubicBezTo>
                    <a:cubicBezTo>
                      <a:pt x="103" y="139"/>
                      <a:pt x="99" y="142"/>
                      <a:pt x="95" y="145"/>
                    </a:cubicBezTo>
                    <a:cubicBezTo>
                      <a:pt x="93" y="146"/>
                      <a:pt x="89" y="148"/>
                      <a:pt x="87" y="150"/>
                    </a:cubicBezTo>
                    <a:cubicBezTo>
                      <a:pt x="85" y="153"/>
                      <a:pt x="86" y="156"/>
                      <a:pt x="86" y="159"/>
                    </a:cubicBezTo>
                    <a:cubicBezTo>
                      <a:pt x="86" y="164"/>
                      <a:pt x="85" y="165"/>
                      <a:pt x="83" y="170"/>
                    </a:cubicBezTo>
                    <a:cubicBezTo>
                      <a:pt x="82" y="173"/>
                      <a:pt x="85" y="180"/>
                      <a:pt x="86" y="183"/>
                    </a:cubicBezTo>
                    <a:cubicBezTo>
                      <a:pt x="87" y="186"/>
                      <a:pt x="87" y="187"/>
                      <a:pt x="88" y="191"/>
                    </a:cubicBezTo>
                    <a:cubicBezTo>
                      <a:pt x="88" y="192"/>
                      <a:pt x="88" y="193"/>
                      <a:pt x="88" y="194"/>
                    </a:cubicBezTo>
                    <a:cubicBezTo>
                      <a:pt x="90" y="196"/>
                      <a:pt x="94" y="197"/>
                      <a:pt x="94" y="197"/>
                    </a:cubicBezTo>
                    <a:cubicBezTo>
                      <a:pt x="94" y="197"/>
                      <a:pt x="94" y="200"/>
                      <a:pt x="90" y="199"/>
                    </a:cubicBezTo>
                    <a:cubicBezTo>
                      <a:pt x="85" y="198"/>
                      <a:pt x="83" y="193"/>
                      <a:pt x="81" y="188"/>
                    </a:cubicBezTo>
                    <a:cubicBezTo>
                      <a:pt x="80" y="185"/>
                      <a:pt x="80" y="179"/>
                      <a:pt x="75" y="178"/>
                    </a:cubicBezTo>
                    <a:cubicBezTo>
                      <a:pt x="72" y="178"/>
                      <a:pt x="71" y="181"/>
                      <a:pt x="70" y="185"/>
                    </a:cubicBezTo>
                    <a:cubicBezTo>
                      <a:pt x="71" y="182"/>
                      <a:pt x="69" y="178"/>
                      <a:pt x="71" y="175"/>
                    </a:cubicBezTo>
                    <a:cubicBezTo>
                      <a:pt x="72" y="174"/>
                      <a:pt x="73" y="174"/>
                      <a:pt x="74" y="173"/>
                    </a:cubicBezTo>
                    <a:cubicBezTo>
                      <a:pt x="74" y="172"/>
                      <a:pt x="74" y="171"/>
                      <a:pt x="74" y="170"/>
                    </a:cubicBezTo>
                    <a:cubicBezTo>
                      <a:pt x="74" y="166"/>
                      <a:pt x="74" y="162"/>
                      <a:pt x="71" y="160"/>
                    </a:cubicBezTo>
                    <a:cubicBezTo>
                      <a:pt x="69" y="158"/>
                      <a:pt x="65" y="158"/>
                      <a:pt x="62" y="156"/>
                    </a:cubicBezTo>
                    <a:cubicBezTo>
                      <a:pt x="65" y="158"/>
                      <a:pt x="69" y="156"/>
                      <a:pt x="73" y="156"/>
                    </a:cubicBezTo>
                    <a:cubicBezTo>
                      <a:pt x="77" y="156"/>
                      <a:pt x="80" y="155"/>
                      <a:pt x="82" y="152"/>
                    </a:cubicBezTo>
                    <a:cubicBezTo>
                      <a:pt x="83" y="151"/>
                      <a:pt x="82" y="149"/>
                      <a:pt x="83" y="147"/>
                    </a:cubicBezTo>
                    <a:cubicBezTo>
                      <a:pt x="84" y="146"/>
                      <a:pt x="88" y="144"/>
                      <a:pt x="89" y="142"/>
                    </a:cubicBezTo>
                    <a:cubicBezTo>
                      <a:pt x="92" y="140"/>
                      <a:pt x="94" y="138"/>
                      <a:pt x="97" y="136"/>
                    </a:cubicBezTo>
                    <a:cubicBezTo>
                      <a:pt x="101" y="132"/>
                      <a:pt x="102" y="125"/>
                      <a:pt x="105" y="120"/>
                    </a:cubicBezTo>
                    <a:cubicBezTo>
                      <a:pt x="108" y="116"/>
                      <a:pt x="112" y="113"/>
                      <a:pt x="107" y="110"/>
                    </a:cubicBezTo>
                    <a:cubicBezTo>
                      <a:pt x="100" y="106"/>
                      <a:pt x="88" y="109"/>
                      <a:pt x="80" y="111"/>
                    </a:cubicBezTo>
                    <a:cubicBezTo>
                      <a:pt x="77" y="111"/>
                      <a:pt x="75" y="113"/>
                      <a:pt x="73" y="113"/>
                    </a:cubicBezTo>
                    <a:cubicBezTo>
                      <a:pt x="70" y="114"/>
                      <a:pt x="68" y="113"/>
                      <a:pt x="65" y="114"/>
                    </a:cubicBezTo>
                    <a:cubicBezTo>
                      <a:pt x="61" y="115"/>
                      <a:pt x="59" y="117"/>
                      <a:pt x="55" y="119"/>
                    </a:cubicBezTo>
                    <a:cubicBezTo>
                      <a:pt x="52" y="120"/>
                      <a:pt x="45" y="119"/>
                      <a:pt x="43" y="121"/>
                    </a:cubicBezTo>
                    <a:cubicBezTo>
                      <a:pt x="43" y="122"/>
                      <a:pt x="43" y="126"/>
                      <a:pt x="42" y="128"/>
                    </a:cubicBezTo>
                    <a:cubicBezTo>
                      <a:pt x="42" y="130"/>
                      <a:pt x="41" y="131"/>
                      <a:pt x="40" y="133"/>
                    </a:cubicBezTo>
                    <a:cubicBezTo>
                      <a:pt x="39" y="134"/>
                      <a:pt x="37" y="136"/>
                      <a:pt x="36" y="137"/>
                    </a:cubicBezTo>
                    <a:cubicBezTo>
                      <a:pt x="34" y="142"/>
                      <a:pt x="39" y="145"/>
                      <a:pt x="38" y="149"/>
                    </a:cubicBezTo>
                    <a:cubicBezTo>
                      <a:pt x="36" y="153"/>
                      <a:pt x="34" y="154"/>
                      <a:pt x="33" y="159"/>
                    </a:cubicBezTo>
                    <a:cubicBezTo>
                      <a:pt x="31" y="164"/>
                      <a:pt x="29" y="167"/>
                      <a:pt x="31" y="171"/>
                    </a:cubicBezTo>
                    <a:cubicBezTo>
                      <a:pt x="28" y="169"/>
                      <a:pt x="29" y="168"/>
                      <a:pt x="28" y="164"/>
                    </a:cubicBezTo>
                    <a:cubicBezTo>
                      <a:pt x="28" y="159"/>
                      <a:pt x="31" y="157"/>
                      <a:pt x="32" y="153"/>
                    </a:cubicBezTo>
                    <a:cubicBezTo>
                      <a:pt x="34" y="147"/>
                      <a:pt x="30" y="142"/>
                      <a:pt x="34" y="136"/>
                    </a:cubicBezTo>
                    <a:cubicBezTo>
                      <a:pt x="26" y="134"/>
                      <a:pt x="28" y="143"/>
                      <a:pt x="24" y="146"/>
                    </a:cubicBezTo>
                    <a:cubicBezTo>
                      <a:pt x="19" y="150"/>
                      <a:pt x="16" y="152"/>
                      <a:pt x="15" y="159"/>
                    </a:cubicBezTo>
                    <a:cubicBezTo>
                      <a:pt x="11" y="159"/>
                      <a:pt x="8" y="156"/>
                      <a:pt x="7" y="153"/>
                    </a:cubicBezTo>
                    <a:cubicBezTo>
                      <a:pt x="15" y="153"/>
                      <a:pt x="15" y="150"/>
                      <a:pt x="17" y="145"/>
                    </a:cubicBezTo>
                    <a:cubicBezTo>
                      <a:pt x="19" y="139"/>
                      <a:pt x="28" y="134"/>
                      <a:pt x="19" y="129"/>
                    </a:cubicBezTo>
                    <a:cubicBezTo>
                      <a:pt x="17" y="128"/>
                      <a:pt x="5" y="129"/>
                      <a:pt x="3" y="126"/>
                    </a:cubicBezTo>
                    <a:cubicBezTo>
                      <a:pt x="2" y="126"/>
                      <a:pt x="2" y="125"/>
                      <a:pt x="3" y="125"/>
                    </a:cubicBezTo>
                    <a:cubicBezTo>
                      <a:pt x="7" y="124"/>
                      <a:pt x="14" y="124"/>
                      <a:pt x="18" y="124"/>
                    </a:cubicBezTo>
                    <a:cubicBezTo>
                      <a:pt x="23" y="125"/>
                      <a:pt x="31" y="122"/>
                      <a:pt x="34" y="120"/>
                    </a:cubicBezTo>
                    <a:cubicBezTo>
                      <a:pt x="36" y="118"/>
                      <a:pt x="36" y="117"/>
                      <a:pt x="38" y="115"/>
                    </a:cubicBezTo>
                    <a:cubicBezTo>
                      <a:pt x="41" y="112"/>
                      <a:pt x="44" y="110"/>
                      <a:pt x="48" y="108"/>
                    </a:cubicBezTo>
                    <a:cubicBezTo>
                      <a:pt x="56" y="104"/>
                      <a:pt x="68" y="100"/>
                      <a:pt x="77" y="100"/>
                    </a:cubicBezTo>
                    <a:cubicBezTo>
                      <a:pt x="78" y="91"/>
                      <a:pt x="64" y="95"/>
                      <a:pt x="59" y="95"/>
                    </a:cubicBezTo>
                    <a:cubicBezTo>
                      <a:pt x="56" y="96"/>
                      <a:pt x="54" y="97"/>
                      <a:pt x="51" y="97"/>
                    </a:cubicBezTo>
                    <a:cubicBezTo>
                      <a:pt x="45" y="96"/>
                      <a:pt x="39" y="96"/>
                      <a:pt x="33" y="96"/>
                    </a:cubicBezTo>
                    <a:cubicBezTo>
                      <a:pt x="28" y="96"/>
                      <a:pt x="27" y="96"/>
                      <a:pt x="22" y="96"/>
                    </a:cubicBezTo>
                    <a:cubicBezTo>
                      <a:pt x="17" y="97"/>
                      <a:pt x="12" y="95"/>
                      <a:pt x="8" y="95"/>
                    </a:cubicBezTo>
                    <a:cubicBezTo>
                      <a:pt x="1" y="95"/>
                      <a:pt x="1" y="94"/>
                      <a:pt x="0" y="88"/>
                    </a:cubicBezTo>
                    <a:cubicBezTo>
                      <a:pt x="2" y="94"/>
                      <a:pt x="12" y="91"/>
                      <a:pt x="17" y="91"/>
                    </a:cubicBezTo>
                    <a:cubicBezTo>
                      <a:pt x="22" y="91"/>
                      <a:pt x="28" y="93"/>
                      <a:pt x="28" y="86"/>
                    </a:cubicBezTo>
                    <a:cubicBezTo>
                      <a:pt x="28" y="85"/>
                      <a:pt x="26" y="79"/>
                      <a:pt x="30" y="78"/>
                    </a:cubicBezTo>
                    <a:cubicBezTo>
                      <a:pt x="28" y="83"/>
                      <a:pt x="34" y="87"/>
                      <a:pt x="38" y="90"/>
                    </a:cubicBezTo>
                    <a:cubicBezTo>
                      <a:pt x="43" y="93"/>
                      <a:pt x="45" y="92"/>
                      <a:pt x="50" y="91"/>
                    </a:cubicBezTo>
                    <a:cubicBezTo>
                      <a:pt x="57" y="90"/>
                      <a:pt x="60" y="90"/>
                      <a:pt x="67" y="90"/>
                    </a:cubicBezTo>
                    <a:cubicBezTo>
                      <a:pt x="73" y="88"/>
                      <a:pt x="64" y="83"/>
                      <a:pt x="58" y="79"/>
                    </a:cubicBezTo>
                    <a:cubicBezTo>
                      <a:pt x="54" y="76"/>
                      <a:pt x="53" y="71"/>
                      <a:pt x="50" y="67"/>
                    </a:cubicBezTo>
                    <a:cubicBezTo>
                      <a:pt x="44" y="61"/>
                      <a:pt x="35" y="64"/>
                      <a:pt x="29" y="60"/>
                    </a:cubicBezTo>
                    <a:cubicBezTo>
                      <a:pt x="26" y="58"/>
                      <a:pt x="24" y="51"/>
                      <a:pt x="30" y="52"/>
                    </a:cubicBezTo>
                    <a:cubicBezTo>
                      <a:pt x="31" y="56"/>
                      <a:pt x="32" y="57"/>
                      <a:pt x="36" y="58"/>
                    </a:cubicBezTo>
                    <a:cubicBezTo>
                      <a:pt x="38" y="59"/>
                      <a:pt x="39" y="58"/>
                      <a:pt x="41" y="57"/>
                    </a:cubicBezTo>
                    <a:cubicBezTo>
                      <a:pt x="43" y="55"/>
                      <a:pt x="46" y="51"/>
                      <a:pt x="48" y="48"/>
                    </a:cubicBezTo>
                    <a:cubicBezTo>
                      <a:pt x="49" y="47"/>
                      <a:pt x="48" y="44"/>
                      <a:pt x="51" y="44"/>
                    </a:cubicBezTo>
                    <a:cubicBezTo>
                      <a:pt x="55" y="45"/>
                      <a:pt x="54" y="50"/>
                      <a:pt x="52" y="52"/>
                    </a:cubicBezTo>
                    <a:cubicBezTo>
                      <a:pt x="49" y="55"/>
                      <a:pt x="48" y="54"/>
                      <a:pt x="49" y="59"/>
                    </a:cubicBezTo>
                    <a:cubicBezTo>
                      <a:pt x="50" y="62"/>
                      <a:pt x="52" y="63"/>
                      <a:pt x="54" y="65"/>
                    </a:cubicBezTo>
                    <a:cubicBezTo>
                      <a:pt x="55" y="65"/>
                      <a:pt x="55" y="67"/>
                      <a:pt x="57" y="67"/>
                    </a:cubicBezTo>
                    <a:cubicBezTo>
                      <a:pt x="58" y="68"/>
                      <a:pt x="62" y="65"/>
                      <a:pt x="64" y="65"/>
                    </a:cubicBezTo>
                    <a:cubicBezTo>
                      <a:pt x="69" y="64"/>
                      <a:pt x="67" y="65"/>
                      <a:pt x="66" y="69"/>
                    </a:cubicBezTo>
                    <a:cubicBezTo>
                      <a:pt x="65" y="74"/>
                      <a:pt x="69" y="78"/>
                      <a:pt x="73" y="81"/>
                    </a:cubicBezTo>
                    <a:cubicBezTo>
                      <a:pt x="78" y="86"/>
                      <a:pt x="85" y="86"/>
                      <a:pt x="90" y="91"/>
                    </a:cubicBezTo>
                    <a:cubicBezTo>
                      <a:pt x="93" y="93"/>
                      <a:pt x="94" y="97"/>
                      <a:pt x="99" y="95"/>
                    </a:cubicBezTo>
                    <a:cubicBezTo>
                      <a:pt x="106" y="92"/>
                      <a:pt x="97" y="87"/>
                      <a:pt x="95" y="83"/>
                    </a:cubicBezTo>
                    <a:cubicBezTo>
                      <a:pt x="93" y="77"/>
                      <a:pt x="96" y="70"/>
                      <a:pt x="93" y="64"/>
                    </a:cubicBezTo>
                    <a:cubicBezTo>
                      <a:pt x="91" y="59"/>
                      <a:pt x="88" y="55"/>
                      <a:pt x="84" y="50"/>
                    </a:cubicBezTo>
                    <a:cubicBezTo>
                      <a:pt x="83" y="49"/>
                      <a:pt x="79" y="46"/>
                      <a:pt x="79" y="44"/>
                    </a:cubicBezTo>
                    <a:cubicBezTo>
                      <a:pt x="82" y="44"/>
                      <a:pt x="85" y="45"/>
                      <a:pt x="87" y="48"/>
                    </a:cubicBezTo>
                    <a:cubicBezTo>
                      <a:pt x="88" y="49"/>
                      <a:pt x="91" y="54"/>
                      <a:pt x="93" y="56"/>
                    </a:cubicBezTo>
                    <a:cubicBezTo>
                      <a:pt x="94" y="44"/>
                      <a:pt x="88" y="35"/>
                      <a:pt x="94" y="23"/>
                    </a:cubicBezTo>
                    <a:cubicBezTo>
                      <a:pt x="97" y="18"/>
                      <a:pt x="96" y="17"/>
                      <a:pt x="97" y="11"/>
                    </a:cubicBezTo>
                    <a:cubicBezTo>
                      <a:pt x="98" y="7"/>
                      <a:pt x="94" y="3"/>
                      <a:pt x="94" y="0"/>
                    </a:cubicBezTo>
                    <a:cubicBezTo>
                      <a:pt x="103" y="0"/>
                      <a:pt x="102" y="17"/>
                      <a:pt x="101" y="22"/>
                    </a:cubicBezTo>
                    <a:cubicBezTo>
                      <a:pt x="100" y="25"/>
                      <a:pt x="98" y="28"/>
                      <a:pt x="99" y="31"/>
                    </a:cubicBezTo>
                    <a:cubicBezTo>
                      <a:pt x="101" y="35"/>
                      <a:pt x="101" y="33"/>
                      <a:pt x="104" y="32"/>
                    </a:cubicBezTo>
                    <a:cubicBezTo>
                      <a:pt x="106" y="32"/>
                      <a:pt x="114" y="21"/>
                      <a:pt x="116" y="23"/>
                    </a:cubicBezTo>
                    <a:cubicBezTo>
                      <a:pt x="118" y="26"/>
                      <a:pt x="112" y="32"/>
                      <a:pt x="110" y="33"/>
                    </a:cubicBezTo>
                    <a:cubicBezTo>
                      <a:pt x="107" y="34"/>
                      <a:pt x="101" y="44"/>
                      <a:pt x="101" y="48"/>
                    </a:cubicBezTo>
                    <a:cubicBezTo>
                      <a:pt x="102" y="54"/>
                      <a:pt x="101" y="56"/>
                      <a:pt x="107" y="62"/>
                    </a:cubicBezTo>
                    <a:cubicBezTo>
                      <a:pt x="110" y="65"/>
                      <a:pt x="122" y="65"/>
                      <a:pt x="127" y="65"/>
                    </a:cubicBezTo>
                    <a:cubicBezTo>
                      <a:pt x="132" y="65"/>
                      <a:pt x="130" y="65"/>
                      <a:pt x="132" y="62"/>
                    </a:cubicBezTo>
                    <a:cubicBezTo>
                      <a:pt x="134" y="60"/>
                      <a:pt x="136" y="59"/>
                      <a:pt x="138" y="57"/>
                    </a:cubicBezTo>
                    <a:cubicBezTo>
                      <a:pt x="145" y="53"/>
                      <a:pt x="145" y="44"/>
                      <a:pt x="146" y="37"/>
                    </a:cubicBezTo>
                    <a:cubicBezTo>
                      <a:pt x="146" y="35"/>
                      <a:pt x="146" y="32"/>
                      <a:pt x="147" y="30"/>
                    </a:cubicBezTo>
                    <a:cubicBezTo>
                      <a:pt x="147" y="28"/>
                      <a:pt x="149" y="26"/>
                      <a:pt x="150" y="24"/>
                    </a:cubicBezTo>
                    <a:cubicBezTo>
                      <a:pt x="152" y="28"/>
                      <a:pt x="151" y="27"/>
                      <a:pt x="150" y="31"/>
                    </a:cubicBezTo>
                    <a:cubicBezTo>
                      <a:pt x="149" y="34"/>
                      <a:pt x="152" y="40"/>
                      <a:pt x="151" y="43"/>
                    </a:cubicBezTo>
                    <a:cubicBezTo>
                      <a:pt x="154" y="44"/>
                      <a:pt x="155" y="44"/>
                      <a:pt x="158" y="44"/>
                    </a:cubicBezTo>
                    <a:cubicBezTo>
                      <a:pt x="160" y="44"/>
                      <a:pt x="164" y="42"/>
                      <a:pt x="166" y="43"/>
                    </a:cubicBezTo>
                    <a:cubicBezTo>
                      <a:pt x="175" y="45"/>
                      <a:pt x="162" y="48"/>
                      <a:pt x="158" y="48"/>
                    </a:cubicBezTo>
                    <a:cubicBezTo>
                      <a:pt x="155" y="49"/>
                      <a:pt x="148" y="50"/>
                      <a:pt x="152" y="55"/>
                    </a:cubicBezTo>
                    <a:cubicBezTo>
                      <a:pt x="154" y="59"/>
                      <a:pt x="159" y="58"/>
                      <a:pt x="162" y="62"/>
                    </a:cubicBezTo>
                    <a:cubicBezTo>
                      <a:pt x="159" y="61"/>
                      <a:pt x="144" y="54"/>
                      <a:pt x="142" y="62"/>
                    </a:cubicBezTo>
                    <a:cubicBezTo>
                      <a:pt x="141" y="66"/>
                      <a:pt x="154" y="70"/>
                      <a:pt x="153" y="74"/>
                    </a:cubicBezTo>
                    <a:cubicBezTo>
                      <a:pt x="152" y="79"/>
                      <a:pt x="142" y="70"/>
                      <a:pt x="140" y="69"/>
                    </a:cubicBezTo>
                    <a:cubicBezTo>
                      <a:pt x="137" y="66"/>
                      <a:pt x="137" y="66"/>
                      <a:pt x="133" y="69"/>
                    </a:cubicBezTo>
                    <a:cubicBezTo>
                      <a:pt x="131" y="70"/>
                      <a:pt x="128" y="70"/>
                      <a:pt x="126" y="71"/>
                    </a:cubicBezTo>
                    <a:cubicBezTo>
                      <a:pt x="125" y="71"/>
                      <a:pt x="124" y="71"/>
                      <a:pt x="122" y="71"/>
                    </a:cubicBezTo>
                    <a:cubicBezTo>
                      <a:pt x="117" y="70"/>
                      <a:pt x="116" y="71"/>
                      <a:pt x="115" y="76"/>
                    </a:cubicBezTo>
                    <a:cubicBezTo>
                      <a:pt x="112" y="85"/>
                      <a:pt x="119" y="86"/>
                      <a:pt x="127" y="88"/>
                    </a:cubicBezTo>
                    <a:cubicBezTo>
                      <a:pt x="137" y="91"/>
                      <a:pt x="145" y="95"/>
                      <a:pt x="155" y="92"/>
                    </a:cubicBezTo>
                    <a:cubicBezTo>
                      <a:pt x="162" y="91"/>
                      <a:pt x="166" y="90"/>
                      <a:pt x="169" y="88"/>
                    </a:cubicBezTo>
                  </a:path>
                </a:pathLst>
              </a:custGeom>
              <a:noFill/>
              <a:ln w="1428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4" name="Freeform 736">
                <a:extLst>
                  <a:ext uri="{FF2B5EF4-FFF2-40B4-BE49-F238E27FC236}">
                    <a16:creationId xmlns:a16="http://schemas.microsoft.com/office/drawing/2014/main" id="{212E9BA7-16D3-4904-83BD-A66BBDF96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591"/>
                <a:ext cx="547" cy="646"/>
              </a:xfrm>
              <a:custGeom>
                <a:avLst/>
                <a:gdLst>
                  <a:gd name="T0" fmla="*/ 65 w 236"/>
                  <a:gd name="T1" fmla="*/ 1893 h 261"/>
                  <a:gd name="T2" fmla="*/ 338 w 236"/>
                  <a:gd name="T3" fmla="*/ 1349 h 261"/>
                  <a:gd name="T4" fmla="*/ 473 w 236"/>
                  <a:gd name="T5" fmla="*/ 1121 h 261"/>
                  <a:gd name="T6" fmla="*/ 1048 w 236"/>
                  <a:gd name="T7" fmla="*/ 515 h 261"/>
                  <a:gd name="T8" fmla="*/ 1198 w 236"/>
                  <a:gd name="T9" fmla="*/ 275 h 261"/>
                  <a:gd name="T10" fmla="*/ 1618 w 236"/>
                  <a:gd name="T11" fmla="*/ 215 h 261"/>
                  <a:gd name="T12" fmla="*/ 1708 w 236"/>
                  <a:gd name="T13" fmla="*/ 153 h 261"/>
                  <a:gd name="T14" fmla="*/ 2255 w 236"/>
                  <a:gd name="T15" fmla="*/ 153 h 261"/>
                  <a:gd name="T16" fmla="*/ 2278 w 236"/>
                  <a:gd name="T17" fmla="*/ 1059 h 261"/>
                  <a:gd name="T18" fmla="*/ 2492 w 236"/>
                  <a:gd name="T19" fmla="*/ 332 h 261"/>
                  <a:gd name="T20" fmla="*/ 2853 w 236"/>
                  <a:gd name="T21" fmla="*/ 822 h 261"/>
                  <a:gd name="T22" fmla="*/ 2890 w 236"/>
                  <a:gd name="T23" fmla="*/ 1183 h 261"/>
                  <a:gd name="T24" fmla="*/ 2091 w 236"/>
                  <a:gd name="T25" fmla="*/ 1470 h 261"/>
                  <a:gd name="T26" fmla="*/ 2401 w 236"/>
                  <a:gd name="T27" fmla="*/ 1366 h 261"/>
                  <a:gd name="T28" fmla="*/ 2552 w 236"/>
                  <a:gd name="T29" fmla="*/ 1151 h 261"/>
                  <a:gd name="T30" fmla="*/ 2540 w 236"/>
                  <a:gd name="T31" fmla="*/ 968 h 261"/>
                  <a:gd name="T32" fmla="*/ 2478 w 236"/>
                  <a:gd name="T33" fmla="*/ 881 h 261"/>
                  <a:gd name="T34" fmla="*/ 1993 w 236"/>
                  <a:gd name="T35" fmla="*/ 1255 h 261"/>
                  <a:gd name="T36" fmla="*/ 1956 w 236"/>
                  <a:gd name="T37" fmla="*/ 802 h 261"/>
                  <a:gd name="T38" fmla="*/ 1870 w 236"/>
                  <a:gd name="T39" fmla="*/ 485 h 261"/>
                  <a:gd name="T40" fmla="*/ 1643 w 236"/>
                  <a:gd name="T41" fmla="*/ 985 h 261"/>
                  <a:gd name="T42" fmla="*/ 1891 w 236"/>
                  <a:gd name="T43" fmla="*/ 1757 h 261"/>
                  <a:gd name="T44" fmla="*/ 1456 w 236"/>
                  <a:gd name="T45" fmla="*/ 1304 h 261"/>
                  <a:gd name="T46" fmla="*/ 1305 w 236"/>
                  <a:gd name="T47" fmla="*/ 1109 h 261"/>
                  <a:gd name="T48" fmla="*/ 1106 w 236"/>
                  <a:gd name="T49" fmla="*/ 1200 h 261"/>
                  <a:gd name="T50" fmla="*/ 1381 w 236"/>
                  <a:gd name="T51" fmla="*/ 1520 h 261"/>
                  <a:gd name="T52" fmla="*/ 1031 w 236"/>
                  <a:gd name="T53" fmla="*/ 1500 h 261"/>
                  <a:gd name="T54" fmla="*/ 758 w 236"/>
                  <a:gd name="T55" fmla="*/ 1757 h 261"/>
                  <a:gd name="T56" fmla="*/ 1398 w 236"/>
                  <a:gd name="T57" fmla="*/ 1757 h 261"/>
                  <a:gd name="T58" fmla="*/ 1085 w 236"/>
                  <a:gd name="T59" fmla="*/ 2138 h 261"/>
                  <a:gd name="T60" fmla="*/ 897 w 236"/>
                  <a:gd name="T61" fmla="*/ 2272 h 261"/>
                  <a:gd name="T62" fmla="*/ 957 w 236"/>
                  <a:gd name="T63" fmla="*/ 2530 h 261"/>
                  <a:gd name="T64" fmla="*/ 1048 w 236"/>
                  <a:gd name="T65" fmla="*/ 2911 h 261"/>
                  <a:gd name="T66" fmla="*/ 1161 w 236"/>
                  <a:gd name="T67" fmla="*/ 2334 h 261"/>
                  <a:gd name="T68" fmla="*/ 1472 w 236"/>
                  <a:gd name="T69" fmla="*/ 2047 h 261"/>
                  <a:gd name="T70" fmla="*/ 1965 w 236"/>
                  <a:gd name="T71" fmla="*/ 2138 h 261"/>
                  <a:gd name="T72" fmla="*/ 1680 w 236"/>
                  <a:gd name="T73" fmla="*/ 2621 h 261"/>
                  <a:gd name="T74" fmla="*/ 1578 w 236"/>
                  <a:gd name="T75" fmla="*/ 2898 h 261"/>
                  <a:gd name="T76" fmla="*/ 1595 w 236"/>
                  <a:gd name="T77" fmla="*/ 3020 h 261"/>
                  <a:gd name="T78" fmla="*/ 1757 w 236"/>
                  <a:gd name="T79" fmla="*/ 3260 h 261"/>
                  <a:gd name="T80" fmla="*/ 1729 w 236"/>
                  <a:gd name="T81" fmla="*/ 2733 h 261"/>
                  <a:gd name="T82" fmla="*/ 2116 w 236"/>
                  <a:gd name="T83" fmla="*/ 2458 h 261"/>
                  <a:gd name="T84" fmla="*/ 2364 w 236"/>
                  <a:gd name="T85" fmla="*/ 3289 h 261"/>
                  <a:gd name="T86" fmla="*/ 2478 w 236"/>
                  <a:gd name="T87" fmla="*/ 3124 h 261"/>
                  <a:gd name="T88" fmla="*/ 2401 w 236"/>
                  <a:gd name="T89" fmla="*/ 2807 h 261"/>
                  <a:gd name="T90" fmla="*/ 2503 w 236"/>
                  <a:gd name="T91" fmla="*/ 1985 h 261"/>
                  <a:gd name="T92" fmla="*/ 2862 w 236"/>
                  <a:gd name="T93" fmla="*/ 2911 h 261"/>
                  <a:gd name="T94" fmla="*/ 2837 w 236"/>
                  <a:gd name="T95" fmla="*/ 3671 h 261"/>
                  <a:gd name="T96" fmla="*/ 2626 w 236"/>
                  <a:gd name="T97" fmla="*/ 3834 h 261"/>
                  <a:gd name="T98" fmla="*/ 2218 w 236"/>
                  <a:gd name="T99" fmla="*/ 3916 h 261"/>
                  <a:gd name="T100" fmla="*/ 1993 w 236"/>
                  <a:gd name="T101" fmla="*/ 3896 h 261"/>
                  <a:gd name="T102" fmla="*/ 1342 w 236"/>
                  <a:gd name="T103" fmla="*/ 3742 h 261"/>
                  <a:gd name="T104" fmla="*/ 1145 w 236"/>
                  <a:gd name="T105" fmla="*/ 3168 h 261"/>
                  <a:gd name="T106" fmla="*/ 623 w 236"/>
                  <a:gd name="T107" fmla="*/ 3505 h 261"/>
                  <a:gd name="T108" fmla="*/ 236 w 236"/>
                  <a:gd name="T109" fmla="*/ 2683 h 26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236" h="261">
                    <a:moveTo>
                      <a:pt x="2" y="149"/>
                    </a:moveTo>
                    <a:cubicBezTo>
                      <a:pt x="4" y="144"/>
                      <a:pt x="9" y="144"/>
                      <a:pt x="15" y="143"/>
                    </a:cubicBezTo>
                    <a:cubicBezTo>
                      <a:pt x="12" y="143"/>
                      <a:pt x="8" y="143"/>
                      <a:pt x="5" y="142"/>
                    </a:cubicBezTo>
                    <a:cubicBezTo>
                      <a:pt x="6" y="136"/>
                      <a:pt x="3" y="131"/>
                      <a:pt x="5" y="125"/>
                    </a:cubicBezTo>
                    <a:cubicBezTo>
                      <a:pt x="6" y="123"/>
                      <a:pt x="9" y="123"/>
                      <a:pt x="10" y="121"/>
                    </a:cubicBezTo>
                    <a:cubicBezTo>
                      <a:pt x="11" y="119"/>
                      <a:pt x="10" y="117"/>
                      <a:pt x="11" y="114"/>
                    </a:cubicBezTo>
                    <a:cubicBezTo>
                      <a:pt x="12" y="110"/>
                      <a:pt x="14" y="109"/>
                      <a:pt x="16" y="105"/>
                    </a:cubicBezTo>
                    <a:cubicBezTo>
                      <a:pt x="20" y="100"/>
                      <a:pt x="21" y="93"/>
                      <a:pt x="27" y="89"/>
                    </a:cubicBezTo>
                    <a:cubicBezTo>
                      <a:pt x="37" y="83"/>
                      <a:pt x="52" y="90"/>
                      <a:pt x="62" y="91"/>
                    </a:cubicBezTo>
                    <a:cubicBezTo>
                      <a:pt x="57" y="89"/>
                      <a:pt x="53" y="86"/>
                      <a:pt x="47" y="86"/>
                    </a:cubicBezTo>
                    <a:cubicBezTo>
                      <a:pt x="44" y="85"/>
                      <a:pt x="42" y="87"/>
                      <a:pt x="39" y="85"/>
                    </a:cubicBezTo>
                    <a:cubicBezTo>
                      <a:pt x="35" y="82"/>
                      <a:pt x="37" y="78"/>
                      <a:pt x="38" y="74"/>
                    </a:cubicBezTo>
                    <a:cubicBezTo>
                      <a:pt x="40" y="68"/>
                      <a:pt x="43" y="70"/>
                      <a:pt x="47" y="64"/>
                    </a:cubicBezTo>
                    <a:cubicBezTo>
                      <a:pt x="52" y="58"/>
                      <a:pt x="50" y="52"/>
                      <a:pt x="60" y="53"/>
                    </a:cubicBezTo>
                    <a:cubicBezTo>
                      <a:pt x="60" y="51"/>
                      <a:pt x="60" y="49"/>
                      <a:pt x="58" y="47"/>
                    </a:cubicBezTo>
                    <a:cubicBezTo>
                      <a:pt x="68" y="41"/>
                      <a:pt x="71" y="31"/>
                      <a:pt x="84" y="34"/>
                    </a:cubicBezTo>
                    <a:cubicBezTo>
                      <a:pt x="91" y="36"/>
                      <a:pt x="97" y="45"/>
                      <a:pt x="102" y="51"/>
                    </a:cubicBezTo>
                    <a:cubicBezTo>
                      <a:pt x="99" y="46"/>
                      <a:pt x="97" y="40"/>
                      <a:pt x="93" y="36"/>
                    </a:cubicBezTo>
                    <a:cubicBezTo>
                      <a:pt x="87" y="31"/>
                      <a:pt x="85" y="32"/>
                      <a:pt x="90" y="25"/>
                    </a:cubicBezTo>
                    <a:cubicBezTo>
                      <a:pt x="91" y="23"/>
                      <a:pt x="94" y="19"/>
                      <a:pt x="96" y="18"/>
                    </a:cubicBezTo>
                    <a:cubicBezTo>
                      <a:pt x="98" y="17"/>
                      <a:pt x="100" y="20"/>
                      <a:pt x="102" y="19"/>
                    </a:cubicBezTo>
                    <a:cubicBezTo>
                      <a:pt x="105" y="18"/>
                      <a:pt x="106" y="13"/>
                      <a:pt x="109" y="12"/>
                    </a:cubicBezTo>
                    <a:cubicBezTo>
                      <a:pt x="112" y="11"/>
                      <a:pt x="116" y="13"/>
                      <a:pt x="118" y="14"/>
                    </a:cubicBezTo>
                    <a:cubicBezTo>
                      <a:pt x="120" y="7"/>
                      <a:pt x="127" y="10"/>
                      <a:pt x="130" y="14"/>
                    </a:cubicBezTo>
                    <a:cubicBezTo>
                      <a:pt x="132" y="16"/>
                      <a:pt x="134" y="20"/>
                      <a:pt x="135" y="23"/>
                    </a:cubicBezTo>
                    <a:cubicBezTo>
                      <a:pt x="135" y="22"/>
                      <a:pt x="135" y="22"/>
                      <a:pt x="136" y="21"/>
                    </a:cubicBezTo>
                    <a:cubicBezTo>
                      <a:pt x="137" y="17"/>
                      <a:pt x="138" y="16"/>
                      <a:pt x="138" y="13"/>
                    </a:cubicBezTo>
                    <a:cubicBezTo>
                      <a:pt x="138" y="13"/>
                      <a:pt x="136" y="11"/>
                      <a:pt x="137" y="10"/>
                    </a:cubicBezTo>
                    <a:cubicBezTo>
                      <a:pt x="139" y="0"/>
                      <a:pt x="150" y="7"/>
                      <a:pt x="155" y="11"/>
                    </a:cubicBezTo>
                    <a:cubicBezTo>
                      <a:pt x="157" y="6"/>
                      <a:pt x="161" y="8"/>
                      <a:pt x="164" y="10"/>
                    </a:cubicBezTo>
                    <a:cubicBezTo>
                      <a:pt x="165" y="8"/>
                      <a:pt x="167" y="7"/>
                      <a:pt x="167" y="5"/>
                    </a:cubicBezTo>
                    <a:cubicBezTo>
                      <a:pt x="176" y="3"/>
                      <a:pt x="171" y="19"/>
                      <a:pt x="181" y="10"/>
                    </a:cubicBezTo>
                    <a:cubicBezTo>
                      <a:pt x="184" y="16"/>
                      <a:pt x="182" y="22"/>
                      <a:pt x="184" y="28"/>
                    </a:cubicBezTo>
                    <a:cubicBezTo>
                      <a:pt x="185" y="33"/>
                      <a:pt x="188" y="35"/>
                      <a:pt x="187" y="41"/>
                    </a:cubicBezTo>
                    <a:cubicBezTo>
                      <a:pt x="186" y="47"/>
                      <a:pt x="182" y="52"/>
                      <a:pt x="182" y="59"/>
                    </a:cubicBezTo>
                    <a:cubicBezTo>
                      <a:pt x="182" y="62"/>
                      <a:pt x="183" y="66"/>
                      <a:pt x="183" y="70"/>
                    </a:cubicBezTo>
                    <a:cubicBezTo>
                      <a:pt x="184" y="58"/>
                      <a:pt x="187" y="47"/>
                      <a:pt x="192" y="37"/>
                    </a:cubicBezTo>
                    <a:cubicBezTo>
                      <a:pt x="193" y="35"/>
                      <a:pt x="195" y="34"/>
                      <a:pt x="195" y="32"/>
                    </a:cubicBezTo>
                    <a:cubicBezTo>
                      <a:pt x="195" y="31"/>
                      <a:pt x="194" y="29"/>
                      <a:pt x="194" y="28"/>
                    </a:cubicBezTo>
                    <a:cubicBezTo>
                      <a:pt x="195" y="24"/>
                      <a:pt x="195" y="23"/>
                      <a:pt x="200" y="22"/>
                    </a:cubicBezTo>
                    <a:cubicBezTo>
                      <a:pt x="216" y="20"/>
                      <a:pt x="211" y="39"/>
                      <a:pt x="222" y="44"/>
                    </a:cubicBezTo>
                    <a:cubicBezTo>
                      <a:pt x="224" y="45"/>
                      <a:pt x="224" y="45"/>
                      <a:pt x="224" y="45"/>
                    </a:cubicBezTo>
                    <a:cubicBezTo>
                      <a:pt x="225" y="46"/>
                      <a:pt x="227" y="47"/>
                      <a:pt x="228" y="48"/>
                    </a:cubicBezTo>
                    <a:cubicBezTo>
                      <a:pt x="229" y="50"/>
                      <a:pt x="228" y="52"/>
                      <a:pt x="229" y="54"/>
                    </a:cubicBezTo>
                    <a:cubicBezTo>
                      <a:pt x="230" y="57"/>
                      <a:pt x="230" y="56"/>
                      <a:pt x="232" y="58"/>
                    </a:cubicBezTo>
                    <a:cubicBezTo>
                      <a:pt x="233" y="60"/>
                      <a:pt x="236" y="61"/>
                      <a:pt x="236" y="65"/>
                    </a:cubicBezTo>
                    <a:cubicBezTo>
                      <a:pt x="236" y="69"/>
                      <a:pt x="233" y="70"/>
                      <a:pt x="232" y="73"/>
                    </a:cubicBezTo>
                    <a:cubicBezTo>
                      <a:pt x="231" y="74"/>
                      <a:pt x="233" y="76"/>
                      <a:pt x="232" y="78"/>
                    </a:cubicBezTo>
                    <a:cubicBezTo>
                      <a:pt x="231" y="83"/>
                      <a:pt x="228" y="100"/>
                      <a:pt x="223" y="108"/>
                    </a:cubicBezTo>
                    <a:cubicBezTo>
                      <a:pt x="220" y="110"/>
                      <a:pt x="215" y="112"/>
                      <a:pt x="208" y="113"/>
                    </a:cubicBezTo>
                    <a:cubicBezTo>
                      <a:pt x="198" y="116"/>
                      <a:pt x="190" y="112"/>
                      <a:pt x="180" y="109"/>
                    </a:cubicBezTo>
                    <a:cubicBezTo>
                      <a:pt x="172" y="107"/>
                      <a:pt x="165" y="106"/>
                      <a:pt x="168" y="97"/>
                    </a:cubicBezTo>
                    <a:cubicBezTo>
                      <a:pt x="169" y="92"/>
                      <a:pt x="170" y="91"/>
                      <a:pt x="175" y="92"/>
                    </a:cubicBezTo>
                    <a:cubicBezTo>
                      <a:pt x="177" y="92"/>
                      <a:pt x="178" y="92"/>
                      <a:pt x="179" y="92"/>
                    </a:cubicBezTo>
                    <a:cubicBezTo>
                      <a:pt x="181" y="91"/>
                      <a:pt x="184" y="91"/>
                      <a:pt x="186" y="90"/>
                    </a:cubicBezTo>
                    <a:cubicBezTo>
                      <a:pt x="190" y="87"/>
                      <a:pt x="190" y="87"/>
                      <a:pt x="193" y="90"/>
                    </a:cubicBezTo>
                    <a:cubicBezTo>
                      <a:pt x="195" y="91"/>
                      <a:pt x="205" y="100"/>
                      <a:pt x="206" y="95"/>
                    </a:cubicBezTo>
                    <a:cubicBezTo>
                      <a:pt x="207" y="91"/>
                      <a:pt x="194" y="87"/>
                      <a:pt x="195" y="83"/>
                    </a:cubicBezTo>
                    <a:cubicBezTo>
                      <a:pt x="197" y="75"/>
                      <a:pt x="212" y="82"/>
                      <a:pt x="215" y="83"/>
                    </a:cubicBezTo>
                    <a:cubicBezTo>
                      <a:pt x="212" y="79"/>
                      <a:pt x="207" y="80"/>
                      <a:pt x="205" y="76"/>
                    </a:cubicBezTo>
                    <a:cubicBezTo>
                      <a:pt x="201" y="71"/>
                      <a:pt x="208" y="70"/>
                      <a:pt x="211" y="69"/>
                    </a:cubicBezTo>
                    <a:cubicBezTo>
                      <a:pt x="215" y="69"/>
                      <a:pt x="228" y="66"/>
                      <a:pt x="219" y="64"/>
                    </a:cubicBezTo>
                    <a:cubicBezTo>
                      <a:pt x="217" y="63"/>
                      <a:pt x="213" y="65"/>
                      <a:pt x="211" y="65"/>
                    </a:cubicBezTo>
                    <a:cubicBezTo>
                      <a:pt x="208" y="65"/>
                      <a:pt x="207" y="65"/>
                      <a:pt x="204" y="64"/>
                    </a:cubicBezTo>
                    <a:cubicBezTo>
                      <a:pt x="205" y="61"/>
                      <a:pt x="202" y="55"/>
                      <a:pt x="203" y="52"/>
                    </a:cubicBezTo>
                    <a:cubicBezTo>
                      <a:pt x="204" y="48"/>
                      <a:pt x="205" y="49"/>
                      <a:pt x="203" y="45"/>
                    </a:cubicBezTo>
                    <a:cubicBezTo>
                      <a:pt x="202" y="47"/>
                      <a:pt x="200" y="49"/>
                      <a:pt x="200" y="51"/>
                    </a:cubicBezTo>
                    <a:cubicBezTo>
                      <a:pt x="199" y="53"/>
                      <a:pt x="199" y="56"/>
                      <a:pt x="199" y="58"/>
                    </a:cubicBezTo>
                    <a:cubicBezTo>
                      <a:pt x="198" y="65"/>
                      <a:pt x="198" y="74"/>
                      <a:pt x="191" y="78"/>
                    </a:cubicBezTo>
                    <a:cubicBezTo>
                      <a:pt x="189" y="80"/>
                      <a:pt x="187" y="81"/>
                      <a:pt x="185" y="83"/>
                    </a:cubicBezTo>
                    <a:cubicBezTo>
                      <a:pt x="183" y="86"/>
                      <a:pt x="185" y="86"/>
                      <a:pt x="180" y="86"/>
                    </a:cubicBezTo>
                    <a:cubicBezTo>
                      <a:pt x="175" y="86"/>
                      <a:pt x="163" y="86"/>
                      <a:pt x="160" y="83"/>
                    </a:cubicBezTo>
                    <a:cubicBezTo>
                      <a:pt x="154" y="77"/>
                      <a:pt x="155" y="75"/>
                      <a:pt x="154" y="69"/>
                    </a:cubicBezTo>
                    <a:cubicBezTo>
                      <a:pt x="154" y="65"/>
                      <a:pt x="160" y="55"/>
                      <a:pt x="163" y="54"/>
                    </a:cubicBezTo>
                    <a:cubicBezTo>
                      <a:pt x="165" y="53"/>
                      <a:pt x="171" y="47"/>
                      <a:pt x="169" y="44"/>
                    </a:cubicBezTo>
                    <a:cubicBezTo>
                      <a:pt x="167" y="42"/>
                      <a:pt x="159" y="53"/>
                      <a:pt x="157" y="53"/>
                    </a:cubicBezTo>
                    <a:cubicBezTo>
                      <a:pt x="154" y="54"/>
                      <a:pt x="154" y="56"/>
                      <a:pt x="152" y="52"/>
                    </a:cubicBezTo>
                    <a:cubicBezTo>
                      <a:pt x="151" y="49"/>
                      <a:pt x="153" y="46"/>
                      <a:pt x="154" y="43"/>
                    </a:cubicBezTo>
                    <a:cubicBezTo>
                      <a:pt x="155" y="38"/>
                      <a:pt x="156" y="21"/>
                      <a:pt x="147" y="21"/>
                    </a:cubicBezTo>
                    <a:cubicBezTo>
                      <a:pt x="147" y="24"/>
                      <a:pt x="151" y="28"/>
                      <a:pt x="150" y="32"/>
                    </a:cubicBezTo>
                    <a:cubicBezTo>
                      <a:pt x="149" y="38"/>
                      <a:pt x="150" y="39"/>
                      <a:pt x="147" y="44"/>
                    </a:cubicBezTo>
                    <a:cubicBezTo>
                      <a:pt x="141" y="56"/>
                      <a:pt x="147" y="65"/>
                      <a:pt x="146" y="77"/>
                    </a:cubicBezTo>
                    <a:cubicBezTo>
                      <a:pt x="144" y="75"/>
                      <a:pt x="141" y="70"/>
                      <a:pt x="140" y="69"/>
                    </a:cubicBezTo>
                    <a:cubicBezTo>
                      <a:pt x="138" y="66"/>
                      <a:pt x="135" y="65"/>
                      <a:pt x="132" y="65"/>
                    </a:cubicBezTo>
                    <a:cubicBezTo>
                      <a:pt x="132" y="67"/>
                      <a:pt x="136" y="70"/>
                      <a:pt x="137" y="71"/>
                    </a:cubicBezTo>
                    <a:cubicBezTo>
                      <a:pt x="141" y="76"/>
                      <a:pt x="144" y="80"/>
                      <a:pt x="146" y="85"/>
                    </a:cubicBezTo>
                    <a:cubicBezTo>
                      <a:pt x="149" y="91"/>
                      <a:pt x="146" y="98"/>
                      <a:pt x="148" y="104"/>
                    </a:cubicBezTo>
                    <a:cubicBezTo>
                      <a:pt x="150" y="108"/>
                      <a:pt x="159" y="113"/>
                      <a:pt x="152" y="116"/>
                    </a:cubicBezTo>
                    <a:cubicBezTo>
                      <a:pt x="147" y="118"/>
                      <a:pt x="146" y="114"/>
                      <a:pt x="143" y="112"/>
                    </a:cubicBezTo>
                    <a:cubicBezTo>
                      <a:pt x="138" y="107"/>
                      <a:pt x="131" y="107"/>
                      <a:pt x="126" y="102"/>
                    </a:cubicBezTo>
                    <a:cubicBezTo>
                      <a:pt x="122" y="99"/>
                      <a:pt x="118" y="95"/>
                      <a:pt x="119" y="90"/>
                    </a:cubicBezTo>
                    <a:cubicBezTo>
                      <a:pt x="120" y="86"/>
                      <a:pt x="122" y="85"/>
                      <a:pt x="117" y="86"/>
                    </a:cubicBezTo>
                    <a:cubicBezTo>
                      <a:pt x="115" y="86"/>
                      <a:pt x="111" y="89"/>
                      <a:pt x="110" y="88"/>
                    </a:cubicBezTo>
                    <a:cubicBezTo>
                      <a:pt x="108" y="88"/>
                      <a:pt x="108" y="86"/>
                      <a:pt x="107" y="86"/>
                    </a:cubicBezTo>
                    <a:cubicBezTo>
                      <a:pt x="105" y="84"/>
                      <a:pt x="103" y="83"/>
                      <a:pt x="102" y="80"/>
                    </a:cubicBezTo>
                    <a:cubicBezTo>
                      <a:pt x="101" y="75"/>
                      <a:pt x="102" y="76"/>
                      <a:pt x="105" y="73"/>
                    </a:cubicBezTo>
                    <a:cubicBezTo>
                      <a:pt x="107" y="71"/>
                      <a:pt x="108" y="66"/>
                      <a:pt x="104" y="65"/>
                    </a:cubicBezTo>
                    <a:cubicBezTo>
                      <a:pt x="101" y="65"/>
                      <a:pt x="102" y="68"/>
                      <a:pt x="101" y="69"/>
                    </a:cubicBezTo>
                    <a:cubicBezTo>
                      <a:pt x="99" y="72"/>
                      <a:pt x="96" y="76"/>
                      <a:pt x="94" y="78"/>
                    </a:cubicBezTo>
                    <a:cubicBezTo>
                      <a:pt x="92" y="79"/>
                      <a:pt x="91" y="80"/>
                      <a:pt x="89" y="79"/>
                    </a:cubicBezTo>
                    <a:cubicBezTo>
                      <a:pt x="85" y="78"/>
                      <a:pt x="84" y="77"/>
                      <a:pt x="83" y="73"/>
                    </a:cubicBezTo>
                    <a:cubicBezTo>
                      <a:pt x="77" y="72"/>
                      <a:pt x="79" y="79"/>
                      <a:pt x="82" y="81"/>
                    </a:cubicBezTo>
                    <a:cubicBezTo>
                      <a:pt x="88" y="85"/>
                      <a:pt x="97" y="82"/>
                      <a:pt x="103" y="88"/>
                    </a:cubicBezTo>
                    <a:cubicBezTo>
                      <a:pt x="106" y="92"/>
                      <a:pt x="107" y="97"/>
                      <a:pt x="111" y="100"/>
                    </a:cubicBezTo>
                    <a:cubicBezTo>
                      <a:pt x="117" y="104"/>
                      <a:pt x="126" y="109"/>
                      <a:pt x="120" y="111"/>
                    </a:cubicBezTo>
                    <a:cubicBezTo>
                      <a:pt x="113" y="111"/>
                      <a:pt x="110" y="111"/>
                      <a:pt x="103" y="112"/>
                    </a:cubicBezTo>
                    <a:cubicBezTo>
                      <a:pt x="98" y="113"/>
                      <a:pt x="96" y="114"/>
                      <a:pt x="91" y="111"/>
                    </a:cubicBezTo>
                    <a:cubicBezTo>
                      <a:pt x="87" y="108"/>
                      <a:pt x="81" y="104"/>
                      <a:pt x="83" y="99"/>
                    </a:cubicBezTo>
                    <a:cubicBezTo>
                      <a:pt x="79" y="100"/>
                      <a:pt x="81" y="106"/>
                      <a:pt x="81" y="107"/>
                    </a:cubicBezTo>
                    <a:cubicBezTo>
                      <a:pt x="81" y="114"/>
                      <a:pt x="75" y="112"/>
                      <a:pt x="70" y="112"/>
                    </a:cubicBezTo>
                    <a:cubicBezTo>
                      <a:pt x="65" y="112"/>
                      <a:pt x="55" y="115"/>
                      <a:pt x="53" y="109"/>
                    </a:cubicBezTo>
                    <a:cubicBezTo>
                      <a:pt x="54" y="115"/>
                      <a:pt x="54" y="116"/>
                      <a:pt x="61" y="116"/>
                    </a:cubicBezTo>
                    <a:cubicBezTo>
                      <a:pt x="65" y="116"/>
                      <a:pt x="70" y="118"/>
                      <a:pt x="75" y="117"/>
                    </a:cubicBezTo>
                    <a:cubicBezTo>
                      <a:pt x="80" y="117"/>
                      <a:pt x="81" y="117"/>
                      <a:pt x="86" y="117"/>
                    </a:cubicBezTo>
                    <a:cubicBezTo>
                      <a:pt x="92" y="117"/>
                      <a:pt x="98" y="117"/>
                      <a:pt x="104" y="118"/>
                    </a:cubicBezTo>
                    <a:cubicBezTo>
                      <a:pt x="107" y="118"/>
                      <a:pt x="109" y="117"/>
                      <a:pt x="112" y="116"/>
                    </a:cubicBezTo>
                    <a:cubicBezTo>
                      <a:pt x="117" y="116"/>
                      <a:pt x="131" y="112"/>
                      <a:pt x="130" y="121"/>
                    </a:cubicBezTo>
                    <a:cubicBezTo>
                      <a:pt x="121" y="121"/>
                      <a:pt x="109" y="125"/>
                      <a:pt x="101" y="129"/>
                    </a:cubicBezTo>
                    <a:cubicBezTo>
                      <a:pt x="97" y="131"/>
                      <a:pt x="94" y="133"/>
                      <a:pt x="91" y="136"/>
                    </a:cubicBezTo>
                    <a:cubicBezTo>
                      <a:pt x="89" y="138"/>
                      <a:pt x="89" y="139"/>
                      <a:pt x="87" y="141"/>
                    </a:cubicBezTo>
                    <a:cubicBezTo>
                      <a:pt x="84" y="143"/>
                      <a:pt x="76" y="146"/>
                      <a:pt x="71" y="145"/>
                    </a:cubicBezTo>
                    <a:cubicBezTo>
                      <a:pt x="67" y="145"/>
                      <a:pt x="60" y="145"/>
                      <a:pt x="56" y="146"/>
                    </a:cubicBezTo>
                    <a:cubicBezTo>
                      <a:pt x="55" y="146"/>
                      <a:pt x="55" y="147"/>
                      <a:pt x="56" y="147"/>
                    </a:cubicBezTo>
                    <a:cubicBezTo>
                      <a:pt x="58" y="150"/>
                      <a:pt x="70" y="149"/>
                      <a:pt x="72" y="150"/>
                    </a:cubicBezTo>
                    <a:cubicBezTo>
                      <a:pt x="81" y="155"/>
                      <a:pt x="72" y="160"/>
                      <a:pt x="70" y="166"/>
                    </a:cubicBezTo>
                    <a:cubicBezTo>
                      <a:pt x="68" y="171"/>
                      <a:pt x="68" y="174"/>
                      <a:pt x="60" y="174"/>
                    </a:cubicBezTo>
                    <a:cubicBezTo>
                      <a:pt x="61" y="177"/>
                      <a:pt x="64" y="180"/>
                      <a:pt x="68" y="180"/>
                    </a:cubicBezTo>
                    <a:cubicBezTo>
                      <a:pt x="69" y="173"/>
                      <a:pt x="72" y="171"/>
                      <a:pt x="77" y="167"/>
                    </a:cubicBezTo>
                    <a:cubicBezTo>
                      <a:pt x="81" y="164"/>
                      <a:pt x="79" y="155"/>
                      <a:pt x="87" y="157"/>
                    </a:cubicBezTo>
                    <a:cubicBezTo>
                      <a:pt x="83" y="163"/>
                      <a:pt x="87" y="168"/>
                      <a:pt x="85" y="174"/>
                    </a:cubicBezTo>
                    <a:cubicBezTo>
                      <a:pt x="84" y="178"/>
                      <a:pt x="81" y="180"/>
                      <a:pt x="81" y="185"/>
                    </a:cubicBezTo>
                    <a:cubicBezTo>
                      <a:pt x="82" y="189"/>
                      <a:pt x="81" y="190"/>
                      <a:pt x="84" y="192"/>
                    </a:cubicBezTo>
                    <a:cubicBezTo>
                      <a:pt x="82" y="188"/>
                      <a:pt x="84" y="185"/>
                      <a:pt x="86" y="180"/>
                    </a:cubicBezTo>
                    <a:cubicBezTo>
                      <a:pt x="87" y="175"/>
                      <a:pt x="89" y="174"/>
                      <a:pt x="91" y="170"/>
                    </a:cubicBezTo>
                    <a:cubicBezTo>
                      <a:pt x="92" y="166"/>
                      <a:pt x="87" y="163"/>
                      <a:pt x="89" y="158"/>
                    </a:cubicBezTo>
                    <a:cubicBezTo>
                      <a:pt x="90" y="157"/>
                      <a:pt x="92" y="155"/>
                      <a:pt x="93" y="154"/>
                    </a:cubicBezTo>
                    <a:cubicBezTo>
                      <a:pt x="94" y="152"/>
                      <a:pt x="95" y="151"/>
                      <a:pt x="95" y="149"/>
                    </a:cubicBezTo>
                    <a:cubicBezTo>
                      <a:pt x="96" y="147"/>
                      <a:pt x="96" y="143"/>
                      <a:pt x="96" y="142"/>
                    </a:cubicBezTo>
                    <a:cubicBezTo>
                      <a:pt x="98" y="140"/>
                      <a:pt x="105" y="141"/>
                      <a:pt x="108" y="140"/>
                    </a:cubicBezTo>
                    <a:cubicBezTo>
                      <a:pt x="112" y="138"/>
                      <a:pt x="114" y="136"/>
                      <a:pt x="118" y="135"/>
                    </a:cubicBezTo>
                    <a:cubicBezTo>
                      <a:pt x="121" y="134"/>
                      <a:pt x="123" y="135"/>
                      <a:pt x="126" y="134"/>
                    </a:cubicBezTo>
                    <a:cubicBezTo>
                      <a:pt x="128" y="134"/>
                      <a:pt x="130" y="132"/>
                      <a:pt x="133" y="132"/>
                    </a:cubicBezTo>
                    <a:cubicBezTo>
                      <a:pt x="141" y="130"/>
                      <a:pt x="153" y="127"/>
                      <a:pt x="160" y="131"/>
                    </a:cubicBezTo>
                    <a:cubicBezTo>
                      <a:pt x="165" y="134"/>
                      <a:pt x="161" y="137"/>
                      <a:pt x="158" y="141"/>
                    </a:cubicBezTo>
                    <a:cubicBezTo>
                      <a:pt x="155" y="146"/>
                      <a:pt x="154" y="153"/>
                      <a:pt x="150" y="157"/>
                    </a:cubicBezTo>
                    <a:cubicBezTo>
                      <a:pt x="147" y="159"/>
                      <a:pt x="145" y="161"/>
                      <a:pt x="142" y="163"/>
                    </a:cubicBezTo>
                    <a:cubicBezTo>
                      <a:pt x="141" y="165"/>
                      <a:pt x="137" y="167"/>
                      <a:pt x="136" y="168"/>
                    </a:cubicBezTo>
                    <a:cubicBezTo>
                      <a:pt x="135" y="170"/>
                      <a:pt x="136" y="172"/>
                      <a:pt x="135" y="173"/>
                    </a:cubicBezTo>
                    <a:cubicBezTo>
                      <a:pt x="133" y="176"/>
                      <a:pt x="130" y="177"/>
                      <a:pt x="126" y="177"/>
                    </a:cubicBezTo>
                    <a:cubicBezTo>
                      <a:pt x="122" y="177"/>
                      <a:pt x="118" y="179"/>
                      <a:pt x="115" y="177"/>
                    </a:cubicBezTo>
                    <a:cubicBezTo>
                      <a:pt x="118" y="179"/>
                      <a:pt x="122" y="179"/>
                      <a:pt x="124" y="181"/>
                    </a:cubicBezTo>
                    <a:cubicBezTo>
                      <a:pt x="127" y="183"/>
                      <a:pt x="127" y="187"/>
                      <a:pt x="127" y="191"/>
                    </a:cubicBezTo>
                    <a:cubicBezTo>
                      <a:pt x="127" y="192"/>
                      <a:pt x="127" y="193"/>
                      <a:pt x="127" y="194"/>
                    </a:cubicBezTo>
                    <a:cubicBezTo>
                      <a:pt x="126" y="195"/>
                      <a:pt x="125" y="195"/>
                      <a:pt x="124" y="196"/>
                    </a:cubicBezTo>
                    <a:cubicBezTo>
                      <a:pt x="122" y="199"/>
                      <a:pt x="124" y="203"/>
                      <a:pt x="123" y="206"/>
                    </a:cubicBezTo>
                    <a:cubicBezTo>
                      <a:pt x="124" y="202"/>
                      <a:pt x="125" y="199"/>
                      <a:pt x="128" y="199"/>
                    </a:cubicBezTo>
                    <a:cubicBezTo>
                      <a:pt x="133" y="200"/>
                      <a:pt x="133" y="206"/>
                      <a:pt x="134" y="209"/>
                    </a:cubicBezTo>
                    <a:cubicBezTo>
                      <a:pt x="136" y="214"/>
                      <a:pt x="138" y="219"/>
                      <a:pt x="143" y="220"/>
                    </a:cubicBezTo>
                    <a:cubicBezTo>
                      <a:pt x="147" y="221"/>
                      <a:pt x="147" y="218"/>
                      <a:pt x="147" y="218"/>
                    </a:cubicBezTo>
                    <a:cubicBezTo>
                      <a:pt x="147" y="218"/>
                      <a:pt x="143" y="217"/>
                      <a:pt x="141" y="215"/>
                    </a:cubicBezTo>
                    <a:cubicBezTo>
                      <a:pt x="141" y="214"/>
                      <a:pt x="141" y="213"/>
                      <a:pt x="141" y="212"/>
                    </a:cubicBezTo>
                    <a:cubicBezTo>
                      <a:pt x="140" y="208"/>
                      <a:pt x="140" y="207"/>
                      <a:pt x="139" y="204"/>
                    </a:cubicBezTo>
                    <a:cubicBezTo>
                      <a:pt x="138" y="201"/>
                      <a:pt x="135" y="194"/>
                      <a:pt x="136" y="191"/>
                    </a:cubicBezTo>
                    <a:cubicBezTo>
                      <a:pt x="138" y="186"/>
                      <a:pt x="139" y="185"/>
                      <a:pt x="139" y="180"/>
                    </a:cubicBezTo>
                    <a:cubicBezTo>
                      <a:pt x="139" y="177"/>
                      <a:pt x="138" y="174"/>
                      <a:pt x="140" y="171"/>
                    </a:cubicBezTo>
                    <a:cubicBezTo>
                      <a:pt x="142" y="169"/>
                      <a:pt x="146" y="167"/>
                      <a:pt x="148" y="166"/>
                    </a:cubicBezTo>
                    <a:cubicBezTo>
                      <a:pt x="152" y="163"/>
                      <a:pt x="156" y="160"/>
                      <a:pt x="160" y="158"/>
                    </a:cubicBezTo>
                    <a:cubicBezTo>
                      <a:pt x="167" y="154"/>
                      <a:pt x="169" y="154"/>
                      <a:pt x="170" y="162"/>
                    </a:cubicBezTo>
                    <a:cubicBezTo>
                      <a:pt x="171" y="169"/>
                      <a:pt x="171" y="171"/>
                      <a:pt x="177" y="174"/>
                    </a:cubicBezTo>
                    <a:cubicBezTo>
                      <a:pt x="183" y="177"/>
                      <a:pt x="185" y="188"/>
                      <a:pt x="186" y="195"/>
                    </a:cubicBezTo>
                    <a:cubicBezTo>
                      <a:pt x="187" y="204"/>
                      <a:pt x="191" y="212"/>
                      <a:pt x="187" y="220"/>
                    </a:cubicBezTo>
                    <a:cubicBezTo>
                      <a:pt x="191" y="223"/>
                      <a:pt x="189" y="218"/>
                      <a:pt x="190" y="217"/>
                    </a:cubicBezTo>
                    <a:cubicBezTo>
                      <a:pt x="190" y="214"/>
                      <a:pt x="192" y="212"/>
                      <a:pt x="192" y="209"/>
                    </a:cubicBezTo>
                    <a:cubicBezTo>
                      <a:pt x="191" y="204"/>
                      <a:pt x="188" y="196"/>
                      <a:pt x="191" y="191"/>
                    </a:cubicBezTo>
                    <a:cubicBezTo>
                      <a:pt x="194" y="193"/>
                      <a:pt x="197" y="199"/>
                      <a:pt x="198" y="202"/>
                    </a:cubicBezTo>
                    <a:cubicBezTo>
                      <a:pt x="199" y="203"/>
                      <a:pt x="198" y="205"/>
                      <a:pt x="199" y="206"/>
                    </a:cubicBezTo>
                    <a:cubicBezTo>
                      <a:pt x="199" y="207"/>
                      <a:pt x="201" y="207"/>
                      <a:pt x="202" y="208"/>
                    </a:cubicBezTo>
                    <a:cubicBezTo>
                      <a:pt x="205" y="212"/>
                      <a:pt x="210" y="218"/>
                      <a:pt x="215" y="219"/>
                    </a:cubicBezTo>
                    <a:cubicBezTo>
                      <a:pt x="210" y="218"/>
                      <a:pt x="202" y="203"/>
                      <a:pt x="202" y="199"/>
                    </a:cubicBezTo>
                    <a:cubicBezTo>
                      <a:pt x="199" y="194"/>
                      <a:pt x="196" y="190"/>
                      <a:pt x="193" y="185"/>
                    </a:cubicBezTo>
                    <a:cubicBezTo>
                      <a:pt x="190" y="178"/>
                      <a:pt x="188" y="174"/>
                      <a:pt x="183" y="168"/>
                    </a:cubicBezTo>
                    <a:cubicBezTo>
                      <a:pt x="177" y="162"/>
                      <a:pt x="173" y="143"/>
                      <a:pt x="179" y="136"/>
                    </a:cubicBezTo>
                    <a:cubicBezTo>
                      <a:pt x="183" y="132"/>
                      <a:pt x="188" y="129"/>
                      <a:pt x="193" y="129"/>
                    </a:cubicBezTo>
                    <a:cubicBezTo>
                      <a:pt x="196" y="129"/>
                      <a:pt x="199" y="129"/>
                      <a:pt x="201" y="131"/>
                    </a:cubicBezTo>
                    <a:cubicBezTo>
                      <a:pt x="206" y="134"/>
                      <a:pt x="212" y="134"/>
                      <a:pt x="218" y="145"/>
                    </a:cubicBezTo>
                    <a:cubicBezTo>
                      <a:pt x="222" y="154"/>
                      <a:pt x="227" y="169"/>
                      <a:pt x="228" y="173"/>
                    </a:cubicBezTo>
                    <a:cubicBezTo>
                      <a:pt x="229" y="175"/>
                      <a:pt x="231" y="181"/>
                      <a:pt x="231" y="184"/>
                    </a:cubicBezTo>
                    <a:cubicBezTo>
                      <a:pt x="232" y="187"/>
                      <a:pt x="230" y="189"/>
                      <a:pt x="230" y="192"/>
                    </a:cubicBezTo>
                    <a:cubicBezTo>
                      <a:pt x="230" y="194"/>
                      <a:pt x="232" y="197"/>
                      <a:pt x="233" y="200"/>
                    </a:cubicBezTo>
                    <a:cubicBezTo>
                      <a:pt x="235" y="207"/>
                      <a:pt x="235" y="216"/>
                      <a:pt x="236" y="224"/>
                    </a:cubicBezTo>
                    <a:cubicBezTo>
                      <a:pt x="236" y="228"/>
                      <a:pt x="235" y="228"/>
                      <a:pt x="233" y="232"/>
                    </a:cubicBezTo>
                    <a:cubicBezTo>
                      <a:pt x="231" y="235"/>
                      <a:pt x="230" y="240"/>
                      <a:pt x="228" y="242"/>
                    </a:cubicBezTo>
                    <a:cubicBezTo>
                      <a:pt x="225" y="245"/>
                      <a:pt x="223" y="244"/>
                      <a:pt x="220" y="245"/>
                    </a:cubicBezTo>
                    <a:cubicBezTo>
                      <a:pt x="219" y="246"/>
                      <a:pt x="218" y="245"/>
                      <a:pt x="217" y="246"/>
                    </a:cubicBezTo>
                    <a:cubicBezTo>
                      <a:pt x="216" y="246"/>
                      <a:pt x="217" y="249"/>
                      <a:pt x="216" y="250"/>
                    </a:cubicBezTo>
                    <a:cubicBezTo>
                      <a:pt x="213" y="251"/>
                      <a:pt x="214" y="253"/>
                      <a:pt x="211" y="253"/>
                    </a:cubicBezTo>
                    <a:cubicBezTo>
                      <a:pt x="209" y="253"/>
                      <a:pt x="206" y="249"/>
                      <a:pt x="204" y="250"/>
                    </a:cubicBezTo>
                    <a:cubicBezTo>
                      <a:pt x="201" y="250"/>
                      <a:pt x="199" y="253"/>
                      <a:pt x="197" y="253"/>
                    </a:cubicBezTo>
                    <a:cubicBezTo>
                      <a:pt x="195" y="254"/>
                      <a:pt x="192" y="254"/>
                      <a:pt x="191" y="254"/>
                    </a:cubicBezTo>
                    <a:cubicBezTo>
                      <a:pt x="187" y="255"/>
                      <a:pt x="182" y="258"/>
                      <a:pt x="178" y="258"/>
                    </a:cubicBezTo>
                    <a:cubicBezTo>
                      <a:pt x="171" y="258"/>
                      <a:pt x="168" y="253"/>
                      <a:pt x="170" y="246"/>
                    </a:cubicBezTo>
                    <a:cubicBezTo>
                      <a:pt x="169" y="248"/>
                      <a:pt x="167" y="251"/>
                      <a:pt x="165" y="253"/>
                    </a:cubicBezTo>
                    <a:cubicBezTo>
                      <a:pt x="163" y="251"/>
                      <a:pt x="162" y="250"/>
                      <a:pt x="160" y="248"/>
                    </a:cubicBezTo>
                    <a:cubicBezTo>
                      <a:pt x="161" y="251"/>
                      <a:pt x="161" y="254"/>
                      <a:pt x="160" y="257"/>
                    </a:cubicBezTo>
                    <a:cubicBezTo>
                      <a:pt x="153" y="257"/>
                      <a:pt x="150" y="261"/>
                      <a:pt x="143" y="258"/>
                    </a:cubicBezTo>
                    <a:cubicBezTo>
                      <a:pt x="138" y="255"/>
                      <a:pt x="134" y="253"/>
                      <a:pt x="128" y="253"/>
                    </a:cubicBezTo>
                    <a:cubicBezTo>
                      <a:pt x="119" y="254"/>
                      <a:pt x="120" y="251"/>
                      <a:pt x="114" y="247"/>
                    </a:cubicBezTo>
                    <a:cubicBezTo>
                      <a:pt x="113" y="247"/>
                      <a:pt x="110" y="248"/>
                      <a:pt x="108" y="247"/>
                    </a:cubicBezTo>
                    <a:cubicBezTo>
                      <a:pt x="106" y="246"/>
                      <a:pt x="105" y="242"/>
                      <a:pt x="104" y="240"/>
                    </a:cubicBezTo>
                    <a:cubicBezTo>
                      <a:pt x="100" y="246"/>
                      <a:pt x="93" y="247"/>
                      <a:pt x="87" y="243"/>
                    </a:cubicBezTo>
                    <a:cubicBezTo>
                      <a:pt x="80" y="239"/>
                      <a:pt x="86" y="230"/>
                      <a:pt x="87" y="224"/>
                    </a:cubicBezTo>
                    <a:cubicBezTo>
                      <a:pt x="89" y="219"/>
                      <a:pt x="91" y="214"/>
                      <a:pt x="92" y="209"/>
                    </a:cubicBezTo>
                    <a:cubicBezTo>
                      <a:pt x="93" y="203"/>
                      <a:pt x="90" y="204"/>
                      <a:pt x="87" y="209"/>
                    </a:cubicBezTo>
                    <a:cubicBezTo>
                      <a:pt x="82" y="218"/>
                      <a:pt x="84" y="245"/>
                      <a:pt x="68" y="237"/>
                    </a:cubicBezTo>
                    <a:cubicBezTo>
                      <a:pt x="65" y="236"/>
                      <a:pt x="64" y="234"/>
                      <a:pt x="60" y="233"/>
                    </a:cubicBezTo>
                    <a:cubicBezTo>
                      <a:pt x="57" y="233"/>
                      <a:pt x="53" y="233"/>
                      <a:pt x="50" y="231"/>
                    </a:cubicBezTo>
                    <a:cubicBezTo>
                      <a:pt x="43" y="226"/>
                      <a:pt x="47" y="220"/>
                      <a:pt x="49" y="213"/>
                    </a:cubicBezTo>
                    <a:cubicBezTo>
                      <a:pt x="40" y="221"/>
                      <a:pt x="39" y="216"/>
                      <a:pt x="33" y="209"/>
                    </a:cubicBezTo>
                    <a:cubicBezTo>
                      <a:pt x="29" y="204"/>
                      <a:pt x="24" y="204"/>
                      <a:pt x="24" y="195"/>
                    </a:cubicBezTo>
                    <a:cubicBezTo>
                      <a:pt x="17" y="200"/>
                      <a:pt x="14" y="184"/>
                      <a:pt x="19" y="177"/>
                    </a:cubicBezTo>
                    <a:cubicBezTo>
                      <a:pt x="17" y="179"/>
                      <a:pt x="15" y="183"/>
                      <a:pt x="10" y="181"/>
                    </a:cubicBezTo>
                    <a:cubicBezTo>
                      <a:pt x="5" y="180"/>
                      <a:pt x="4" y="175"/>
                      <a:pt x="4" y="171"/>
                    </a:cubicBezTo>
                    <a:cubicBezTo>
                      <a:pt x="3" y="166"/>
                      <a:pt x="0" y="154"/>
                      <a:pt x="2" y="149"/>
                    </a:cubicBezTo>
                    <a:close/>
                  </a:path>
                </a:pathLst>
              </a:custGeom>
              <a:solidFill>
                <a:srgbClr val="E2BA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5" name="Freeform 737">
                <a:extLst>
                  <a:ext uri="{FF2B5EF4-FFF2-40B4-BE49-F238E27FC236}">
                    <a16:creationId xmlns:a16="http://schemas.microsoft.com/office/drawing/2014/main" id="{00598556-C6AE-439A-B09B-737CF94B6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2581"/>
                <a:ext cx="681" cy="782"/>
              </a:xfrm>
              <a:custGeom>
                <a:avLst/>
                <a:gdLst>
                  <a:gd name="T0" fmla="*/ 160 w 294"/>
                  <a:gd name="T1" fmla="*/ 2014 h 316"/>
                  <a:gd name="T2" fmla="*/ 718 w 294"/>
                  <a:gd name="T3" fmla="*/ 1171 h 316"/>
                  <a:gd name="T4" fmla="*/ 1753 w 294"/>
                  <a:gd name="T5" fmla="*/ 183 h 316"/>
                  <a:gd name="T6" fmla="*/ 2360 w 294"/>
                  <a:gd name="T7" fmla="*/ 0 h 316"/>
                  <a:gd name="T8" fmla="*/ 2882 w 294"/>
                  <a:gd name="T9" fmla="*/ 215 h 316"/>
                  <a:gd name="T10" fmla="*/ 3208 w 294"/>
                  <a:gd name="T11" fmla="*/ 636 h 316"/>
                  <a:gd name="T12" fmla="*/ 3009 w 294"/>
                  <a:gd name="T13" fmla="*/ 391 h 316"/>
                  <a:gd name="T14" fmla="*/ 2946 w 294"/>
                  <a:gd name="T15" fmla="*/ 544 h 316"/>
                  <a:gd name="T16" fmla="*/ 2796 w 294"/>
                  <a:gd name="T17" fmla="*/ 1121 h 316"/>
                  <a:gd name="T18" fmla="*/ 2844 w 294"/>
                  <a:gd name="T19" fmla="*/ 681 h 316"/>
                  <a:gd name="T20" fmla="*/ 2775 w 294"/>
                  <a:gd name="T21" fmla="*/ 215 h 316"/>
                  <a:gd name="T22" fmla="*/ 2560 w 294"/>
                  <a:gd name="T23" fmla="*/ 215 h 316"/>
                  <a:gd name="T24" fmla="*/ 2226 w 294"/>
                  <a:gd name="T25" fmla="*/ 215 h 316"/>
                  <a:gd name="T26" fmla="*/ 2210 w 294"/>
                  <a:gd name="T27" fmla="*/ 379 h 316"/>
                  <a:gd name="T28" fmla="*/ 2136 w 294"/>
                  <a:gd name="T29" fmla="*/ 275 h 316"/>
                  <a:gd name="T30" fmla="*/ 1879 w 294"/>
                  <a:gd name="T31" fmla="*/ 245 h 316"/>
                  <a:gd name="T32" fmla="*/ 1716 w 294"/>
                  <a:gd name="T33" fmla="*/ 332 h 316"/>
                  <a:gd name="T34" fmla="*/ 1679 w 294"/>
                  <a:gd name="T35" fmla="*/ 606 h 316"/>
                  <a:gd name="T36" fmla="*/ 1566 w 294"/>
                  <a:gd name="T37" fmla="*/ 577 h 316"/>
                  <a:gd name="T38" fmla="*/ 1267 w 294"/>
                  <a:gd name="T39" fmla="*/ 864 h 316"/>
                  <a:gd name="T40" fmla="*/ 994 w 294"/>
                  <a:gd name="T41" fmla="*/ 1183 h 316"/>
                  <a:gd name="T42" fmla="*/ 1105 w 294"/>
                  <a:gd name="T43" fmla="*/ 1366 h 316"/>
                  <a:gd name="T44" fmla="*/ 859 w 294"/>
                  <a:gd name="T45" fmla="*/ 1408 h 316"/>
                  <a:gd name="T46" fmla="*/ 660 w 294"/>
                  <a:gd name="T47" fmla="*/ 1789 h 316"/>
                  <a:gd name="T48" fmla="*/ 584 w 294"/>
                  <a:gd name="T49" fmla="*/ 1953 h 316"/>
                  <a:gd name="T50" fmla="*/ 709 w 294"/>
                  <a:gd name="T51" fmla="*/ 2230 h 316"/>
                  <a:gd name="T52" fmla="*/ 574 w 294"/>
                  <a:gd name="T53" fmla="*/ 2653 h 316"/>
                  <a:gd name="T54" fmla="*/ 757 w 294"/>
                  <a:gd name="T55" fmla="*/ 2744 h 316"/>
                  <a:gd name="T56" fmla="*/ 933 w 294"/>
                  <a:gd name="T57" fmla="*/ 3227 h 316"/>
                  <a:gd name="T58" fmla="*/ 1142 w 294"/>
                  <a:gd name="T59" fmla="*/ 3564 h 316"/>
                  <a:gd name="T60" fmla="*/ 1369 w 294"/>
                  <a:gd name="T61" fmla="*/ 3650 h 316"/>
                  <a:gd name="T62" fmla="*/ 1663 w 294"/>
                  <a:gd name="T63" fmla="*/ 3227 h 316"/>
                  <a:gd name="T64" fmla="*/ 1605 w 294"/>
                  <a:gd name="T65" fmla="*/ 3742 h 316"/>
                  <a:gd name="T66" fmla="*/ 1862 w 294"/>
                  <a:gd name="T67" fmla="*/ 3804 h 316"/>
                  <a:gd name="T68" fmla="*/ 2115 w 294"/>
                  <a:gd name="T69" fmla="*/ 3895 h 316"/>
                  <a:gd name="T70" fmla="*/ 2511 w 294"/>
                  <a:gd name="T71" fmla="*/ 3957 h 316"/>
                  <a:gd name="T72" fmla="*/ 2571 w 294"/>
                  <a:gd name="T73" fmla="*/ 3895 h 316"/>
                  <a:gd name="T74" fmla="*/ 2736 w 294"/>
                  <a:gd name="T75" fmla="*/ 3969 h 316"/>
                  <a:gd name="T76" fmla="*/ 2972 w 294"/>
                  <a:gd name="T77" fmla="*/ 3895 h 316"/>
                  <a:gd name="T78" fmla="*/ 3143 w 294"/>
                  <a:gd name="T79" fmla="*/ 3895 h 316"/>
                  <a:gd name="T80" fmla="*/ 3220 w 294"/>
                  <a:gd name="T81" fmla="*/ 3791 h 316"/>
                  <a:gd name="T82" fmla="*/ 3354 w 294"/>
                  <a:gd name="T83" fmla="*/ 3729 h 316"/>
                  <a:gd name="T84" fmla="*/ 3456 w 294"/>
                  <a:gd name="T85" fmla="*/ 3455 h 316"/>
                  <a:gd name="T86" fmla="*/ 3380 w 294"/>
                  <a:gd name="T87" fmla="*/ 2970 h 316"/>
                  <a:gd name="T88" fmla="*/ 3354 w 294"/>
                  <a:gd name="T89" fmla="*/ 2683 h 316"/>
                  <a:gd name="T90" fmla="*/ 3245 w 294"/>
                  <a:gd name="T91" fmla="*/ 2272 h 316"/>
                  <a:gd name="T92" fmla="*/ 3653 w 294"/>
                  <a:gd name="T93" fmla="*/ 4016 h 316"/>
                  <a:gd name="T94" fmla="*/ 3208 w 294"/>
                  <a:gd name="T95" fmla="*/ 4623 h 316"/>
                  <a:gd name="T96" fmla="*/ 2673 w 294"/>
                  <a:gd name="T97" fmla="*/ 4685 h 316"/>
                  <a:gd name="T98" fmla="*/ 2483 w 294"/>
                  <a:gd name="T99" fmla="*/ 4727 h 316"/>
                  <a:gd name="T100" fmla="*/ 2075 w 294"/>
                  <a:gd name="T101" fmla="*/ 4576 h 316"/>
                  <a:gd name="T102" fmla="*/ 1427 w 294"/>
                  <a:gd name="T103" fmla="*/ 4029 h 316"/>
                  <a:gd name="T104" fmla="*/ 1068 w 294"/>
                  <a:gd name="T105" fmla="*/ 4061 h 316"/>
                  <a:gd name="T106" fmla="*/ 510 w 294"/>
                  <a:gd name="T107" fmla="*/ 3351 h 316"/>
                  <a:gd name="T108" fmla="*/ 0 w 294"/>
                  <a:gd name="T109" fmla="*/ 2653 h 316"/>
                  <a:gd name="T110" fmla="*/ 134 w 294"/>
                  <a:gd name="T111" fmla="*/ 2076 h 3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94" h="316">
                    <a:moveTo>
                      <a:pt x="11" y="137"/>
                    </a:moveTo>
                    <a:cubicBezTo>
                      <a:pt x="12" y="136"/>
                      <a:pt x="12" y="134"/>
                      <a:pt x="13" y="133"/>
                    </a:cubicBezTo>
                    <a:cubicBezTo>
                      <a:pt x="16" y="129"/>
                      <a:pt x="18" y="125"/>
                      <a:pt x="20" y="122"/>
                    </a:cubicBezTo>
                    <a:cubicBezTo>
                      <a:pt x="26" y="112"/>
                      <a:pt x="50" y="86"/>
                      <a:pt x="58" y="77"/>
                    </a:cubicBezTo>
                    <a:cubicBezTo>
                      <a:pt x="70" y="67"/>
                      <a:pt x="86" y="53"/>
                      <a:pt x="104" y="39"/>
                    </a:cubicBezTo>
                    <a:cubicBezTo>
                      <a:pt x="118" y="29"/>
                      <a:pt x="137" y="20"/>
                      <a:pt x="141" y="12"/>
                    </a:cubicBezTo>
                    <a:cubicBezTo>
                      <a:pt x="144" y="3"/>
                      <a:pt x="146" y="3"/>
                      <a:pt x="146" y="3"/>
                    </a:cubicBezTo>
                    <a:cubicBezTo>
                      <a:pt x="159" y="8"/>
                      <a:pt x="175" y="3"/>
                      <a:pt x="190" y="0"/>
                    </a:cubicBezTo>
                    <a:cubicBezTo>
                      <a:pt x="213" y="1"/>
                      <a:pt x="213" y="4"/>
                      <a:pt x="220" y="6"/>
                    </a:cubicBezTo>
                    <a:cubicBezTo>
                      <a:pt x="227" y="8"/>
                      <a:pt x="230" y="9"/>
                      <a:pt x="232" y="14"/>
                    </a:cubicBezTo>
                    <a:cubicBezTo>
                      <a:pt x="235" y="19"/>
                      <a:pt x="236" y="19"/>
                      <a:pt x="242" y="20"/>
                    </a:cubicBezTo>
                    <a:cubicBezTo>
                      <a:pt x="248" y="22"/>
                      <a:pt x="256" y="33"/>
                      <a:pt x="258" y="42"/>
                    </a:cubicBezTo>
                    <a:cubicBezTo>
                      <a:pt x="258" y="42"/>
                      <a:pt x="258" y="42"/>
                      <a:pt x="258" y="42"/>
                    </a:cubicBezTo>
                    <a:cubicBezTo>
                      <a:pt x="254" y="35"/>
                      <a:pt x="254" y="25"/>
                      <a:pt x="242" y="26"/>
                    </a:cubicBezTo>
                    <a:cubicBezTo>
                      <a:pt x="237" y="27"/>
                      <a:pt x="237" y="28"/>
                      <a:pt x="236" y="32"/>
                    </a:cubicBezTo>
                    <a:cubicBezTo>
                      <a:pt x="236" y="33"/>
                      <a:pt x="237" y="35"/>
                      <a:pt x="237" y="36"/>
                    </a:cubicBezTo>
                    <a:cubicBezTo>
                      <a:pt x="237" y="38"/>
                      <a:pt x="235" y="39"/>
                      <a:pt x="234" y="41"/>
                    </a:cubicBezTo>
                    <a:cubicBezTo>
                      <a:pt x="229" y="51"/>
                      <a:pt x="226" y="62"/>
                      <a:pt x="225" y="74"/>
                    </a:cubicBezTo>
                    <a:cubicBezTo>
                      <a:pt x="225" y="70"/>
                      <a:pt x="224" y="66"/>
                      <a:pt x="224" y="63"/>
                    </a:cubicBezTo>
                    <a:cubicBezTo>
                      <a:pt x="224" y="56"/>
                      <a:pt x="228" y="51"/>
                      <a:pt x="229" y="45"/>
                    </a:cubicBezTo>
                    <a:cubicBezTo>
                      <a:pt x="230" y="39"/>
                      <a:pt x="227" y="37"/>
                      <a:pt x="226" y="32"/>
                    </a:cubicBezTo>
                    <a:cubicBezTo>
                      <a:pt x="224" y="26"/>
                      <a:pt x="226" y="20"/>
                      <a:pt x="223" y="14"/>
                    </a:cubicBezTo>
                    <a:cubicBezTo>
                      <a:pt x="213" y="23"/>
                      <a:pt x="218" y="7"/>
                      <a:pt x="209" y="9"/>
                    </a:cubicBezTo>
                    <a:cubicBezTo>
                      <a:pt x="209" y="11"/>
                      <a:pt x="207" y="12"/>
                      <a:pt x="206" y="14"/>
                    </a:cubicBezTo>
                    <a:cubicBezTo>
                      <a:pt x="203" y="12"/>
                      <a:pt x="199" y="10"/>
                      <a:pt x="197" y="15"/>
                    </a:cubicBezTo>
                    <a:cubicBezTo>
                      <a:pt x="192" y="11"/>
                      <a:pt x="181" y="4"/>
                      <a:pt x="179" y="14"/>
                    </a:cubicBezTo>
                    <a:cubicBezTo>
                      <a:pt x="178" y="15"/>
                      <a:pt x="180" y="17"/>
                      <a:pt x="180" y="17"/>
                    </a:cubicBezTo>
                    <a:cubicBezTo>
                      <a:pt x="180" y="20"/>
                      <a:pt x="179" y="21"/>
                      <a:pt x="178" y="25"/>
                    </a:cubicBezTo>
                    <a:cubicBezTo>
                      <a:pt x="177" y="26"/>
                      <a:pt x="177" y="26"/>
                      <a:pt x="177" y="27"/>
                    </a:cubicBezTo>
                    <a:cubicBezTo>
                      <a:pt x="176" y="24"/>
                      <a:pt x="174" y="20"/>
                      <a:pt x="172" y="18"/>
                    </a:cubicBezTo>
                    <a:cubicBezTo>
                      <a:pt x="169" y="14"/>
                      <a:pt x="162" y="11"/>
                      <a:pt x="160" y="18"/>
                    </a:cubicBezTo>
                    <a:cubicBezTo>
                      <a:pt x="158" y="17"/>
                      <a:pt x="154" y="15"/>
                      <a:pt x="151" y="16"/>
                    </a:cubicBezTo>
                    <a:cubicBezTo>
                      <a:pt x="148" y="17"/>
                      <a:pt x="147" y="22"/>
                      <a:pt x="144" y="23"/>
                    </a:cubicBezTo>
                    <a:cubicBezTo>
                      <a:pt x="142" y="24"/>
                      <a:pt x="140" y="21"/>
                      <a:pt x="138" y="22"/>
                    </a:cubicBezTo>
                    <a:cubicBezTo>
                      <a:pt x="136" y="23"/>
                      <a:pt x="133" y="27"/>
                      <a:pt x="132" y="29"/>
                    </a:cubicBezTo>
                    <a:cubicBezTo>
                      <a:pt x="127" y="36"/>
                      <a:pt x="129" y="35"/>
                      <a:pt x="135" y="40"/>
                    </a:cubicBezTo>
                    <a:cubicBezTo>
                      <a:pt x="139" y="44"/>
                      <a:pt x="141" y="50"/>
                      <a:pt x="144" y="55"/>
                    </a:cubicBezTo>
                    <a:cubicBezTo>
                      <a:pt x="139" y="49"/>
                      <a:pt x="133" y="40"/>
                      <a:pt x="126" y="38"/>
                    </a:cubicBezTo>
                    <a:cubicBezTo>
                      <a:pt x="113" y="35"/>
                      <a:pt x="110" y="45"/>
                      <a:pt x="100" y="51"/>
                    </a:cubicBezTo>
                    <a:cubicBezTo>
                      <a:pt x="102" y="53"/>
                      <a:pt x="102" y="55"/>
                      <a:pt x="102" y="57"/>
                    </a:cubicBezTo>
                    <a:cubicBezTo>
                      <a:pt x="92" y="56"/>
                      <a:pt x="94" y="62"/>
                      <a:pt x="89" y="68"/>
                    </a:cubicBezTo>
                    <a:cubicBezTo>
                      <a:pt x="85" y="74"/>
                      <a:pt x="82" y="72"/>
                      <a:pt x="80" y="78"/>
                    </a:cubicBezTo>
                    <a:cubicBezTo>
                      <a:pt x="79" y="82"/>
                      <a:pt x="77" y="86"/>
                      <a:pt x="81" y="89"/>
                    </a:cubicBezTo>
                    <a:cubicBezTo>
                      <a:pt x="84" y="91"/>
                      <a:pt x="86" y="89"/>
                      <a:pt x="89" y="90"/>
                    </a:cubicBezTo>
                    <a:cubicBezTo>
                      <a:pt x="95" y="90"/>
                      <a:pt x="99" y="93"/>
                      <a:pt x="104" y="95"/>
                    </a:cubicBezTo>
                    <a:cubicBezTo>
                      <a:pt x="94" y="94"/>
                      <a:pt x="79" y="87"/>
                      <a:pt x="69" y="93"/>
                    </a:cubicBezTo>
                    <a:cubicBezTo>
                      <a:pt x="63" y="97"/>
                      <a:pt x="62" y="104"/>
                      <a:pt x="58" y="109"/>
                    </a:cubicBezTo>
                    <a:cubicBezTo>
                      <a:pt x="56" y="113"/>
                      <a:pt x="54" y="114"/>
                      <a:pt x="53" y="118"/>
                    </a:cubicBezTo>
                    <a:cubicBezTo>
                      <a:pt x="52" y="121"/>
                      <a:pt x="53" y="123"/>
                      <a:pt x="52" y="125"/>
                    </a:cubicBezTo>
                    <a:cubicBezTo>
                      <a:pt x="51" y="127"/>
                      <a:pt x="48" y="127"/>
                      <a:pt x="47" y="129"/>
                    </a:cubicBezTo>
                    <a:cubicBezTo>
                      <a:pt x="45" y="135"/>
                      <a:pt x="48" y="140"/>
                      <a:pt x="47" y="146"/>
                    </a:cubicBezTo>
                    <a:cubicBezTo>
                      <a:pt x="50" y="147"/>
                      <a:pt x="54" y="147"/>
                      <a:pt x="57" y="147"/>
                    </a:cubicBezTo>
                    <a:cubicBezTo>
                      <a:pt x="51" y="148"/>
                      <a:pt x="46" y="148"/>
                      <a:pt x="44" y="153"/>
                    </a:cubicBezTo>
                    <a:cubicBezTo>
                      <a:pt x="42" y="158"/>
                      <a:pt x="45" y="170"/>
                      <a:pt x="46" y="175"/>
                    </a:cubicBezTo>
                    <a:cubicBezTo>
                      <a:pt x="46" y="179"/>
                      <a:pt x="47" y="184"/>
                      <a:pt x="52" y="185"/>
                    </a:cubicBezTo>
                    <a:cubicBezTo>
                      <a:pt x="57" y="187"/>
                      <a:pt x="59" y="183"/>
                      <a:pt x="61" y="181"/>
                    </a:cubicBezTo>
                    <a:cubicBezTo>
                      <a:pt x="56" y="188"/>
                      <a:pt x="59" y="204"/>
                      <a:pt x="66" y="199"/>
                    </a:cubicBezTo>
                    <a:cubicBezTo>
                      <a:pt x="66" y="208"/>
                      <a:pt x="71" y="208"/>
                      <a:pt x="75" y="213"/>
                    </a:cubicBezTo>
                    <a:cubicBezTo>
                      <a:pt x="81" y="220"/>
                      <a:pt x="82" y="225"/>
                      <a:pt x="91" y="217"/>
                    </a:cubicBezTo>
                    <a:cubicBezTo>
                      <a:pt x="89" y="224"/>
                      <a:pt x="85" y="230"/>
                      <a:pt x="92" y="235"/>
                    </a:cubicBezTo>
                    <a:cubicBezTo>
                      <a:pt x="95" y="237"/>
                      <a:pt x="99" y="237"/>
                      <a:pt x="102" y="237"/>
                    </a:cubicBezTo>
                    <a:cubicBezTo>
                      <a:pt x="106" y="238"/>
                      <a:pt x="107" y="240"/>
                      <a:pt x="110" y="241"/>
                    </a:cubicBezTo>
                    <a:cubicBezTo>
                      <a:pt x="126" y="249"/>
                      <a:pt x="124" y="222"/>
                      <a:pt x="129" y="213"/>
                    </a:cubicBezTo>
                    <a:cubicBezTo>
                      <a:pt x="132" y="208"/>
                      <a:pt x="135" y="207"/>
                      <a:pt x="134" y="213"/>
                    </a:cubicBezTo>
                    <a:cubicBezTo>
                      <a:pt x="133" y="218"/>
                      <a:pt x="131" y="223"/>
                      <a:pt x="129" y="228"/>
                    </a:cubicBezTo>
                    <a:cubicBezTo>
                      <a:pt x="128" y="234"/>
                      <a:pt x="122" y="243"/>
                      <a:pt x="129" y="247"/>
                    </a:cubicBezTo>
                    <a:cubicBezTo>
                      <a:pt x="135" y="251"/>
                      <a:pt x="142" y="250"/>
                      <a:pt x="146" y="244"/>
                    </a:cubicBezTo>
                    <a:cubicBezTo>
                      <a:pt x="147" y="246"/>
                      <a:pt x="148" y="250"/>
                      <a:pt x="150" y="251"/>
                    </a:cubicBezTo>
                    <a:cubicBezTo>
                      <a:pt x="152" y="252"/>
                      <a:pt x="155" y="251"/>
                      <a:pt x="156" y="251"/>
                    </a:cubicBezTo>
                    <a:cubicBezTo>
                      <a:pt x="162" y="255"/>
                      <a:pt x="161" y="258"/>
                      <a:pt x="170" y="257"/>
                    </a:cubicBezTo>
                    <a:cubicBezTo>
                      <a:pt x="176" y="257"/>
                      <a:pt x="180" y="259"/>
                      <a:pt x="185" y="262"/>
                    </a:cubicBezTo>
                    <a:cubicBezTo>
                      <a:pt x="192" y="265"/>
                      <a:pt x="195" y="261"/>
                      <a:pt x="202" y="261"/>
                    </a:cubicBezTo>
                    <a:cubicBezTo>
                      <a:pt x="203" y="258"/>
                      <a:pt x="203" y="255"/>
                      <a:pt x="202" y="252"/>
                    </a:cubicBezTo>
                    <a:cubicBezTo>
                      <a:pt x="204" y="254"/>
                      <a:pt x="205" y="255"/>
                      <a:pt x="207" y="257"/>
                    </a:cubicBezTo>
                    <a:cubicBezTo>
                      <a:pt x="209" y="255"/>
                      <a:pt x="211" y="252"/>
                      <a:pt x="212" y="250"/>
                    </a:cubicBezTo>
                    <a:cubicBezTo>
                      <a:pt x="210" y="257"/>
                      <a:pt x="213" y="262"/>
                      <a:pt x="220" y="262"/>
                    </a:cubicBezTo>
                    <a:cubicBezTo>
                      <a:pt x="224" y="262"/>
                      <a:pt x="229" y="259"/>
                      <a:pt x="233" y="258"/>
                    </a:cubicBezTo>
                    <a:cubicBezTo>
                      <a:pt x="234" y="258"/>
                      <a:pt x="237" y="258"/>
                      <a:pt x="239" y="257"/>
                    </a:cubicBezTo>
                    <a:cubicBezTo>
                      <a:pt x="241" y="257"/>
                      <a:pt x="243" y="254"/>
                      <a:pt x="246" y="254"/>
                    </a:cubicBezTo>
                    <a:cubicBezTo>
                      <a:pt x="248" y="253"/>
                      <a:pt x="251" y="257"/>
                      <a:pt x="253" y="257"/>
                    </a:cubicBezTo>
                    <a:cubicBezTo>
                      <a:pt x="256" y="257"/>
                      <a:pt x="255" y="255"/>
                      <a:pt x="258" y="254"/>
                    </a:cubicBezTo>
                    <a:cubicBezTo>
                      <a:pt x="259" y="253"/>
                      <a:pt x="258" y="250"/>
                      <a:pt x="259" y="250"/>
                    </a:cubicBezTo>
                    <a:cubicBezTo>
                      <a:pt x="260" y="249"/>
                      <a:pt x="261" y="250"/>
                      <a:pt x="262" y="249"/>
                    </a:cubicBezTo>
                    <a:cubicBezTo>
                      <a:pt x="265" y="248"/>
                      <a:pt x="267" y="249"/>
                      <a:pt x="270" y="246"/>
                    </a:cubicBezTo>
                    <a:cubicBezTo>
                      <a:pt x="272" y="244"/>
                      <a:pt x="273" y="239"/>
                      <a:pt x="275" y="236"/>
                    </a:cubicBezTo>
                    <a:cubicBezTo>
                      <a:pt x="277" y="232"/>
                      <a:pt x="278" y="232"/>
                      <a:pt x="278" y="228"/>
                    </a:cubicBezTo>
                    <a:cubicBezTo>
                      <a:pt x="277" y="220"/>
                      <a:pt x="277" y="211"/>
                      <a:pt x="275" y="204"/>
                    </a:cubicBezTo>
                    <a:cubicBezTo>
                      <a:pt x="274" y="201"/>
                      <a:pt x="272" y="198"/>
                      <a:pt x="272" y="196"/>
                    </a:cubicBezTo>
                    <a:cubicBezTo>
                      <a:pt x="272" y="193"/>
                      <a:pt x="274" y="191"/>
                      <a:pt x="273" y="188"/>
                    </a:cubicBezTo>
                    <a:cubicBezTo>
                      <a:pt x="273" y="185"/>
                      <a:pt x="271" y="179"/>
                      <a:pt x="270" y="177"/>
                    </a:cubicBezTo>
                    <a:cubicBezTo>
                      <a:pt x="269" y="173"/>
                      <a:pt x="264" y="158"/>
                      <a:pt x="260" y="149"/>
                    </a:cubicBezTo>
                    <a:cubicBezTo>
                      <a:pt x="261" y="149"/>
                      <a:pt x="261" y="150"/>
                      <a:pt x="261" y="150"/>
                    </a:cubicBezTo>
                    <a:cubicBezTo>
                      <a:pt x="268" y="163"/>
                      <a:pt x="276" y="180"/>
                      <a:pt x="281" y="198"/>
                    </a:cubicBezTo>
                    <a:cubicBezTo>
                      <a:pt x="285" y="213"/>
                      <a:pt x="291" y="245"/>
                      <a:pt x="294" y="265"/>
                    </a:cubicBezTo>
                    <a:cubicBezTo>
                      <a:pt x="291" y="275"/>
                      <a:pt x="279" y="301"/>
                      <a:pt x="271" y="304"/>
                    </a:cubicBezTo>
                    <a:cubicBezTo>
                      <a:pt x="266" y="306"/>
                      <a:pt x="263" y="303"/>
                      <a:pt x="258" y="305"/>
                    </a:cubicBezTo>
                    <a:cubicBezTo>
                      <a:pt x="252" y="306"/>
                      <a:pt x="241" y="316"/>
                      <a:pt x="237" y="307"/>
                    </a:cubicBezTo>
                    <a:cubicBezTo>
                      <a:pt x="230" y="313"/>
                      <a:pt x="223" y="310"/>
                      <a:pt x="215" y="309"/>
                    </a:cubicBezTo>
                    <a:cubicBezTo>
                      <a:pt x="215" y="309"/>
                      <a:pt x="207" y="310"/>
                      <a:pt x="207" y="310"/>
                    </a:cubicBezTo>
                    <a:cubicBezTo>
                      <a:pt x="209" y="310"/>
                      <a:pt x="198" y="312"/>
                      <a:pt x="200" y="312"/>
                    </a:cubicBezTo>
                    <a:cubicBezTo>
                      <a:pt x="195" y="311"/>
                      <a:pt x="192" y="308"/>
                      <a:pt x="187" y="307"/>
                    </a:cubicBezTo>
                    <a:cubicBezTo>
                      <a:pt x="181" y="305"/>
                      <a:pt x="174" y="302"/>
                      <a:pt x="167" y="302"/>
                    </a:cubicBezTo>
                    <a:cubicBezTo>
                      <a:pt x="155" y="303"/>
                      <a:pt x="129" y="297"/>
                      <a:pt x="120" y="289"/>
                    </a:cubicBezTo>
                    <a:cubicBezTo>
                      <a:pt x="113" y="282"/>
                      <a:pt x="111" y="276"/>
                      <a:pt x="115" y="266"/>
                    </a:cubicBezTo>
                    <a:cubicBezTo>
                      <a:pt x="109" y="270"/>
                      <a:pt x="110" y="273"/>
                      <a:pt x="101" y="274"/>
                    </a:cubicBezTo>
                    <a:cubicBezTo>
                      <a:pt x="94" y="274"/>
                      <a:pt x="92" y="272"/>
                      <a:pt x="86" y="268"/>
                    </a:cubicBezTo>
                    <a:cubicBezTo>
                      <a:pt x="74" y="258"/>
                      <a:pt x="62" y="249"/>
                      <a:pt x="53" y="236"/>
                    </a:cubicBezTo>
                    <a:cubicBezTo>
                      <a:pt x="49" y="230"/>
                      <a:pt x="46" y="225"/>
                      <a:pt x="41" y="221"/>
                    </a:cubicBezTo>
                    <a:cubicBezTo>
                      <a:pt x="33" y="216"/>
                      <a:pt x="26" y="212"/>
                      <a:pt x="19" y="206"/>
                    </a:cubicBezTo>
                    <a:cubicBezTo>
                      <a:pt x="4" y="195"/>
                      <a:pt x="4" y="190"/>
                      <a:pt x="0" y="175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4" y="164"/>
                      <a:pt x="4" y="145"/>
                      <a:pt x="11" y="137"/>
                    </a:cubicBezTo>
                    <a:close/>
                  </a:path>
                </a:pathLst>
              </a:custGeom>
              <a:solidFill>
                <a:srgbClr val="B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6" name="Freeform 738">
                <a:extLst>
                  <a:ext uri="{FF2B5EF4-FFF2-40B4-BE49-F238E27FC236}">
                    <a16:creationId xmlns:a16="http://schemas.microsoft.com/office/drawing/2014/main" id="{16806C7B-1252-4C01-9807-F902FB158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2650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8 w 1"/>
                  <a:gd name="T3" fmla="*/ 27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7" name="Freeform 739">
                <a:extLst>
                  <a:ext uri="{FF2B5EF4-FFF2-40B4-BE49-F238E27FC236}">
                    <a16:creationId xmlns:a16="http://schemas.microsoft.com/office/drawing/2014/main" id="{57D87FC8-5D78-4BFA-A4AB-C23CE526D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2653"/>
                <a:ext cx="5" cy="10"/>
              </a:xfrm>
              <a:custGeom>
                <a:avLst/>
                <a:gdLst>
                  <a:gd name="T0" fmla="*/ 0 w 2"/>
                  <a:gd name="T1" fmla="*/ 0 h 4"/>
                  <a:gd name="T2" fmla="*/ 33 w 2"/>
                  <a:gd name="T3" fmla="*/ 63 h 4"/>
                  <a:gd name="T4" fmla="*/ 0 w 2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1" y="1"/>
                      <a:pt x="1" y="2"/>
                      <a:pt x="2" y="4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8" name="Freeform 740">
                <a:extLst>
                  <a:ext uri="{FF2B5EF4-FFF2-40B4-BE49-F238E27FC236}">
                    <a16:creationId xmlns:a16="http://schemas.microsoft.com/office/drawing/2014/main" id="{6C7F97A0-9E0F-441B-989C-80048D8EF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2646"/>
                <a:ext cx="2" cy="1"/>
              </a:xfrm>
              <a:custGeom>
                <a:avLst/>
                <a:gdLst>
                  <a:gd name="T0" fmla="*/ 8 w 1"/>
                  <a:gd name="T1" fmla="*/ 0 h 1"/>
                  <a:gd name="T2" fmla="*/ 0 w 1"/>
                  <a:gd name="T3" fmla="*/ 0 h 1"/>
                  <a:gd name="T4" fmla="*/ 8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9" name="Freeform 741">
                <a:extLst>
                  <a:ext uri="{FF2B5EF4-FFF2-40B4-BE49-F238E27FC236}">
                    <a16:creationId xmlns:a16="http://schemas.microsoft.com/office/drawing/2014/main" id="{2B9F00F6-0D2A-4476-B63E-DA5F57AF5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0" y="2648"/>
                <a:ext cx="2" cy="2"/>
              </a:xfrm>
              <a:custGeom>
                <a:avLst/>
                <a:gdLst>
                  <a:gd name="T0" fmla="*/ 8 w 1"/>
                  <a:gd name="T1" fmla="*/ 8 h 1"/>
                  <a:gd name="T2" fmla="*/ 0 w 1"/>
                  <a:gd name="T3" fmla="*/ 0 h 1"/>
                  <a:gd name="T4" fmla="*/ 8 w 1"/>
                  <a:gd name="T5" fmla="*/ 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0" name="Freeform 742">
                <a:extLst>
                  <a:ext uri="{FF2B5EF4-FFF2-40B4-BE49-F238E27FC236}">
                    <a16:creationId xmlns:a16="http://schemas.microsoft.com/office/drawing/2014/main" id="{E01B807C-E683-4708-9FD1-927669098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2663"/>
                <a:ext cx="4" cy="15"/>
              </a:xfrm>
              <a:custGeom>
                <a:avLst/>
                <a:gdLst>
                  <a:gd name="T0" fmla="*/ 16 w 2"/>
                  <a:gd name="T1" fmla="*/ 95 h 6"/>
                  <a:gd name="T2" fmla="*/ 0 w 2"/>
                  <a:gd name="T3" fmla="*/ 0 h 6"/>
                  <a:gd name="T4" fmla="*/ 16 w 2"/>
                  <a:gd name="T5" fmla="*/ 9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1" y="2"/>
                      <a:pt x="0" y="0"/>
                    </a:cubicBezTo>
                    <a:cubicBezTo>
                      <a:pt x="1" y="2"/>
                      <a:pt x="2" y="4"/>
                      <a:pt x="2" y="6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1" name="Freeform 743">
                <a:extLst>
                  <a:ext uri="{FF2B5EF4-FFF2-40B4-BE49-F238E27FC236}">
                    <a16:creationId xmlns:a16="http://schemas.microsoft.com/office/drawing/2014/main" id="{70FCAE39-9A15-46C7-8136-574857DC1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646"/>
                <a:ext cx="5" cy="2"/>
              </a:xfrm>
              <a:custGeom>
                <a:avLst/>
                <a:gdLst>
                  <a:gd name="T0" fmla="*/ 33 w 2"/>
                  <a:gd name="T1" fmla="*/ 8 h 1"/>
                  <a:gd name="T2" fmla="*/ 0 w 2"/>
                  <a:gd name="T3" fmla="*/ 0 h 1"/>
                  <a:gd name="T4" fmla="*/ 33 w 2"/>
                  <a:gd name="T5" fmla="*/ 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2" name="Freeform 744">
                <a:extLst>
                  <a:ext uri="{FF2B5EF4-FFF2-40B4-BE49-F238E27FC236}">
                    <a16:creationId xmlns:a16="http://schemas.microsoft.com/office/drawing/2014/main" id="{346857CA-034B-4FC3-AC5A-5A31DC8AC6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" y="2646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6 w 2"/>
                  <a:gd name="T3" fmla="*/ 0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3" name="Freeform 745">
                <a:extLst>
                  <a:ext uri="{FF2B5EF4-FFF2-40B4-BE49-F238E27FC236}">
                    <a16:creationId xmlns:a16="http://schemas.microsoft.com/office/drawing/2014/main" id="{88B8BD00-6E5D-4321-9F29-9DE2B2EFD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0" y="2868"/>
                <a:ext cx="95" cy="104"/>
              </a:xfrm>
              <a:custGeom>
                <a:avLst/>
                <a:gdLst>
                  <a:gd name="T0" fmla="*/ 445 w 41"/>
                  <a:gd name="T1" fmla="*/ 532 h 42"/>
                  <a:gd name="T2" fmla="*/ 301 w 41"/>
                  <a:gd name="T3" fmla="*/ 626 h 42"/>
                  <a:gd name="T4" fmla="*/ 134 w 41"/>
                  <a:gd name="T5" fmla="*/ 626 h 42"/>
                  <a:gd name="T6" fmla="*/ 28 w 41"/>
                  <a:gd name="T7" fmla="*/ 515 h 42"/>
                  <a:gd name="T8" fmla="*/ 285 w 41"/>
                  <a:gd name="T9" fmla="*/ 0 h 42"/>
                  <a:gd name="T10" fmla="*/ 248 w 41"/>
                  <a:gd name="T11" fmla="*/ 196 h 42"/>
                  <a:gd name="T12" fmla="*/ 510 w 41"/>
                  <a:gd name="T13" fmla="*/ 215 h 42"/>
                  <a:gd name="T14" fmla="*/ 151 w 41"/>
                  <a:gd name="T15" fmla="*/ 287 h 42"/>
                  <a:gd name="T16" fmla="*/ 209 w 41"/>
                  <a:gd name="T17" fmla="*/ 545 h 42"/>
                  <a:gd name="T18" fmla="*/ 445 w 41"/>
                  <a:gd name="T19" fmla="*/ 532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" h="42">
                    <a:moveTo>
                      <a:pt x="36" y="35"/>
                    </a:moveTo>
                    <a:cubicBezTo>
                      <a:pt x="32" y="37"/>
                      <a:pt x="28" y="40"/>
                      <a:pt x="24" y="41"/>
                    </a:cubicBezTo>
                    <a:cubicBezTo>
                      <a:pt x="20" y="42"/>
                      <a:pt x="16" y="41"/>
                      <a:pt x="11" y="41"/>
                    </a:cubicBezTo>
                    <a:cubicBezTo>
                      <a:pt x="4" y="42"/>
                      <a:pt x="0" y="42"/>
                      <a:pt x="2" y="34"/>
                    </a:cubicBezTo>
                    <a:cubicBezTo>
                      <a:pt x="6" y="21"/>
                      <a:pt x="15" y="11"/>
                      <a:pt x="23" y="0"/>
                    </a:cubicBezTo>
                    <a:cubicBezTo>
                      <a:pt x="19" y="4"/>
                      <a:pt x="16" y="9"/>
                      <a:pt x="20" y="13"/>
                    </a:cubicBezTo>
                    <a:cubicBezTo>
                      <a:pt x="26" y="19"/>
                      <a:pt x="35" y="15"/>
                      <a:pt x="41" y="14"/>
                    </a:cubicBezTo>
                    <a:cubicBezTo>
                      <a:pt x="33" y="19"/>
                      <a:pt x="21" y="25"/>
                      <a:pt x="12" y="19"/>
                    </a:cubicBezTo>
                    <a:cubicBezTo>
                      <a:pt x="12" y="27"/>
                      <a:pt x="7" y="33"/>
                      <a:pt x="17" y="36"/>
                    </a:cubicBezTo>
                    <a:cubicBezTo>
                      <a:pt x="22" y="38"/>
                      <a:pt x="35" y="38"/>
                      <a:pt x="36" y="35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4" name="Freeform 746">
                <a:extLst>
                  <a:ext uri="{FF2B5EF4-FFF2-40B4-BE49-F238E27FC236}">
                    <a16:creationId xmlns:a16="http://schemas.microsoft.com/office/drawing/2014/main" id="{00095D35-AD46-4DB1-95F3-CDC44FB55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2658"/>
                <a:ext cx="232" cy="250"/>
              </a:xfrm>
              <a:custGeom>
                <a:avLst/>
                <a:gdLst>
                  <a:gd name="T0" fmla="*/ 49 w 100"/>
                  <a:gd name="T1" fmla="*/ 1532 h 101"/>
                  <a:gd name="T2" fmla="*/ 102 w 100"/>
                  <a:gd name="T3" fmla="*/ 1317 h 101"/>
                  <a:gd name="T4" fmla="*/ 209 w 100"/>
                  <a:gd name="T5" fmla="*/ 1337 h 101"/>
                  <a:gd name="T6" fmla="*/ 376 w 100"/>
                  <a:gd name="T7" fmla="*/ 1304 h 101"/>
                  <a:gd name="T8" fmla="*/ 313 w 100"/>
                  <a:gd name="T9" fmla="*/ 1079 h 101"/>
                  <a:gd name="T10" fmla="*/ 652 w 100"/>
                  <a:gd name="T11" fmla="*/ 894 h 101"/>
                  <a:gd name="T12" fmla="*/ 522 w 100"/>
                  <a:gd name="T13" fmla="*/ 881 h 101"/>
                  <a:gd name="T14" fmla="*/ 587 w 100"/>
                  <a:gd name="T15" fmla="*/ 743 h 101"/>
                  <a:gd name="T16" fmla="*/ 747 w 100"/>
                  <a:gd name="T17" fmla="*/ 649 h 101"/>
                  <a:gd name="T18" fmla="*/ 889 w 100"/>
                  <a:gd name="T19" fmla="*/ 391 h 101"/>
                  <a:gd name="T20" fmla="*/ 1097 w 100"/>
                  <a:gd name="T21" fmla="*/ 166 h 101"/>
                  <a:gd name="T22" fmla="*/ 1199 w 100"/>
                  <a:gd name="T23" fmla="*/ 30 h 101"/>
                  <a:gd name="T24" fmla="*/ 909 w 100"/>
                  <a:gd name="T25" fmla="*/ 245 h 101"/>
                  <a:gd name="T26" fmla="*/ 485 w 100"/>
                  <a:gd name="T27" fmla="*/ 681 h 101"/>
                  <a:gd name="T28" fmla="*/ 285 w 100"/>
                  <a:gd name="T29" fmla="*/ 938 h 101"/>
                  <a:gd name="T30" fmla="*/ 49 w 100"/>
                  <a:gd name="T31" fmla="*/ 1275 h 1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" h="101">
                    <a:moveTo>
                      <a:pt x="4" y="101"/>
                    </a:moveTo>
                    <a:cubicBezTo>
                      <a:pt x="0" y="98"/>
                      <a:pt x="4" y="88"/>
                      <a:pt x="8" y="87"/>
                    </a:cubicBezTo>
                    <a:cubicBezTo>
                      <a:pt x="9" y="87"/>
                      <a:pt x="15" y="88"/>
                      <a:pt x="17" y="88"/>
                    </a:cubicBezTo>
                    <a:cubicBezTo>
                      <a:pt x="21" y="88"/>
                      <a:pt x="26" y="87"/>
                      <a:pt x="30" y="86"/>
                    </a:cubicBezTo>
                    <a:cubicBezTo>
                      <a:pt x="19" y="86"/>
                      <a:pt x="20" y="80"/>
                      <a:pt x="25" y="71"/>
                    </a:cubicBezTo>
                    <a:cubicBezTo>
                      <a:pt x="30" y="62"/>
                      <a:pt x="41" y="60"/>
                      <a:pt x="52" y="59"/>
                    </a:cubicBezTo>
                    <a:cubicBezTo>
                      <a:pt x="48" y="59"/>
                      <a:pt x="44" y="61"/>
                      <a:pt x="42" y="58"/>
                    </a:cubicBezTo>
                    <a:cubicBezTo>
                      <a:pt x="40" y="55"/>
                      <a:pt x="45" y="50"/>
                      <a:pt x="47" y="49"/>
                    </a:cubicBezTo>
                    <a:cubicBezTo>
                      <a:pt x="51" y="46"/>
                      <a:pt x="56" y="46"/>
                      <a:pt x="60" y="43"/>
                    </a:cubicBezTo>
                    <a:cubicBezTo>
                      <a:pt x="54" y="39"/>
                      <a:pt x="66" y="27"/>
                      <a:pt x="71" y="26"/>
                    </a:cubicBezTo>
                    <a:cubicBezTo>
                      <a:pt x="66" y="20"/>
                      <a:pt x="84" y="13"/>
                      <a:pt x="88" y="11"/>
                    </a:cubicBezTo>
                    <a:cubicBezTo>
                      <a:pt x="89" y="10"/>
                      <a:pt x="100" y="5"/>
                      <a:pt x="96" y="2"/>
                    </a:cubicBezTo>
                    <a:cubicBezTo>
                      <a:pt x="92" y="0"/>
                      <a:pt x="75" y="14"/>
                      <a:pt x="73" y="16"/>
                    </a:cubicBezTo>
                    <a:cubicBezTo>
                      <a:pt x="61" y="25"/>
                      <a:pt x="50" y="34"/>
                      <a:pt x="39" y="45"/>
                    </a:cubicBezTo>
                    <a:cubicBezTo>
                      <a:pt x="33" y="50"/>
                      <a:pt x="29" y="56"/>
                      <a:pt x="23" y="62"/>
                    </a:cubicBezTo>
                    <a:cubicBezTo>
                      <a:pt x="17" y="69"/>
                      <a:pt x="11" y="78"/>
                      <a:pt x="4" y="84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5" name="Freeform 747">
                <a:extLst>
                  <a:ext uri="{FF2B5EF4-FFF2-40B4-BE49-F238E27FC236}">
                    <a16:creationId xmlns:a16="http://schemas.microsoft.com/office/drawing/2014/main" id="{28BDB314-57DF-497C-A646-EDC7E2D65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591"/>
                <a:ext cx="37" cy="30"/>
              </a:xfrm>
              <a:custGeom>
                <a:avLst/>
                <a:gdLst>
                  <a:gd name="T0" fmla="*/ 0 w 16"/>
                  <a:gd name="T1" fmla="*/ 188 h 12"/>
                  <a:gd name="T2" fmla="*/ 171 w 16"/>
                  <a:gd name="T3" fmla="*/ 158 h 12"/>
                  <a:gd name="T4" fmla="*/ 199 w 16"/>
                  <a:gd name="T5" fmla="*/ 33 h 12"/>
                  <a:gd name="T6" fmla="*/ 102 w 16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2">
                    <a:moveTo>
                      <a:pt x="0" y="12"/>
                    </a:moveTo>
                    <a:cubicBezTo>
                      <a:pt x="5" y="11"/>
                      <a:pt x="9" y="10"/>
                      <a:pt x="14" y="10"/>
                    </a:cubicBezTo>
                    <a:cubicBezTo>
                      <a:pt x="12" y="7"/>
                      <a:pt x="13" y="4"/>
                      <a:pt x="16" y="2"/>
                    </a:cubicBezTo>
                    <a:cubicBezTo>
                      <a:pt x="13" y="2"/>
                      <a:pt x="10" y="2"/>
                      <a:pt x="8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6" name="Freeform 748">
                <a:extLst>
                  <a:ext uri="{FF2B5EF4-FFF2-40B4-BE49-F238E27FC236}">
                    <a16:creationId xmlns:a16="http://schemas.microsoft.com/office/drawing/2014/main" id="{2CEFE6BA-1876-4740-94E1-1256EEAFB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" y="2594"/>
                <a:ext cx="44" cy="44"/>
              </a:xfrm>
              <a:custGeom>
                <a:avLst/>
                <a:gdLst>
                  <a:gd name="T0" fmla="*/ 0 w 19"/>
                  <a:gd name="T1" fmla="*/ 0 h 18"/>
                  <a:gd name="T2" fmla="*/ 74 w 19"/>
                  <a:gd name="T3" fmla="*/ 132 h 18"/>
                  <a:gd name="T4" fmla="*/ 225 w 19"/>
                  <a:gd name="T5" fmla="*/ 264 h 18"/>
                  <a:gd name="T6" fmla="*/ 236 w 19"/>
                  <a:gd name="T7" fmla="*/ 90 h 18"/>
                  <a:gd name="T8" fmla="*/ 49 w 19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0" y="0"/>
                    </a:moveTo>
                    <a:cubicBezTo>
                      <a:pt x="2" y="3"/>
                      <a:pt x="5" y="6"/>
                      <a:pt x="6" y="9"/>
                    </a:cubicBezTo>
                    <a:cubicBezTo>
                      <a:pt x="11" y="5"/>
                      <a:pt x="16" y="15"/>
                      <a:pt x="18" y="18"/>
                    </a:cubicBezTo>
                    <a:cubicBezTo>
                      <a:pt x="17" y="14"/>
                      <a:pt x="18" y="10"/>
                      <a:pt x="19" y="6"/>
                    </a:cubicBezTo>
                    <a:cubicBezTo>
                      <a:pt x="15" y="7"/>
                      <a:pt x="5" y="4"/>
                      <a:pt x="4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7" name="Freeform 749">
                <a:extLst>
                  <a:ext uri="{FF2B5EF4-FFF2-40B4-BE49-F238E27FC236}">
                    <a16:creationId xmlns:a16="http://schemas.microsoft.com/office/drawing/2014/main" id="{5FC27C30-C070-4BF3-8AA2-7DA34008F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" y="2581"/>
                <a:ext cx="63" cy="35"/>
              </a:xfrm>
              <a:custGeom>
                <a:avLst/>
                <a:gdLst>
                  <a:gd name="T0" fmla="*/ 0 w 27"/>
                  <a:gd name="T1" fmla="*/ 50 h 14"/>
                  <a:gd name="T2" fmla="*/ 240 w 27"/>
                  <a:gd name="T3" fmla="*/ 220 h 14"/>
                  <a:gd name="T4" fmla="*/ 240 w 27"/>
                  <a:gd name="T5" fmla="*/ 188 h 14"/>
                  <a:gd name="T6" fmla="*/ 343 w 27"/>
                  <a:gd name="T7" fmla="*/ 208 h 14"/>
                  <a:gd name="T8" fmla="*/ 180 w 27"/>
                  <a:gd name="T9" fmla="*/ 95 h 14"/>
                  <a:gd name="T10" fmla="*/ 343 w 27"/>
                  <a:gd name="T11" fmla="*/ 50 h 14"/>
                  <a:gd name="T12" fmla="*/ 217 w 27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14">
                    <a:moveTo>
                      <a:pt x="0" y="3"/>
                    </a:moveTo>
                    <a:cubicBezTo>
                      <a:pt x="4" y="11"/>
                      <a:pt x="14" y="7"/>
                      <a:pt x="19" y="14"/>
                    </a:cubicBezTo>
                    <a:cubicBezTo>
                      <a:pt x="19" y="13"/>
                      <a:pt x="19" y="13"/>
                      <a:pt x="19" y="12"/>
                    </a:cubicBezTo>
                    <a:cubicBezTo>
                      <a:pt x="22" y="11"/>
                      <a:pt x="26" y="11"/>
                      <a:pt x="27" y="13"/>
                    </a:cubicBezTo>
                    <a:cubicBezTo>
                      <a:pt x="25" y="11"/>
                      <a:pt x="15" y="10"/>
                      <a:pt x="14" y="6"/>
                    </a:cubicBezTo>
                    <a:cubicBezTo>
                      <a:pt x="14" y="1"/>
                      <a:pt x="24" y="3"/>
                      <a:pt x="27" y="3"/>
                    </a:cubicBezTo>
                    <a:cubicBezTo>
                      <a:pt x="24" y="2"/>
                      <a:pt x="20" y="2"/>
                      <a:pt x="17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8" name="Freeform 750">
                <a:extLst>
                  <a:ext uri="{FF2B5EF4-FFF2-40B4-BE49-F238E27FC236}">
                    <a16:creationId xmlns:a16="http://schemas.microsoft.com/office/drawing/2014/main" id="{D56DE0F6-DF0A-4E5A-90E5-9FC1031F2C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601"/>
                <a:ext cx="28" cy="134"/>
              </a:xfrm>
              <a:custGeom>
                <a:avLst/>
                <a:gdLst>
                  <a:gd name="T0" fmla="*/ 0 w 12"/>
                  <a:gd name="T1" fmla="*/ 136 h 54"/>
                  <a:gd name="T2" fmla="*/ 49 w 12"/>
                  <a:gd name="T3" fmla="*/ 474 h 54"/>
                  <a:gd name="T4" fmla="*/ 0 w 12"/>
                  <a:gd name="T5" fmla="*/ 826 h 54"/>
                  <a:gd name="T6" fmla="*/ 65 w 12"/>
                  <a:gd name="T7" fmla="*/ 598 h 54"/>
                  <a:gd name="T8" fmla="*/ 126 w 12"/>
                  <a:gd name="T9" fmla="*/ 457 h 54"/>
                  <a:gd name="T10" fmla="*/ 126 w 12"/>
                  <a:gd name="T11" fmla="*/ 278 h 54"/>
                  <a:gd name="T12" fmla="*/ 86 w 12"/>
                  <a:gd name="T13" fmla="*/ 104 h 54"/>
                  <a:gd name="T14" fmla="*/ 0 w 12"/>
                  <a:gd name="T15" fmla="*/ 0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" h="54">
                    <a:moveTo>
                      <a:pt x="0" y="9"/>
                    </a:moveTo>
                    <a:cubicBezTo>
                      <a:pt x="0" y="17"/>
                      <a:pt x="2" y="23"/>
                      <a:pt x="4" y="31"/>
                    </a:cubicBezTo>
                    <a:cubicBezTo>
                      <a:pt x="7" y="40"/>
                      <a:pt x="1" y="46"/>
                      <a:pt x="0" y="54"/>
                    </a:cubicBezTo>
                    <a:cubicBezTo>
                      <a:pt x="3" y="51"/>
                      <a:pt x="3" y="43"/>
                      <a:pt x="5" y="39"/>
                    </a:cubicBezTo>
                    <a:cubicBezTo>
                      <a:pt x="6" y="35"/>
                      <a:pt x="9" y="33"/>
                      <a:pt x="10" y="30"/>
                    </a:cubicBezTo>
                    <a:cubicBezTo>
                      <a:pt x="12" y="26"/>
                      <a:pt x="6" y="22"/>
                      <a:pt x="10" y="18"/>
                    </a:cubicBezTo>
                    <a:cubicBezTo>
                      <a:pt x="6" y="16"/>
                      <a:pt x="8" y="11"/>
                      <a:pt x="7" y="7"/>
                    </a:cubicBezTo>
                    <a:cubicBezTo>
                      <a:pt x="5" y="4"/>
                      <a:pt x="2" y="2"/>
                      <a:pt x="0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9" name="Freeform 751">
                <a:extLst>
                  <a:ext uri="{FF2B5EF4-FFF2-40B4-BE49-F238E27FC236}">
                    <a16:creationId xmlns:a16="http://schemas.microsoft.com/office/drawing/2014/main" id="{B817EA83-5F34-42BD-BD97-F4F2386B5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3034"/>
                <a:ext cx="250" cy="329"/>
              </a:xfrm>
              <a:custGeom>
                <a:avLst/>
                <a:gdLst>
                  <a:gd name="T0" fmla="*/ 896 w 108"/>
                  <a:gd name="T1" fmla="*/ 1848 h 133"/>
                  <a:gd name="T2" fmla="*/ 1056 w 108"/>
                  <a:gd name="T3" fmla="*/ 1831 h 133"/>
                  <a:gd name="T4" fmla="*/ 1340 w 108"/>
                  <a:gd name="T5" fmla="*/ 1242 h 133"/>
                  <a:gd name="T6" fmla="*/ 1178 w 108"/>
                  <a:gd name="T7" fmla="*/ 228 h 133"/>
                  <a:gd name="T8" fmla="*/ 1113 w 108"/>
                  <a:gd name="T9" fmla="*/ 0 h 133"/>
                  <a:gd name="T10" fmla="*/ 1093 w 108"/>
                  <a:gd name="T11" fmla="*/ 62 h 133"/>
                  <a:gd name="T12" fmla="*/ 1067 w 108"/>
                  <a:gd name="T13" fmla="*/ 215 h 133"/>
                  <a:gd name="T14" fmla="*/ 1067 w 108"/>
                  <a:gd name="T15" fmla="*/ 228 h 133"/>
                  <a:gd name="T16" fmla="*/ 1067 w 108"/>
                  <a:gd name="T17" fmla="*/ 228 h 133"/>
                  <a:gd name="T18" fmla="*/ 1113 w 108"/>
                  <a:gd name="T19" fmla="*/ 299 h 133"/>
                  <a:gd name="T20" fmla="*/ 1130 w 108"/>
                  <a:gd name="T21" fmla="*/ 482 h 133"/>
                  <a:gd name="T22" fmla="*/ 1141 w 108"/>
                  <a:gd name="T23" fmla="*/ 680 h 133"/>
                  <a:gd name="T24" fmla="*/ 1104 w 108"/>
                  <a:gd name="T25" fmla="*/ 789 h 133"/>
                  <a:gd name="T26" fmla="*/ 1067 w 108"/>
                  <a:gd name="T27" fmla="*/ 905 h 133"/>
                  <a:gd name="T28" fmla="*/ 1039 w 108"/>
                  <a:gd name="T29" fmla="*/ 935 h 133"/>
                  <a:gd name="T30" fmla="*/ 1104 w 108"/>
                  <a:gd name="T31" fmla="*/ 1573 h 133"/>
                  <a:gd name="T32" fmla="*/ 1007 w 108"/>
                  <a:gd name="T33" fmla="*/ 1603 h 133"/>
                  <a:gd name="T34" fmla="*/ 868 w 108"/>
                  <a:gd name="T35" fmla="*/ 1108 h 133"/>
                  <a:gd name="T36" fmla="*/ 831 w 108"/>
                  <a:gd name="T37" fmla="*/ 1121 h 133"/>
                  <a:gd name="T38" fmla="*/ 819 w 108"/>
                  <a:gd name="T39" fmla="*/ 1121 h 133"/>
                  <a:gd name="T40" fmla="*/ 933 w 108"/>
                  <a:gd name="T41" fmla="*/ 1450 h 133"/>
                  <a:gd name="T42" fmla="*/ 905 w 108"/>
                  <a:gd name="T43" fmla="*/ 1739 h 133"/>
                  <a:gd name="T44" fmla="*/ 771 w 108"/>
                  <a:gd name="T45" fmla="*/ 1714 h 133"/>
                  <a:gd name="T46" fmla="*/ 718 w 108"/>
                  <a:gd name="T47" fmla="*/ 1304 h 133"/>
                  <a:gd name="T48" fmla="*/ 697 w 108"/>
                  <a:gd name="T49" fmla="*/ 1769 h 133"/>
                  <a:gd name="T50" fmla="*/ 472 w 108"/>
                  <a:gd name="T51" fmla="*/ 1395 h 133"/>
                  <a:gd name="T52" fmla="*/ 472 w 108"/>
                  <a:gd name="T53" fmla="*/ 1694 h 133"/>
                  <a:gd name="T54" fmla="*/ 407 w 108"/>
                  <a:gd name="T55" fmla="*/ 1769 h 133"/>
                  <a:gd name="T56" fmla="*/ 347 w 108"/>
                  <a:gd name="T57" fmla="*/ 1573 h 133"/>
                  <a:gd name="T58" fmla="*/ 262 w 108"/>
                  <a:gd name="T59" fmla="*/ 1395 h 133"/>
                  <a:gd name="T60" fmla="*/ 285 w 108"/>
                  <a:gd name="T61" fmla="*/ 1224 h 133"/>
                  <a:gd name="T62" fmla="*/ 208 w 108"/>
                  <a:gd name="T63" fmla="*/ 1121 h 133"/>
                  <a:gd name="T64" fmla="*/ 199 w 108"/>
                  <a:gd name="T65" fmla="*/ 1180 h 133"/>
                  <a:gd name="T66" fmla="*/ 199 w 108"/>
                  <a:gd name="T67" fmla="*/ 1180 h 133"/>
                  <a:gd name="T68" fmla="*/ 150 w 108"/>
                  <a:gd name="T69" fmla="*/ 1378 h 133"/>
                  <a:gd name="T70" fmla="*/ 188 w 108"/>
                  <a:gd name="T71" fmla="*/ 1652 h 133"/>
                  <a:gd name="T72" fmla="*/ 123 w 108"/>
                  <a:gd name="T73" fmla="*/ 1786 h 133"/>
                  <a:gd name="T74" fmla="*/ 37 w 108"/>
                  <a:gd name="T75" fmla="*/ 1623 h 133"/>
                  <a:gd name="T76" fmla="*/ 12 w 108"/>
                  <a:gd name="T77" fmla="*/ 1482 h 133"/>
                  <a:gd name="T78" fmla="*/ 0 w 108"/>
                  <a:gd name="T79" fmla="*/ 1878 h 133"/>
                  <a:gd name="T80" fmla="*/ 12 w 108"/>
                  <a:gd name="T81" fmla="*/ 1878 h 133"/>
                  <a:gd name="T82" fmla="*/ 171 w 108"/>
                  <a:gd name="T83" fmla="*/ 1952 h 133"/>
                  <a:gd name="T84" fmla="*/ 262 w 108"/>
                  <a:gd name="T85" fmla="*/ 1922 h 133"/>
                  <a:gd name="T86" fmla="*/ 359 w 108"/>
                  <a:gd name="T87" fmla="*/ 1910 h 133"/>
                  <a:gd name="T88" fmla="*/ 632 w 108"/>
                  <a:gd name="T89" fmla="*/ 1878 h 133"/>
                  <a:gd name="T90" fmla="*/ 896 w 108"/>
                  <a:gd name="T91" fmla="*/ 1848 h 13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08" h="133">
                    <a:moveTo>
                      <a:pt x="72" y="122"/>
                    </a:moveTo>
                    <a:cubicBezTo>
                      <a:pt x="77" y="120"/>
                      <a:pt x="80" y="123"/>
                      <a:pt x="85" y="121"/>
                    </a:cubicBezTo>
                    <a:cubicBezTo>
                      <a:pt x="93" y="118"/>
                      <a:pt x="105" y="92"/>
                      <a:pt x="108" y="82"/>
                    </a:cubicBezTo>
                    <a:cubicBezTo>
                      <a:pt x="105" y="62"/>
                      <a:pt x="99" y="30"/>
                      <a:pt x="95" y="15"/>
                    </a:cubicBezTo>
                    <a:cubicBezTo>
                      <a:pt x="93" y="10"/>
                      <a:pt x="92" y="5"/>
                      <a:pt x="90" y="0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7"/>
                      <a:pt x="86" y="12"/>
                      <a:pt x="86" y="14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7" y="17"/>
                      <a:pt x="90" y="18"/>
                      <a:pt x="90" y="20"/>
                    </a:cubicBezTo>
                    <a:cubicBezTo>
                      <a:pt x="92" y="24"/>
                      <a:pt x="91" y="28"/>
                      <a:pt x="91" y="32"/>
                    </a:cubicBezTo>
                    <a:cubicBezTo>
                      <a:pt x="91" y="36"/>
                      <a:pt x="92" y="41"/>
                      <a:pt x="92" y="45"/>
                    </a:cubicBezTo>
                    <a:cubicBezTo>
                      <a:pt x="92" y="49"/>
                      <a:pt x="91" y="49"/>
                      <a:pt x="89" y="52"/>
                    </a:cubicBezTo>
                    <a:cubicBezTo>
                      <a:pt x="89" y="55"/>
                      <a:pt x="88" y="58"/>
                      <a:pt x="86" y="60"/>
                    </a:cubicBezTo>
                    <a:cubicBezTo>
                      <a:pt x="85" y="61"/>
                      <a:pt x="85" y="62"/>
                      <a:pt x="84" y="62"/>
                    </a:cubicBezTo>
                    <a:cubicBezTo>
                      <a:pt x="92" y="73"/>
                      <a:pt x="90" y="92"/>
                      <a:pt x="89" y="104"/>
                    </a:cubicBezTo>
                    <a:cubicBezTo>
                      <a:pt x="89" y="113"/>
                      <a:pt x="82" y="116"/>
                      <a:pt x="81" y="106"/>
                    </a:cubicBezTo>
                    <a:cubicBezTo>
                      <a:pt x="80" y="97"/>
                      <a:pt x="78" y="80"/>
                      <a:pt x="70" y="73"/>
                    </a:cubicBezTo>
                    <a:cubicBezTo>
                      <a:pt x="69" y="73"/>
                      <a:pt x="69" y="74"/>
                      <a:pt x="67" y="74"/>
                    </a:cubicBezTo>
                    <a:cubicBezTo>
                      <a:pt x="67" y="74"/>
                      <a:pt x="67" y="74"/>
                      <a:pt x="66" y="74"/>
                    </a:cubicBezTo>
                    <a:cubicBezTo>
                      <a:pt x="69" y="81"/>
                      <a:pt x="74" y="88"/>
                      <a:pt x="75" y="96"/>
                    </a:cubicBezTo>
                    <a:cubicBezTo>
                      <a:pt x="76" y="101"/>
                      <a:pt x="76" y="111"/>
                      <a:pt x="73" y="115"/>
                    </a:cubicBezTo>
                    <a:cubicBezTo>
                      <a:pt x="69" y="120"/>
                      <a:pt x="62" y="120"/>
                      <a:pt x="62" y="113"/>
                    </a:cubicBezTo>
                    <a:cubicBezTo>
                      <a:pt x="61" y="104"/>
                      <a:pt x="63" y="95"/>
                      <a:pt x="58" y="86"/>
                    </a:cubicBezTo>
                    <a:cubicBezTo>
                      <a:pt x="57" y="93"/>
                      <a:pt x="63" y="112"/>
                      <a:pt x="56" y="117"/>
                    </a:cubicBezTo>
                    <a:cubicBezTo>
                      <a:pt x="45" y="124"/>
                      <a:pt x="38" y="99"/>
                      <a:pt x="38" y="92"/>
                    </a:cubicBezTo>
                    <a:cubicBezTo>
                      <a:pt x="36" y="98"/>
                      <a:pt x="39" y="105"/>
                      <a:pt x="38" y="112"/>
                    </a:cubicBezTo>
                    <a:cubicBezTo>
                      <a:pt x="38" y="115"/>
                      <a:pt x="37" y="117"/>
                      <a:pt x="33" y="117"/>
                    </a:cubicBezTo>
                    <a:cubicBezTo>
                      <a:pt x="27" y="118"/>
                      <a:pt x="28" y="109"/>
                      <a:pt x="28" y="104"/>
                    </a:cubicBezTo>
                    <a:cubicBezTo>
                      <a:pt x="26" y="99"/>
                      <a:pt x="23" y="97"/>
                      <a:pt x="21" y="92"/>
                    </a:cubicBezTo>
                    <a:cubicBezTo>
                      <a:pt x="20" y="88"/>
                      <a:pt x="22" y="84"/>
                      <a:pt x="23" y="81"/>
                    </a:cubicBezTo>
                    <a:cubicBezTo>
                      <a:pt x="27" y="73"/>
                      <a:pt x="23" y="75"/>
                      <a:pt x="17" y="74"/>
                    </a:cubicBezTo>
                    <a:cubicBezTo>
                      <a:pt x="17" y="75"/>
                      <a:pt x="17" y="76"/>
                      <a:pt x="16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5" y="82"/>
                      <a:pt x="12" y="86"/>
                      <a:pt x="12" y="91"/>
                    </a:cubicBezTo>
                    <a:cubicBezTo>
                      <a:pt x="12" y="98"/>
                      <a:pt x="13" y="103"/>
                      <a:pt x="15" y="109"/>
                    </a:cubicBezTo>
                    <a:cubicBezTo>
                      <a:pt x="17" y="115"/>
                      <a:pt x="18" y="123"/>
                      <a:pt x="10" y="118"/>
                    </a:cubicBezTo>
                    <a:cubicBezTo>
                      <a:pt x="6" y="116"/>
                      <a:pt x="4" y="112"/>
                      <a:pt x="3" y="107"/>
                    </a:cubicBezTo>
                    <a:cubicBezTo>
                      <a:pt x="3" y="104"/>
                      <a:pt x="5" y="100"/>
                      <a:pt x="1" y="98"/>
                    </a:cubicBezTo>
                    <a:cubicBezTo>
                      <a:pt x="0" y="107"/>
                      <a:pt x="0" y="115"/>
                      <a:pt x="0" y="124"/>
                    </a:cubicBezTo>
                    <a:cubicBezTo>
                      <a:pt x="1" y="124"/>
                      <a:pt x="1" y="124"/>
                      <a:pt x="1" y="124"/>
                    </a:cubicBezTo>
                    <a:cubicBezTo>
                      <a:pt x="6" y="125"/>
                      <a:pt x="9" y="128"/>
                      <a:pt x="14" y="129"/>
                    </a:cubicBezTo>
                    <a:cubicBezTo>
                      <a:pt x="12" y="129"/>
                      <a:pt x="23" y="127"/>
                      <a:pt x="21" y="127"/>
                    </a:cubicBezTo>
                    <a:cubicBezTo>
                      <a:pt x="21" y="127"/>
                      <a:pt x="29" y="126"/>
                      <a:pt x="29" y="126"/>
                    </a:cubicBezTo>
                    <a:cubicBezTo>
                      <a:pt x="37" y="127"/>
                      <a:pt x="44" y="130"/>
                      <a:pt x="51" y="124"/>
                    </a:cubicBezTo>
                    <a:cubicBezTo>
                      <a:pt x="55" y="133"/>
                      <a:pt x="66" y="123"/>
                      <a:pt x="72" y="122"/>
                    </a:cubicBezTo>
                    <a:close/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0" name="Freeform 752">
                <a:extLst>
                  <a:ext uri="{FF2B5EF4-FFF2-40B4-BE49-F238E27FC236}">
                    <a16:creationId xmlns:a16="http://schemas.microsoft.com/office/drawing/2014/main" id="{41F091BA-9658-4C7B-BE61-A2C312B49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2" y="3242"/>
                <a:ext cx="65" cy="71"/>
              </a:xfrm>
              <a:custGeom>
                <a:avLst/>
                <a:gdLst>
                  <a:gd name="T0" fmla="*/ 0 w 28"/>
                  <a:gd name="T1" fmla="*/ 71 h 29"/>
                  <a:gd name="T2" fmla="*/ 123 w 28"/>
                  <a:gd name="T3" fmla="*/ 365 h 29"/>
                  <a:gd name="T4" fmla="*/ 351 w 28"/>
                  <a:gd name="T5" fmla="*/ 426 h 29"/>
                  <a:gd name="T6" fmla="*/ 274 w 28"/>
                  <a:gd name="T7" fmla="*/ 120 h 29"/>
                  <a:gd name="T8" fmla="*/ 139 w 28"/>
                  <a:gd name="T9" fmla="*/ 223 h 29"/>
                  <a:gd name="T10" fmla="*/ 28 w 28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8" h="29">
                    <a:moveTo>
                      <a:pt x="0" y="5"/>
                    </a:moveTo>
                    <a:cubicBezTo>
                      <a:pt x="2" y="13"/>
                      <a:pt x="2" y="20"/>
                      <a:pt x="10" y="25"/>
                    </a:cubicBezTo>
                    <a:cubicBezTo>
                      <a:pt x="16" y="28"/>
                      <a:pt x="22" y="29"/>
                      <a:pt x="28" y="29"/>
                    </a:cubicBezTo>
                    <a:cubicBezTo>
                      <a:pt x="22" y="25"/>
                      <a:pt x="22" y="15"/>
                      <a:pt x="22" y="8"/>
                    </a:cubicBezTo>
                    <a:cubicBezTo>
                      <a:pt x="21" y="16"/>
                      <a:pt x="19" y="21"/>
                      <a:pt x="11" y="15"/>
                    </a:cubicBezTo>
                    <a:cubicBezTo>
                      <a:pt x="7" y="12"/>
                      <a:pt x="2" y="5"/>
                      <a:pt x="2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1" name="Freeform 753">
                <a:extLst>
                  <a:ext uri="{FF2B5EF4-FFF2-40B4-BE49-F238E27FC236}">
                    <a16:creationId xmlns:a16="http://schemas.microsoft.com/office/drawing/2014/main" id="{3EC94993-2C81-45BB-8D9E-432157EBA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3212"/>
                <a:ext cx="88" cy="116"/>
              </a:xfrm>
              <a:custGeom>
                <a:avLst/>
                <a:gdLst>
                  <a:gd name="T0" fmla="*/ 435 w 38"/>
                  <a:gd name="T1" fmla="*/ 133 h 47"/>
                  <a:gd name="T2" fmla="*/ 472 w 38"/>
                  <a:gd name="T3" fmla="*/ 706 h 47"/>
                  <a:gd name="T4" fmla="*/ 248 w 38"/>
                  <a:gd name="T5" fmla="*/ 694 h 47"/>
                  <a:gd name="T6" fmla="*/ 0 w 38"/>
                  <a:gd name="T7" fmla="*/ 647 h 47"/>
                  <a:gd name="T8" fmla="*/ 86 w 38"/>
                  <a:gd name="T9" fmla="*/ 407 h 47"/>
                  <a:gd name="T10" fmla="*/ 188 w 38"/>
                  <a:gd name="T11" fmla="*/ 0 h 47"/>
                  <a:gd name="T12" fmla="*/ 225 w 38"/>
                  <a:gd name="T13" fmla="*/ 494 h 47"/>
                  <a:gd name="T14" fmla="*/ 359 w 38"/>
                  <a:gd name="T15" fmla="*/ 511 h 47"/>
                  <a:gd name="T16" fmla="*/ 435 w 38"/>
                  <a:gd name="T17" fmla="*/ 153 h 4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35" y="9"/>
                    </a:moveTo>
                    <a:cubicBezTo>
                      <a:pt x="30" y="22"/>
                      <a:pt x="35" y="35"/>
                      <a:pt x="38" y="47"/>
                    </a:cubicBezTo>
                    <a:cubicBezTo>
                      <a:pt x="32" y="46"/>
                      <a:pt x="26" y="47"/>
                      <a:pt x="20" y="46"/>
                    </a:cubicBezTo>
                    <a:cubicBezTo>
                      <a:pt x="14" y="45"/>
                      <a:pt x="5" y="46"/>
                      <a:pt x="0" y="43"/>
                    </a:cubicBezTo>
                    <a:cubicBezTo>
                      <a:pt x="10" y="41"/>
                      <a:pt x="7" y="34"/>
                      <a:pt x="7" y="27"/>
                    </a:cubicBezTo>
                    <a:cubicBezTo>
                      <a:pt x="7" y="18"/>
                      <a:pt x="13" y="8"/>
                      <a:pt x="15" y="0"/>
                    </a:cubicBezTo>
                    <a:cubicBezTo>
                      <a:pt x="13" y="8"/>
                      <a:pt x="13" y="25"/>
                      <a:pt x="18" y="33"/>
                    </a:cubicBezTo>
                    <a:cubicBezTo>
                      <a:pt x="20" y="38"/>
                      <a:pt x="24" y="40"/>
                      <a:pt x="29" y="34"/>
                    </a:cubicBezTo>
                    <a:cubicBezTo>
                      <a:pt x="34" y="28"/>
                      <a:pt x="30" y="16"/>
                      <a:pt x="35" y="1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2" name="Freeform 754">
                <a:extLst>
                  <a:ext uri="{FF2B5EF4-FFF2-40B4-BE49-F238E27FC236}">
                    <a16:creationId xmlns:a16="http://schemas.microsoft.com/office/drawing/2014/main" id="{6D41322C-931A-406D-B46C-B2DD174D9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2" y="3101"/>
                <a:ext cx="21" cy="54"/>
              </a:xfrm>
              <a:custGeom>
                <a:avLst/>
                <a:gdLst>
                  <a:gd name="T0" fmla="*/ 103 w 9"/>
                  <a:gd name="T1" fmla="*/ 0 h 22"/>
                  <a:gd name="T2" fmla="*/ 12 w 9"/>
                  <a:gd name="T3" fmla="*/ 326 h 22"/>
                  <a:gd name="T4" fmla="*/ 28 w 9"/>
                  <a:gd name="T5" fmla="*/ 204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22">
                    <a:moveTo>
                      <a:pt x="8" y="0"/>
                    </a:moveTo>
                    <a:cubicBezTo>
                      <a:pt x="8" y="7"/>
                      <a:pt x="9" y="18"/>
                      <a:pt x="1" y="22"/>
                    </a:cubicBezTo>
                    <a:cubicBezTo>
                      <a:pt x="0" y="20"/>
                      <a:pt x="1" y="16"/>
                      <a:pt x="2" y="14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3" name="Freeform 755">
                <a:extLst>
                  <a:ext uri="{FF2B5EF4-FFF2-40B4-BE49-F238E27FC236}">
                    <a16:creationId xmlns:a16="http://schemas.microsoft.com/office/drawing/2014/main" id="{17234BC1-E74A-4B96-B18F-48FBF95CD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5" y="3170"/>
                <a:ext cx="37" cy="72"/>
              </a:xfrm>
              <a:custGeom>
                <a:avLst/>
                <a:gdLst>
                  <a:gd name="T0" fmla="*/ 187 w 16"/>
                  <a:gd name="T1" fmla="*/ 0 h 29"/>
                  <a:gd name="T2" fmla="*/ 187 w 16"/>
                  <a:gd name="T3" fmla="*/ 137 h 29"/>
                  <a:gd name="T4" fmla="*/ 113 w 16"/>
                  <a:gd name="T5" fmla="*/ 258 h 29"/>
                  <a:gd name="T6" fmla="*/ 74 w 16"/>
                  <a:gd name="T7" fmla="*/ 432 h 29"/>
                  <a:gd name="T8" fmla="*/ 0 w 16"/>
                  <a:gd name="T9" fmla="*/ 444 h 29"/>
                  <a:gd name="T10" fmla="*/ 86 w 16"/>
                  <a:gd name="T11" fmla="*/ 104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" h="29">
                    <a:moveTo>
                      <a:pt x="15" y="0"/>
                    </a:moveTo>
                    <a:cubicBezTo>
                      <a:pt x="15" y="3"/>
                      <a:pt x="16" y="6"/>
                      <a:pt x="15" y="9"/>
                    </a:cubicBezTo>
                    <a:cubicBezTo>
                      <a:pt x="13" y="12"/>
                      <a:pt x="10" y="14"/>
                      <a:pt x="9" y="17"/>
                    </a:cubicBezTo>
                    <a:cubicBezTo>
                      <a:pt x="8" y="20"/>
                      <a:pt x="8" y="26"/>
                      <a:pt x="6" y="28"/>
                    </a:cubicBezTo>
                    <a:cubicBezTo>
                      <a:pt x="4" y="29"/>
                      <a:pt x="2" y="28"/>
                      <a:pt x="0" y="29"/>
                    </a:cubicBezTo>
                    <a:cubicBezTo>
                      <a:pt x="7" y="25"/>
                      <a:pt x="3" y="13"/>
                      <a:pt x="7" y="7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4" name="Freeform 756">
                <a:extLst>
                  <a:ext uri="{FF2B5EF4-FFF2-40B4-BE49-F238E27FC236}">
                    <a16:creationId xmlns:a16="http://schemas.microsoft.com/office/drawing/2014/main" id="{4684B342-C841-449F-A557-0B763B29E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3125"/>
                <a:ext cx="148" cy="131"/>
              </a:xfrm>
              <a:custGeom>
                <a:avLst/>
                <a:gdLst>
                  <a:gd name="T0" fmla="*/ 765 w 64"/>
                  <a:gd name="T1" fmla="*/ 556 h 53"/>
                  <a:gd name="T2" fmla="*/ 620 w 64"/>
                  <a:gd name="T3" fmla="*/ 788 h 53"/>
                  <a:gd name="T4" fmla="*/ 386 w 64"/>
                  <a:gd name="T5" fmla="*/ 648 h 53"/>
                  <a:gd name="T6" fmla="*/ 273 w 64"/>
                  <a:gd name="T7" fmla="*/ 556 h 53"/>
                  <a:gd name="T8" fmla="*/ 171 w 64"/>
                  <a:gd name="T9" fmla="*/ 423 h 53"/>
                  <a:gd name="T10" fmla="*/ 0 w 64"/>
                  <a:gd name="T11" fmla="*/ 133 h 53"/>
                  <a:gd name="T12" fmla="*/ 199 w 64"/>
                  <a:gd name="T13" fmla="*/ 319 h 53"/>
                  <a:gd name="T14" fmla="*/ 386 w 64"/>
                  <a:gd name="T15" fmla="*/ 183 h 53"/>
                  <a:gd name="T16" fmla="*/ 301 w 64"/>
                  <a:gd name="T17" fmla="*/ 423 h 53"/>
                  <a:gd name="T18" fmla="*/ 407 w 64"/>
                  <a:gd name="T19" fmla="*/ 74 h 53"/>
                  <a:gd name="T20" fmla="*/ 460 w 64"/>
                  <a:gd name="T21" fmla="*/ 269 h 53"/>
                  <a:gd name="T22" fmla="*/ 432 w 64"/>
                  <a:gd name="T23" fmla="*/ 635 h 53"/>
                  <a:gd name="T24" fmla="*/ 583 w 64"/>
                  <a:gd name="T25" fmla="*/ 606 h 53"/>
                  <a:gd name="T26" fmla="*/ 657 w 64"/>
                  <a:gd name="T27" fmla="*/ 349 h 53"/>
                  <a:gd name="T28" fmla="*/ 668 w 64"/>
                  <a:gd name="T29" fmla="*/ 665 h 53"/>
                  <a:gd name="T30" fmla="*/ 791 w 64"/>
                  <a:gd name="T31" fmla="*/ 573 h 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4" h="53">
                    <a:moveTo>
                      <a:pt x="62" y="37"/>
                    </a:moveTo>
                    <a:cubicBezTo>
                      <a:pt x="62" y="44"/>
                      <a:pt x="57" y="52"/>
                      <a:pt x="50" y="52"/>
                    </a:cubicBezTo>
                    <a:cubicBezTo>
                      <a:pt x="42" y="53"/>
                      <a:pt x="37" y="47"/>
                      <a:pt x="31" y="43"/>
                    </a:cubicBezTo>
                    <a:cubicBezTo>
                      <a:pt x="29" y="41"/>
                      <a:pt x="25" y="39"/>
                      <a:pt x="22" y="37"/>
                    </a:cubicBezTo>
                    <a:cubicBezTo>
                      <a:pt x="18" y="34"/>
                      <a:pt x="17" y="32"/>
                      <a:pt x="14" y="28"/>
                    </a:cubicBezTo>
                    <a:cubicBezTo>
                      <a:pt x="10" y="22"/>
                      <a:pt x="4" y="16"/>
                      <a:pt x="0" y="9"/>
                    </a:cubicBezTo>
                    <a:cubicBezTo>
                      <a:pt x="4" y="14"/>
                      <a:pt x="10" y="20"/>
                      <a:pt x="16" y="21"/>
                    </a:cubicBezTo>
                    <a:cubicBezTo>
                      <a:pt x="20" y="22"/>
                      <a:pt x="31" y="17"/>
                      <a:pt x="31" y="12"/>
                    </a:cubicBezTo>
                    <a:cubicBezTo>
                      <a:pt x="28" y="17"/>
                      <a:pt x="26" y="23"/>
                      <a:pt x="24" y="28"/>
                    </a:cubicBezTo>
                    <a:cubicBezTo>
                      <a:pt x="34" y="32"/>
                      <a:pt x="31" y="8"/>
                      <a:pt x="33" y="5"/>
                    </a:cubicBezTo>
                    <a:cubicBezTo>
                      <a:pt x="38" y="0"/>
                      <a:pt x="38" y="14"/>
                      <a:pt x="37" y="18"/>
                    </a:cubicBezTo>
                    <a:cubicBezTo>
                      <a:pt x="36" y="24"/>
                      <a:pt x="29" y="36"/>
                      <a:pt x="35" y="42"/>
                    </a:cubicBezTo>
                    <a:cubicBezTo>
                      <a:pt x="38" y="45"/>
                      <a:pt x="45" y="43"/>
                      <a:pt x="47" y="40"/>
                    </a:cubicBezTo>
                    <a:cubicBezTo>
                      <a:pt x="51" y="36"/>
                      <a:pt x="51" y="29"/>
                      <a:pt x="53" y="23"/>
                    </a:cubicBezTo>
                    <a:cubicBezTo>
                      <a:pt x="51" y="28"/>
                      <a:pt x="49" y="42"/>
                      <a:pt x="54" y="44"/>
                    </a:cubicBezTo>
                    <a:cubicBezTo>
                      <a:pt x="58" y="47"/>
                      <a:pt x="61" y="40"/>
                      <a:pt x="64" y="38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5" name="Freeform 757">
                <a:extLst>
                  <a:ext uri="{FF2B5EF4-FFF2-40B4-BE49-F238E27FC236}">
                    <a16:creationId xmlns:a16="http://schemas.microsoft.com/office/drawing/2014/main" id="{4AF95BFB-3406-4452-AAEB-5530077FE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5" y="2969"/>
                <a:ext cx="139" cy="181"/>
              </a:xfrm>
              <a:custGeom>
                <a:avLst/>
                <a:gdLst>
                  <a:gd name="T0" fmla="*/ 37 w 60"/>
                  <a:gd name="T1" fmla="*/ 30 h 73"/>
                  <a:gd name="T2" fmla="*/ 74 w 60"/>
                  <a:gd name="T3" fmla="*/ 565 h 73"/>
                  <a:gd name="T4" fmla="*/ 285 w 60"/>
                  <a:gd name="T5" fmla="*/ 793 h 73"/>
                  <a:gd name="T6" fmla="*/ 521 w 60"/>
                  <a:gd name="T7" fmla="*/ 1022 h 73"/>
                  <a:gd name="T8" fmla="*/ 623 w 60"/>
                  <a:gd name="T9" fmla="*/ 1101 h 73"/>
                  <a:gd name="T10" fmla="*/ 746 w 60"/>
                  <a:gd name="T11" fmla="*/ 855 h 73"/>
                  <a:gd name="T12" fmla="*/ 595 w 60"/>
                  <a:gd name="T13" fmla="*/ 885 h 73"/>
                  <a:gd name="T14" fmla="*/ 396 w 60"/>
                  <a:gd name="T15" fmla="*/ 607 h 73"/>
                  <a:gd name="T16" fmla="*/ 209 w 60"/>
                  <a:gd name="T17" fmla="*/ 669 h 73"/>
                  <a:gd name="T18" fmla="*/ 114 w 60"/>
                  <a:gd name="T19" fmla="*/ 382 h 73"/>
                  <a:gd name="T20" fmla="*/ 65 w 60"/>
                  <a:gd name="T21" fmla="*/ 0 h 7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0" h="73">
                    <a:moveTo>
                      <a:pt x="3" y="2"/>
                    </a:moveTo>
                    <a:cubicBezTo>
                      <a:pt x="0" y="15"/>
                      <a:pt x="0" y="25"/>
                      <a:pt x="6" y="37"/>
                    </a:cubicBezTo>
                    <a:cubicBezTo>
                      <a:pt x="10" y="44"/>
                      <a:pt x="16" y="47"/>
                      <a:pt x="23" y="52"/>
                    </a:cubicBezTo>
                    <a:cubicBezTo>
                      <a:pt x="29" y="57"/>
                      <a:pt x="36" y="62"/>
                      <a:pt x="42" y="67"/>
                    </a:cubicBezTo>
                    <a:cubicBezTo>
                      <a:pt x="44" y="69"/>
                      <a:pt x="47" y="73"/>
                      <a:pt x="50" y="72"/>
                    </a:cubicBezTo>
                    <a:cubicBezTo>
                      <a:pt x="54" y="70"/>
                      <a:pt x="58" y="60"/>
                      <a:pt x="60" y="56"/>
                    </a:cubicBezTo>
                    <a:cubicBezTo>
                      <a:pt x="57" y="63"/>
                      <a:pt x="49" y="68"/>
                      <a:pt x="48" y="58"/>
                    </a:cubicBezTo>
                    <a:cubicBezTo>
                      <a:pt x="43" y="70"/>
                      <a:pt x="26" y="51"/>
                      <a:pt x="32" y="40"/>
                    </a:cubicBezTo>
                    <a:cubicBezTo>
                      <a:pt x="26" y="42"/>
                      <a:pt x="24" y="47"/>
                      <a:pt x="17" y="44"/>
                    </a:cubicBezTo>
                    <a:cubicBezTo>
                      <a:pt x="12" y="41"/>
                      <a:pt x="6" y="30"/>
                      <a:pt x="9" y="25"/>
                    </a:cubicBezTo>
                    <a:cubicBezTo>
                      <a:pt x="3" y="23"/>
                      <a:pt x="1" y="4"/>
                      <a:pt x="5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6" name="Freeform 758">
                <a:extLst>
                  <a:ext uri="{FF2B5EF4-FFF2-40B4-BE49-F238E27FC236}">
                    <a16:creationId xmlns:a16="http://schemas.microsoft.com/office/drawing/2014/main" id="{C0A886AD-0F67-4C3C-A8B3-E95324ED3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8" y="3039"/>
                <a:ext cx="74" cy="47"/>
              </a:xfrm>
              <a:custGeom>
                <a:avLst/>
                <a:gdLst>
                  <a:gd name="T0" fmla="*/ 199 w 32"/>
                  <a:gd name="T1" fmla="*/ 74 h 19"/>
                  <a:gd name="T2" fmla="*/ 347 w 32"/>
                  <a:gd name="T3" fmla="*/ 42 h 19"/>
                  <a:gd name="T4" fmla="*/ 395 w 32"/>
                  <a:gd name="T5" fmla="*/ 228 h 19"/>
                  <a:gd name="T6" fmla="*/ 321 w 32"/>
                  <a:gd name="T7" fmla="*/ 257 h 19"/>
                  <a:gd name="T8" fmla="*/ 0 w 32"/>
                  <a:gd name="T9" fmla="*/ 28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16" y="5"/>
                    </a:moveTo>
                    <a:cubicBezTo>
                      <a:pt x="20" y="5"/>
                      <a:pt x="25" y="5"/>
                      <a:pt x="28" y="3"/>
                    </a:cubicBezTo>
                    <a:cubicBezTo>
                      <a:pt x="28" y="8"/>
                      <a:pt x="32" y="11"/>
                      <a:pt x="32" y="15"/>
                    </a:cubicBezTo>
                    <a:cubicBezTo>
                      <a:pt x="30" y="15"/>
                      <a:pt x="28" y="16"/>
                      <a:pt x="26" y="17"/>
                    </a:cubicBezTo>
                    <a:cubicBezTo>
                      <a:pt x="30" y="0"/>
                      <a:pt x="4" y="13"/>
                      <a:pt x="0" y="19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7" name="Freeform 759">
                <a:extLst>
                  <a:ext uri="{FF2B5EF4-FFF2-40B4-BE49-F238E27FC236}">
                    <a16:creationId xmlns:a16="http://schemas.microsoft.com/office/drawing/2014/main" id="{502F12A6-1DA1-4E95-982A-A9BC018E9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0" y="2786"/>
                <a:ext cx="30" cy="104"/>
              </a:xfrm>
              <a:custGeom>
                <a:avLst/>
                <a:gdLst>
                  <a:gd name="T0" fmla="*/ 48 w 13"/>
                  <a:gd name="T1" fmla="*/ 166 h 42"/>
                  <a:gd name="T2" fmla="*/ 37 w 13"/>
                  <a:gd name="T3" fmla="*/ 362 h 42"/>
                  <a:gd name="T4" fmla="*/ 48 w 13"/>
                  <a:gd name="T5" fmla="*/ 639 h 42"/>
                  <a:gd name="T6" fmla="*/ 150 w 13"/>
                  <a:gd name="T7" fmla="*/ 485 h 42"/>
                  <a:gd name="T8" fmla="*/ 65 w 13"/>
                  <a:gd name="T9" fmla="*/ 307 h 42"/>
                  <a:gd name="T10" fmla="*/ 48 w 13"/>
                  <a:gd name="T11" fmla="*/ 228 h 42"/>
                  <a:gd name="T12" fmla="*/ 48 w 13"/>
                  <a:gd name="T13" fmla="*/ 183 h 42"/>
                  <a:gd name="T14" fmla="*/ 28 w 13"/>
                  <a:gd name="T15" fmla="*/ 0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" h="42">
                    <a:moveTo>
                      <a:pt x="4" y="11"/>
                    </a:moveTo>
                    <a:cubicBezTo>
                      <a:pt x="0" y="16"/>
                      <a:pt x="0" y="18"/>
                      <a:pt x="3" y="24"/>
                    </a:cubicBezTo>
                    <a:cubicBezTo>
                      <a:pt x="6" y="28"/>
                      <a:pt x="13" y="39"/>
                      <a:pt x="4" y="42"/>
                    </a:cubicBezTo>
                    <a:cubicBezTo>
                      <a:pt x="8" y="41"/>
                      <a:pt x="13" y="36"/>
                      <a:pt x="12" y="32"/>
                    </a:cubicBezTo>
                    <a:cubicBezTo>
                      <a:pt x="12" y="28"/>
                      <a:pt x="5" y="25"/>
                      <a:pt x="5" y="20"/>
                    </a:cubicBezTo>
                    <a:cubicBezTo>
                      <a:pt x="5" y="18"/>
                      <a:pt x="4" y="17"/>
                      <a:pt x="4" y="15"/>
                    </a:cubicBezTo>
                    <a:cubicBezTo>
                      <a:pt x="4" y="13"/>
                      <a:pt x="5" y="13"/>
                      <a:pt x="4" y="12"/>
                    </a:cubicBezTo>
                    <a:cubicBezTo>
                      <a:pt x="3" y="9"/>
                      <a:pt x="2" y="4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8" name="Freeform 760">
                <a:extLst>
                  <a:ext uri="{FF2B5EF4-FFF2-40B4-BE49-F238E27FC236}">
                    <a16:creationId xmlns:a16="http://schemas.microsoft.com/office/drawing/2014/main" id="{05EB4322-46BF-4627-B7C6-301937A20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880"/>
                <a:ext cx="77" cy="13"/>
              </a:xfrm>
              <a:custGeom>
                <a:avLst/>
                <a:gdLst>
                  <a:gd name="T0" fmla="*/ 0 w 33"/>
                  <a:gd name="T1" fmla="*/ 0 h 5"/>
                  <a:gd name="T2" fmla="*/ 142 w 33"/>
                  <a:gd name="T3" fmla="*/ 55 h 5"/>
                  <a:gd name="T4" fmla="*/ 420 w 33"/>
                  <a:gd name="T5" fmla="*/ 5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5">
                    <a:moveTo>
                      <a:pt x="0" y="0"/>
                    </a:moveTo>
                    <a:cubicBezTo>
                      <a:pt x="4" y="1"/>
                      <a:pt x="7" y="2"/>
                      <a:pt x="11" y="3"/>
                    </a:cubicBezTo>
                    <a:cubicBezTo>
                      <a:pt x="19" y="5"/>
                      <a:pt x="25" y="3"/>
                      <a:pt x="33" y="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9" name="Freeform 761">
                <a:extLst>
                  <a:ext uri="{FF2B5EF4-FFF2-40B4-BE49-F238E27FC236}">
                    <a16:creationId xmlns:a16="http://schemas.microsoft.com/office/drawing/2014/main" id="{AFDB1F5C-786B-4EB3-97B6-7B6D456D8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" y="2895"/>
                <a:ext cx="65" cy="30"/>
              </a:xfrm>
              <a:custGeom>
                <a:avLst/>
                <a:gdLst>
                  <a:gd name="T0" fmla="*/ 0 w 28"/>
                  <a:gd name="T1" fmla="*/ 188 h 12"/>
                  <a:gd name="T2" fmla="*/ 351 w 28"/>
                  <a:gd name="T3" fmla="*/ 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8" h="12">
                    <a:moveTo>
                      <a:pt x="0" y="12"/>
                    </a:moveTo>
                    <a:cubicBezTo>
                      <a:pt x="7" y="6"/>
                      <a:pt x="19" y="2"/>
                      <a:pt x="2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0" name="Freeform 762">
                <a:extLst>
                  <a:ext uri="{FF2B5EF4-FFF2-40B4-BE49-F238E27FC236}">
                    <a16:creationId xmlns:a16="http://schemas.microsoft.com/office/drawing/2014/main" id="{0D69F7AA-38E3-42F8-AFD9-FC018409B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9" y="2915"/>
                <a:ext cx="37" cy="47"/>
              </a:xfrm>
              <a:custGeom>
                <a:avLst/>
                <a:gdLst>
                  <a:gd name="T0" fmla="*/ 102 w 16"/>
                  <a:gd name="T1" fmla="*/ 0 h 19"/>
                  <a:gd name="T2" fmla="*/ 12 w 16"/>
                  <a:gd name="T3" fmla="*/ 287 h 19"/>
                  <a:gd name="T4" fmla="*/ 113 w 16"/>
                  <a:gd name="T5" fmla="*/ 12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9">
                    <a:moveTo>
                      <a:pt x="8" y="0"/>
                    </a:moveTo>
                    <a:cubicBezTo>
                      <a:pt x="11" y="9"/>
                      <a:pt x="0" y="11"/>
                      <a:pt x="1" y="19"/>
                    </a:cubicBezTo>
                    <a:cubicBezTo>
                      <a:pt x="3" y="13"/>
                      <a:pt x="16" y="9"/>
                      <a:pt x="9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1" name="Freeform 763">
                <a:extLst>
                  <a:ext uri="{FF2B5EF4-FFF2-40B4-BE49-F238E27FC236}">
                    <a16:creationId xmlns:a16="http://schemas.microsoft.com/office/drawing/2014/main" id="{3B5259C0-2FC1-435D-9AD3-C275DA155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2918"/>
                <a:ext cx="39" cy="54"/>
              </a:xfrm>
              <a:custGeom>
                <a:avLst/>
                <a:gdLst>
                  <a:gd name="T0" fmla="*/ 204 w 17"/>
                  <a:gd name="T1" fmla="*/ 0 h 22"/>
                  <a:gd name="T2" fmla="*/ 48 w 17"/>
                  <a:gd name="T3" fmla="*/ 91 h 22"/>
                  <a:gd name="T4" fmla="*/ 37 w 17"/>
                  <a:gd name="T5" fmla="*/ 326 h 22"/>
                  <a:gd name="T6" fmla="*/ 147 w 17"/>
                  <a:gd name="T7" fmla="*/ 29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22">
                    <a:moveTo>
                      <a:pt x="17" y="0"/>
                    </a:moveTo>
                    <a:cubicBezTo>
                      <a:pt x="12" y="0"/>
                      <a:pt x="7" y="2"/>
                      <a:pt x="4" y="6"/>
                    </a:cubicBezTo>
                    <a:cubicBezTo>
                      <a:pt x="0" y="11"/>
                      <a:pt x="3" y="17"/>
                      <a:pt x="3" y="22"/>
                    </a:cubicBezTo>
                    <a:cubicBezTo>
                      <a:pt x="2" y="15"/>
                      <a:pt x="5" y="6"/>
                      <a:pt x="12" y="2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2" name="Freeform 764">
                <a:extLst>
                  <a:ext uri="{FF2B5EF4-FFF2-40B4-BE49-F238E27FC236}">
                    <a16:creationId xmlns:a16="http://schemas.microsoft.com/office/drawing/2014/main" id="{16EBCAC2-98A2-4552-8370-F72562635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2915"/>
                <a:ext cx="132" cy="52"/>
              </a:xfrm>
              <a:custGeom>
                <a:avLst/>
                <a:gdLst>
                  <a:gd name="T0" fmla="*/ 0 w 57"/>
                  <a:gd name="T1" fmla="*/ 215 h 21"/>
                  <a:gd name="T2" fmla="*/ 171 w 57"/>
                  <a:gd name="T3" fmla="*/ 124 h 21"/>
                  <a:gd name="T4" fmla="*/ 350 w 57"/>
                  <a:gd name="T5" fmla="*/ 92 h 21"/>
                  <a:gd name="T6" fmla="*/ 623 w 57"/>
                  <a:gd name="T7" fmla="*/ 30 h 21"/>
                  <a:gd name="T8" fmla="*/ 509 w 57"/>
                  <a:gd name="T9" fmla="*/ 319 h 21"/>
                  <a:gd name="T10" fmla="*/ 558 w 57"/>
                  <a:gd name="T11" fmla="*/ 92 h 21"/>
                  <a:gd name="T12" fmla="*/ 387 w 57"/>
                  <a:gd name="T13" fmla="*/ 124 h 21"/>
                  <a:gd name="T14" fmla="*/ 208 w 57"/>
                  <a:gd name="T15" fmla="*/ 154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7" h="21">
                    <a:moveTo>
                      <a:pt x="0" y="14"/>
                    </a:moveTo>
                    <a:cubicBezTo>
                      <a:pt x="7" y="14"/>
                      <a:pt x="9" y="10"/>
                      <a:pt x="14" y="8"/>
                    </a:cubicBezTo>
                    <a:cubicBezTo>
                      <a:pt x="18" y="7"/>
                      <a:pt x="23" y="7"/>
                      <a:pt x="28" y="6"/>
                    </a:cubicBezTo>
                    <a:cubicBezTo>
                      <a:pt x="34" y="4"/>
                      <a:pt x="43" y="5"/>
                      <a:pt x="50" y="2"/>
                    </a:cubicBezTo>
                    <a:cubicBezTo>
                      <a:pt x="57" y="0"/>
                      <a:pt x="42" y="13"/>
                      <a:pt x="41" y="21"/>
                    </a:cubicBezTo>
                    <a:cubicBezTo>
                      <a:pt x="44" y="18"/>
                      <a:pt x="46" y="11"/>
                      <a:pt x="45" y="6"/>
                    </a:cubicBezTo>
                    <a:cubicBezTo>
                      <a:pt x="41" y="6"/>
                      <a:pt x="35" y="8"/>
                      <a:pt x="31" y="8"/>
                    </a:cubicBezTo>
                    <a:cubicBezTo>
                      <a:pt x="27" y="9"/>
                      <a:pt x="21" y="9"/>
                      <a:pt x="17" y="10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3" name="Freeform 765">
                <a:extLst>
                  <a:ext uri="{FF2B5EF4-FFF2-40B4-BE49-F238E27FC236}">
                    <a16:creationId xmlns:a16="http://schemas.microsoft.com/office/drawing/2014/main" id="{F290BD37-9B92-4987-8367-29C282E28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638"/>
                <a:ext cx="40" cy="52"/>
              </a:xfrm>
              <a:custGeom>
                <a:avLst/>
                <a:gdLst>
                  <a:gd name="T0" fmla="*/ 221 w 17"/>
                  <a:gd name="T1" fmla="*/ 0 h 21"/>
                  <a:gd name="T2" fmla="*/ 12 w 17"/>
                  <a:gd name="T3" fmla="*/ 124 h 21"/>
                  <a:gd name="T4" fmla="*/ 132 w 17"/>
                  <a:gd name="T5" fmla="*/ 319 h 21"/>
                  <a:gd name="T6" fmla="*/ 144 w 17"/>
                  <a:gd name="T7" fmla="*/ 196 h 21"/>
                  <a:gd name="T8" fmla="*/ 155 w 17"/>
                  <a:gd name="T9" fmla="*/ 92 h 21"/>
                  <a:gd name="T10" fmla="*/ 172 w 17"/>
                  <a:gd name="T11" fmla="*/ 42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1">
                    <a:moveTo>
                      <a:pt x="17" y="0"/>
                    </a:moveTo>
                    <a:cubicBezTo>
                      <a:pt x="14" y="4"/>
                      <a:pt x="3" y="4"/>
                      <a:pt x="1" y="8"/>
                    </a:cubicBezTo>
                    <a:cubicBezTo>
                      <a:pt x="0" y="12"/>
                      <a:pt x="8" y="18"/>
                      <a:pt x="10" y="21"/>
                    </a:cubicBezTo>
                    <a:cubicBezTo>
                      <a:pt x="2" y="17"/>
                      <a:pt x="6" y="8"/>
                      <a:pt x="11" y="13"/>
                    </a:cubicBezTo>
                    <a:cubicBezTo>
                      <a:pt x="7" y="10"/>
                      <a:pt x="7" y="6"/>
                      <a:pt x="12" y="6"/>
                    </a:cubicBezTo>
                    <a:cubicBezTo>
                      <a:pt x="12" y="4"/>
                      <a:pt x="13" y="4"/>
                      <a:pt x="13" y="3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4" name="Freeform 766">
                <a:extLst>
                  <a:ext uri="{FF2B5EF4-FFF2-40B4-BE49-F238E27FC236}">
                    <a16:creationId xmlns:a16="http://schemas.microsoft.com/office/drawing/2014/main" id="{D092CDAA-CF1D-4616-9128-0EC7BC680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690"/>
                <a:ext cx="33" cy="35"/>
              </a:xfrm>
              <a:custGeom>
                <a:avLst/>
                <a:gdLst>
                  <a:gd name="T0" fmla="*/ 184 w 14"/>
                  <a:gd name="T1" fmla="*/ 0 h 14"/>
                  <a:gd name="T2" fmla="*/ 144 w 14"/>
                  <a:gd name="T3" fmla="*/ 220 h 14"/>
                  <a:gd name="T4" fmla="*/ 184 w 14"/>
                  <a:gd name="T5" fmla="*/ 2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4">
                    <a:moveTo>
                      <a:pt x="14" y="0"/>
                    </a:moveTo>
                    <a:cubicBezTo>
                      <a:pt x="8" y="5"/>
                      <a:pt x="0" y="9"/>
                      <a:pt x="11" y="14"/>
                    </a:cubicBezTo>
                    <a:cubicBezTo>
                      <a:pt x="4" y="7"/>
                      <a:pt x="10" y="6"/>
                      <a:pt x="14" y="1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5" name="Freeform 767">
                <a:extLst>
                  <a:ext uri="{FF2B5EF4-FFF2-40B4-BE49-F238E27FC236}">
                    <a16:creationId xmlns:a16="http://schemas.microsoft.com/office/drawing/2014/main" id="{94EC68A3-9EE3-4113-A514-7A3E211EC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" y="2744"/>
                <a:ext cx="35" cy="52"/>
              </a:xfrm>
              <a:custGeom>
                <a:avLst/>
                <a:gdLst>
                  <a:gd name="T0" fmla="*/ 180 w 15"/>
                  <a:gd name="T1" fmla="*/ 0 h 21"/>
                  <a:gd name="T2" fmla="*/ 114 w 15"/>
                  <a:gd name="T3" fmla="*/ 134 h 21"/>
                  <a:gd name="T4" fmla="*/ 28 w 15"/>
                  <a:gd name="T5" fmla="*/ 228 h 21"/>
                  <a:gd name="T6" fmla="*/ 191 w 15"/>
                  <a:gd name="T7" fmla="*/ 319 h 21"/>
                  <a:gd name="T8" fmla="*/ 77 w 15"/>
                  <a:gd name="T9" fmla="*/ 228 h 21"/>
                  <a:gd name="T10" fmla="*/ 163 w 15"/>
                  <a:gd name="T11" fmla="*/ 92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21">
                    <a:moveTo>
                      <a:pt x="14" y="0"/>
                    </a:moveTo>
                    <a:cubicBezTo>
                      <a:pt x="13" y="3"/>
                      <a:pt x="11" y="6"/>
                      <a:pt x="9" y="9"/>
                    </a:cubicBezTo>
                    <a:cubicBezTo>
                      <a:pt x="7" y="11"/>
                      <a:pt x="2" y="12"/>
                      <a:pt x="2" y="15"/>
                    </a:cubicBezTo>
                    <a:cubicBezTo>
                      <a:pt x="0" y="21"/>
                      <a:pt x="12" y="17"/>
                      <a:pt x="15" y="21"/>
                    </a:cubicBezTo>
                    <a:cubicBezTo>
                      <a:pt x="12" y="19"/>
                      <a:pt x="9" y="17"/>
                      <a:pt x="6" y="15"/>
                    </a:cubicBezTo>
                    <a:cubicBezTo>
                      <a:pt x="10" y="13"/>
                      <a:pt x="12" y="11"/>
                      <a:pt x="13" y="6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6" name="Freeform 768">
                <a:extLst>
                  <a:ext uri="{FF2B5EF4-FFF2-40B4-BE49-F238E27FC236}">
                    <a16:creationId xmlns:a16="http://schemas.microsoft.com/office/drawing/2014/main" id="{39F49387-C996-401B-9CA9-826DBA13F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2801"/>
                <a:ext cx="81" cy="70"/>
              </a:xfrm>
              <a:custGeom>
                <a:avLst/>
                <a:gdLst>
                  <a:gd name="T0" fmla="*/ 0 w 35"/>
                  <a:gd name="T1" fmla="*/ 438 h 28"/>
                  <a:gd name="T2" fmla="*/ 433 w 35"/>
                  <a:gd name="T3" fmla="*/ 158 h 28"/>
                  <a:gd name="T4" fmla="*/ 301 w 35"/>
                  <a:gd name="T5" fmla="*/ 220 h 28"/>
                  <a:gd name="T6" fmla="*/ 199 w 35"/>
                  <a:gd name="T7" fmla="*/ 188 h 28"/>
                  <a:gd name="T8" fmla="*/ 134 w 35"/>
                  <a:gd name="T9" fmla="*/ 188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28">
                    <a:moveTo>
                      <a:pt x="0" y="28"/>
                    </a:moveTo>
                    <a:cubicBezTo>
                      <a:pt x="8" y="13"/>
                      <a:pt x="16" y="0"/>
                      <a:pt x="35" y="10"/>
                    </a:cubicBezTo>
                    <a:cubicBezTo>
                      <a:pt x="32" y="9"/>
                      <a:pt x="21" y="8"/>
                      <a:pt x="24" y="14"/>
                    </a:cubicBezTo>
                    <a:cubicBezTo>
                      <a:pt x="22" y="11"/>
                      <a:pt x="19" y="9"/>
                      <a:pt x="16" y="12"/>
                    </a:cubicBezTo>
                    <a:cubicBezTo>
                      <a:pt x="14" y="10"/>
                      <a:pt x="13" y="11"/>
                      <a:pt x="11" y="12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7" name="Freeform 769">
                <a:extLst>
                  <a:ext uri="{FF2B5EF4-FFF2-40B4-BE49-F238E27FC236}">
                    <a16:creationId xmlns:a16="http://schemas.microsoft.com/office/drawing/2014/main" id="{F8FB547D-452B-4690-AB3F-2722CAC2A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3007"/>
                <a:ext cx="23" cy="61"/>
              </a:xfrm>
              <a:custGeom>
                <a:avLst/>
                <a:gdLst>
                  <a:gd name="T0" fmla="*/ 122 w 10"/>
                  <a:gd name="T1" fmla="*/ 0 h 25"/>
                  <a:gd name="T2" fmla="*/ 12 w 10"/>
                  <a:gd name="T3" fmla="*/ 364 h 2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25">
                    <a:moveTo>
                      <a:pt x="10" y="0"/>
                    </a:moveTo>
                    <a:cubicBezTo>
                      <a:pt x="0" y="5"/>
                      <a:pt x="6" y="16"/>
                      <a:pt x="1" y="25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8" name="Freeform 770">
                <a:extLst>
                  <a:ext uri="{FF2B5EF4-FFF2-40B4-BE49-F238E27FC236}">
                    <a16:creationId xmlns:a16="http://schemas.microsoft.com/office/drawing/2014/main" id="{88065E8E-A114-4D43-A00B-1B08A1F00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742"/>
                <a:ext cx="9" cy="12"/>
              </a:xfrm>
              <a:custGeom>
                <a:avLst/>
                <a:gdLst>
                  <a:gd name="T0" fmla="*/ 0 w 4"/>
                  <a:gd name="T1" fmla="*/ 70 h 5"/>
                  <a:gd name="T2" fmla="*/ 45 w 4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1" y="3"/>
                      <a:pt x="2" y="2"/>
                      <a:pt x="4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9" name="Freeform 771">
                <a:extLst>
                  <a:ext uri="{FF2B5EF4-FFF2-40B4-BE49-F238E27FC236}">
                    <a16:creationId xmlns:a16="http://schemas.microsoft.com/office/drawing/2014/main" id="{6DBAC958-A992-48FB-B5E7-5C9104089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742"/>
                <a:ext cx="9" cy="12"/>
              </a:xfrm>
              <a:custGeom>
                <a:avLst/>
                <a:gdLst>
                  <a:gd name="T0" fmla="*/ 0 w 4"/>
                  <a:gd name="T1" fmla="*/ 70 h 5"/>
                  <a:gd name="T2" fmla="*/ 45 w 4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1" y="3"/>
                      <a:pt x="2" y="2"/>
                      <a:pt x="4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0" name="Freeform 772">
                <a:extLst>
                  <a:ext uri="{FF2B5EF4-FFF2-40B4-BE49-F238E27FC236}">
                    <a16:creationId xmlns:a16="http://schemas.microsoft.com/office/drawing/2014/main" id="{A3F0AE5E-0665-4E20-BC5C-9E57A61EA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913"/>
                <a:ext cx="16" cy="14"/>
              </a:xfrm>
              <a:custGeom>
                <a:avLst/>
                <a:gdLst>
                  <a:gd name="T0" fmla="*/ 0 w 7"/>
                  <a:gd name="T1" fmla="*/ 0 h 6"/>
                  <a:gd name="T2" fmla="*/ 85 w 7"/>
                  <a:gd name="T3" fmla="*/ 7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2" y="2"/>
                      <a:pt x="4" y="5"/>
                      <a:pt x="7" y="6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1" name="Freeform 773">
                <a:extLst>
                  <a:ext uri="{FF2B5EF4-FFF2-40B4-BE49-F238E27FC236}">
                    <a16:creationId xmlns:a16="http://schemas.microsoft.com/office/drawing/2014/main" id="{EECC9B9D-C587-42F9-B163-1F92E2FFE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913"/>
                <a:ext cx="16" cy="14"/>
              </a:xfrm>
              <a:custGeom>
                <a:avLst/>
                <a:gdLst>
                  <a:gd name="T0" fmla="*/ 0 w 7"/>
                  <a:gd name="T1" fmla="*/ 0 h 6"/>
                  <a:gd name="T2" fmla="*/ 85 w 7"/>
                  <a:gd name="T3" fmla="*/ 7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2" y="2"/>
                      <a:pt x="4" y="5"/>
                      <a:pt x="7" y="6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2" name="Freeform 774">
                <a:extLst>
                  <a:ext uri="{FF2B5EF4-FFF2-40B4-BE49-F238E27FC236}">
                    <a16:creationId xmlns:a16="http://schemas.microsoft.com/office/drawing/2014/main" id="{72509BF8-EAC4-4805-AD76-F59803B63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036"/>
                <a:ext cx="18" cy="8"/>
              </a:xfrm>
              <a:custGeom>
                <a:avLst/>
                <a:gdLst>
                  <a:gd name="T0" fmla="*/ 0 w 8"/>
                  <a:gd name="T1" fmla="*/ 56 h 3"/>
                  <a:gd name="T2" fmla="*/ 92 w 8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3" y="2"/>
                      <a:pt x="6" y="1"/>
                      <a:pt x="8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3" name="Freeform 775">
                <a:extLst>
                  <a:ext uri="{FF2B5EF4-FFF2-40B4-BE49-F238E27FC236}">
                    <a16:creationId xmlns:a16="http://schemas.microsoft.com/office/drawing/2014/main" id="{3286A1AB-D983-4A52-9974-805EBAB98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036"/>
                <a:ext cx="18" cy="8"/>
              </a:xfrm>
              <a:custGeom>
                <a:avLst/>
                <a:gdLst>
                  <a:gd name="T0" fmla="*/ 0 w 8"/>
                  <a:gd name="T1" fmla="*/ 56 h 3"/>
                  <a:gd name="T2" fmla="*/ 92 w 8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3" y="2"/>
                      <a:pt x="6" y="1"/>
                      <a:pt x="8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4" name="Freeform 776">
                <a:extLst>
                  <a:ext uri="{FF2B5EF4-FFF2-40B4-BE49-F238E27FC236}">
                    <a16:creationId xmlns:a16="http://schemas.microsoft.com/office/drawing/2014/main" id="{C6049D81-062A-4FE2-ADB2-490716865A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3170"/>
                <a:ext cx="21" cy="10"/>
              </a:xfrm>
              <a:custGeom>
                <a:avLst/>
                <a:gdLst>
                  <a:gd name="T0" fmla="*/ 0 w 9"/>
                  <a:gd name="T1" fmla="*/ 63 h 4"/>
                  <a:gd name="T2" fmla="*/ 114 w 9"/>
                  <a:gd name="T3" fmla="*/ 0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cubicBezTo>
                      <a:pt x="3" y="2"/>
                      <a:pt x="6" y="1"/>
                      <a:pt x="9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5" name="Freeform 777">
                <a:extLst>
                  <a:ext uri="{FF2B5EF4-FFF2-40B4-BE49-F238E27FC236}">
                    <a16:creationId xmlns:a16="http://schemas.microsoft.com/office/drawing/2014/main" id="{765FA218-46C8-48D0-9E93-A78DF951B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700" cy="450"/>
              </a:xfrm>
              <a:custGeom>
                <a:avLst/>
                <a:gdLst>
                  <a:gd name="T0" fmla="*/ 436 w 302"/>
                  <a:gd name="T1" fmla="*/ 1798 h 182"/>
                  <a:gd name="T2" fmla="*/ 12 w 302"/>
                  <a:gd name="T3" fmla="*/ 789 h 182"/>
                  <a:gd name="T4" fmla="*/ 102 w 302"/>
                  <a:gd name="T5" fmla="*/ 299 h 182"/>
                  <a:gd name="T6" fmla="*/ 399 w 302"/>
                  <a:gd name="T7" fmla="*/ 74 h 182"/>
                  <a:gd name="T8" fmla="*/ 1011 w 302"/>
                  <a:gd name="T9" fmla="*/ 349 h 182"/>
                  <a:gd name="T10" fmla="*/ 1198 w 302"/>
                  <a:gd name="T11" fmla="*/ 831 h 182"/>
                  <a:gd name="T12" fmla="*/ 1161 w 302"/>
                  <a:gd name="T13" fmla="*/ 1076 h 182"/>
                  <a:gd name="T14" fmla="*/ 1171 w 302"/>
                  <a:gd name="T15" fmla="*/ 1407 h 182"/>
                  <a:gd name="T16" fmla="*/ 1493 w 302"/>
                  <a:gd name="T17" fmla="*/ 1387 h 182"/>
                  <a:gd name="T18" fmla="*/ 1634 w 302"/>
                  <a:gd name="T19" fmla="*/ 1118 h 182"/>
                  <a:gd name="T20" fmla="*/ 1456 w 302"/>
                  <a:gd name="T21" fmla="*/ 954 h 182"/>
                  <a:gd name="T22" fmla="*/ 1370 w 302"/>
                  <a:gd name="T23" fmla="*/ 875 h 182"/>
                  <a:gd name="T24" fmla="*/ 1268 w 302"/>
                  <a:gd name="T25" fmla="*/ 502 h 182"/>
                  <a:gd name="T26" fmla="*/ 1256 w 302"/>
                  <a:gd name="T27" fmla="*/ 423 h 182"/>
                  <a:gd name="T28" fmla="*/ 1532 w 302"/>
                  <a:gd name="T29" fmla="*/ 668 h 182"/>
                  <a:gd name="T30" fmla="*/ 1680 w 302"/>
                  <a:gd name="T31" fmla="*/ 391 h 182"/>
                  <a:gd name="T32" fmla="*/ 1655 w 302"/>
                  <a:gd name="T33" fmla="*/ 349 h 182"/>
                  <a:gd name="T34" fmla="*/ 2788 w 302"/>
                  <a:gd name="T35" fmla="*/ 618 h 182"/>
                  <a:gd name="T36" fmla="*/ 3762 w 302"/>
                  <a:gd name="T37" fmla="*/ 618 h 182"/>
                  <a:gd name="T38" fmla="*/ 2768 w 302"/>
                  <a:gd name="T39" fmla="*/ 1785 h 182"/>
                  <a:gd name="T40" fmla="*/ 1720 w 302"/>
                  <a:gd name="T41" fmla="*/ 2537 h 182"/>
                  <a:gd name="T42" fmla="*/ 387 w 302"/>
                  <a:gd name="T43" fmla="*/ 2371 h 182"/>
                  <a:gd name="T44" fmla="*/ 436 w 302"/>
                  <a:gd name="T45" fmla="*/ 1798 h 1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02" h="182">
                    <a:moveTo>
                      <a:pt x="35" y="119"/>
                    </a:moveTo>
                    <a:cubicBezTo>
                      <a:pt x="36" y="69"/>
                      <a:pt x="0" y="64"/>
                      <a:pt x="1" y="52"/>
                    </a:cubicBezTo>
                    <a:cubicBezTo>
                      <a:pt x="2" y="39"/>
                      <a:pt x="3" y="27"/>
                      <a:pt x="8" y="20"/>
                    </a:cubicBezTo>
                    <a:cubicBezTo>
                      <a:pt x="13" y="11"/>
                      <a:pt x="14" y="0"/>
                      <a:pt x="32" y="5"/>
                    </a:cubicBezTo>
                    <a:cubicBezTo>
                      <a:pt x="50" y="10"/>
                      <a:pt x="73" y="19"/>
                      <a:pt x="81" y="23"/>
                    </a:cubicBezTo>
                    <a:cubicBezTo>
                      <a:pt x="87" y="27"/>
                      <a:pt x="93" y="44"/>
                      <a:pt x="96" y="55"/>
                    </a:cubicBezTo>
                    <a:cubicBezTo>
                      <a:pt x="96" y="59"/>
                      <a:pt x="94" y="68"/>
                      <a:pt x="93" y="71"/>
                    </a:cubicBezTo>
                    <a:cubicBezTo>
                      <a:pt x="90" y="78"/>
                      <a:pt x="88" y="88"/>
                      <a:pt x="94" y="93"/>
                    </a:cubicBezTo>
                    <a:cubicBezTo>
                      <a:pt x="110" y="104"/>
                      <a:pt x="119" y="96"/>
                      <a:pt x="120" y="92"/>
                    </a:cubicBezTo>
                    <a:cubicBezTo>
                      <a:pt x="124" y="92"/>
                      <a:pt x="135" y="84"/>
                      <a:pt x="131" y="74"/>
                    </a:cubicBezTo>
                    <a:cubicBezTo>
                      <a:pt x="129" y="67"/>
                      <a:pt x="123" y="64"/>
                      <a:pt x="117" y="63"/>
                    </a:cubicBezTo>
                    <a:cubicBezTo>
                      <a:pt x="115" y="62"/>
                      <a:pt x="111" y="61"/>
                      <a:pt x="110" y="58"/>
                    </a:cubicBezTo>
                    <a:cubicBezTo>
                      <a:pt x="108" y="51"/>
                      <a:pt x="105" y="41"/>
                      <a:pt x="102" y="33"/>
                    </a:cubicBezTo>
                    <a:cubicBezTo>
                      <a:pt x="102" y="31"/>
                      <a:pt x="101" y="30"/>
                      <a:pt x="101" y="28"/>
                    </a:cubicBezTo>
                    <a:cubicBezTo>
                      <a:pt x="105" y="34"/>
                      <a:pt x="112" y="44"/>
                      <a:pt x="123" y="44"/>
                    </a:cubicBezTo>
                    <a:cubicBezTo>
                      <a:pt x="137" y="45"/>
                      <a:pt x="140" y="31"/>
                      <a:pt x="135" y="26"/>
                    </a:cubicBezTo>
                    <a:cubicBezTo>
                      <a:pt x="134" y="25"/>
                      <a:pt x="133" y="24"/>
                      <a:pt x="133" y="23"/>
                    </a:cubicBezTo>
                    <a:cubicBezTo>
                      <a:pt x="156" y="37"/>
                      <a:pt x="189" y="41"/>
                      <a:pt x="224" y="41"/>
                    </a:cubicBezTo>
                    <a:cubicBezTo>
                      <a:pt x="249" y="41"/>
                      <a:pt x="275" y="41"/>
                      <a:pt x="302" y="41"/>
                    </a:cubicBezTo>
                    <a:cubicBezTo>
                      <a:pt x="295" y="90"/>
                      <a:pt x="249" y="124"/>
                      <a:pt x="222" y="118"/>
                    </a:cubicBezTo>
                    <a:cubicBezTo>
                      <a:pt x="222" y="135"/>
                      <a:pt x="168" y="172"/>
                      <a:pt x="138" y="168"/>
                    </a:cubicBezTo>
                    <a:cubicBezTo>
                      <a:pt x="136" y="182"/>
                      <a:pt x="61" y="167"/>
                      <a:pt x="31" y="157"/>
                    </a:cubicBezTo>
                    <a:cubicBezTo>
                      <a:pt x="34" y="145"/>
                      <a:pt x="35" y="132"/>
                      <a:pt x="35" y="119"/>
                    </a:cubicBezTo>
                    <a:close/>
                  </a:path>
                </a:pathLst>
              </a:custGeom>
              <a:solidFill>
                <a:srgbClr val="ED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6" name="Freeform 778">
                <a:extLst>
                  <a:ext uri="{FF2B5EF4-FFF2-40B4-BE49-F238E27FC236}">
                    <a16:creationId xmlns:a16="http://schemas.microsoft.com/office/drawing/2014/main" id="{42EB239B-68E5-4222-89AF-69765EA245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693" cy="289"/>
              </a:xfrm>
              <a:custGeom>
                <a:avLst/>
                <a:gdLst>
                  <a:gd name="T0" fmla="*/ 3713 w 299"/>
                  <a:gd name="T1" fmla="*/ 615 h 117"/>
                  <a:gd name="T2" fmla="*/ 3314 w 299"/>
                  <a:gd name="T3" fmla="*/ 635 h 117"/>
                  <a:gd name="T4" fmla="*/ 2665 w 299"/>
                  <a:gd name="T5" fmla="*/ 615 h 117"/>
                  <a:gd name="T6" fmla="*/ 2288 w 299"/>
                  <a:gd name="T7" fmla="*/ 585 h 117"/>
                  <a:gd name="T8" fmla="*/ 2079 w 299"/>
                  <a:gd name="T9" fmla="*/ 543 h 117"/>
                  <a:gd name="T10" fmla="*/ 1794 w 299"/>
                  <a:gd name="T11" fmla="*/ 482 h 117"/>
                  <a:gd name="T12" fmla="*/ 1708 w 299"/>
                  <a:gd name="T13" fmla="*/ 440 h 117"/>
                  <a:gd name="T14" fmla="*/ 1532 w 299"/>
                  <a:gd name="T15" fmla="*/ 664 h 117"/>
                  <a:gd name="T16" fmla="*/ 1358 w 299"/>
                  <a:gd name="T17" fmla="*/ 573 h 117"/>
                  <a:gd name="T18" fmla="*/ 1342 w 299"/>
                  <a:gd name="T19" fmla="*/ 585 h 117"/>
                  <a:gd name="T20" fmla="*/ 1321 w 299"/>
                  <a:gd name="T21" fmla="*/ 647 h 117"/>
                  <a:gd name="T22" fmla="*/ 1370 w 299"/>
                  <a:gd name="T23" fmla="*/ 872 h 117"/>
                  <a:gd name="T24" fmla="*/ 1456 w 299"/>
                  <a:gd name="T25" fmla="*/ 951 h 117"/>
                  <a:gd name="T26" fmla="*/ 1634 w 299"/>
                  <a:gd name="T27" fmla="*/ 1116 h 117"/>
                  <a:gd name="T28" fmla="*/ 1493 w 299"/>
                  <a:gd name="T29" fmla="*/ 1386 h 117"/>
                  <a:gd name="T30" fmla="*/ 1170 w 299"/>
                  <a:gd name="T31" fmla="*/ 1403 h 117"/>
                  <a:gd name="T32" fmla="*/ 1161 w 299"/>
                  <a:gd name="T33" fmla="*/ 1067 h 117"/>
                  <a:gd name="T34" fmla="*/ 1198 w 299"/>
                  <a:gd name="T35" fmla="*/ 830 h 117"/>
                  <a:gd name="T36" fmla="*/ 1048 w 299"/>
                  <a:gd name="T37" fmla="*/ 390 h 117"/>
                  <a:gd name="T38" fmla="*/ 811 w 299"/>
                  <a:gd name="T39" fmla="*/ 245 h 117"/>
                  <a:gd name="T40" fmla="*/ 399 w 299"/>
                  <a:gd name="T41" fmla="*/ 74 h 117"/>
                  <a:gd name="T42" fmla="*/ 102 w 299"/>
                  <a:gd name="T43" fmla="*/ 299 h 117"/>
                  <a:gd name="T44" fmla="*/ 12 w 299"/>
                  <a:gd name="T45" fmla="*/ 781 h 117"/>
                  <a:gd name="T46" fmla="*/ 436 w 299"/>
                  <a:gd name="T47" fmla="*/ 1764 h 117"/>
                  <a:gd name="T48" fmla="*/ 338 w 299"/>
                  <a:gd name="T49" fmla="*/ 1008 h 117"/>
                  <a:gd name="T50" fmla="*/ 209 w 299"/>
                  <a:gd name="T51" fmla="*/ 543 h 117"/>
                  <a:gd name="T52" fmla="*/ 399 w 299"/>
                  <a:gd name="T53" fmla="*/ 287 h 117"/>
                  <a:gd name="T54" fmla="*/ 909 w 299"/>
                  <a:gd name="T55" fmla="*/ 469 h 117"/>
                  <a:gd name="T56" fmla="*/ 1059 w 299"/>
                  <a:gd name="T57" fmla="*/ 739 h 117"/>
                  <a:gd name="T58" fmla="*/ 1256 w 299"/>
                  <a:gd name="T59" fmla="*/ 1598 h 117"/>
                  <a:gd name="T60" fmla="*/ 1680 w 299"/>
                  <a:gd name="T61" fmla="*/ 1354 h 117"/>
                  <a:gd name="T62" fmla="*/ 1729 w 299"/>
                  <a:gd name="T63" fmla="*/ 1025 h 117"/>
                  <a:gd name="T64" fmla="*/ 1880 w 299"/>
                  <a:gd name="T65" fmla="*/ 921 h 117"/>
                  <a:gd name="T66" fmla="*/ 2948 w 299"/>
                  <a:gd name="T67" fmla="*/ 995 h 117"/>
                  <a:gd name="T68" fmla="*/ 3240 w 299"/>
                  <a:gd name="T69" fmla="*/ 1415 h 117"/>
                  <a:gd name="T70" fmla="*/ 2862 w 299"/>
                  <a:gd name="T71" fmla="*/ 1640 h 117"/>
                  <a:gd name="T72" fmla="*/ 3486 w 299"/>
                  <a:gd name="T73" fmla="*/ 1146 h 117"/>
                  <a:gd name="T74" fmla="*/ 3713 w 299"/>
                  <a:gd name="T75" fmla="*/ 615 h 11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99" h="117">
                    <a:moveTo>
                      <a:pt x="298" y="41"/>
                    </a:moveTo>
                    <a:cubicBezTo>
                      <a:pt x="293" y="41"/>
                      <a:pt x="273" y="42"/>
                      <a:pt x="266" y="42"/>
                    </a:cubicBezTo>
                    <a:cubicBezTo>
                      <a:pt x="250" y="43"/>
                      <a:pt x="231" y="43"/>
                      <a:pt x="214" y="41"/>
                    </a:cubicBezTo>
                    <a:cubicBezTo>
                      <a:pt x="204" y="41"/>
                      <a:pt x="194" y="40"/>
                      <a:pt x="184" y="39"/>
                    </a:cubicBezTo>
                    <a:cubicBezTo>
                      <a:pt x="178" y="38"/>
                      <a:pt x="172" y="38"/>
                      <a:pt x="167" y="36"/>
                    </a:cubicBezTo>
                    <a:cubicBezTo>
                      <a:pt x="159" y="35"/>
                      <a:pt x="151" y="34"/>
                      <a:pt x="144" y="32"/>
                    </a:cubicBezTo>
                    <a:cubicBezTo>
                      <a:pt x="141" y="31"/>
                      <a:pt x="139" y="30"/>
                      <a:pt x="137" y="29"/>
                    </a:cubicBezTo>
                    <a:cubicBezTo>
                      <a:pt x="139" y="35"/>
                      <a:pt x="134" y="44"/>
                      <a:pt x="123" y="44"/>
                    </a:cubicBezTo>
                    <a:cubicBezTo>
                      <a:pt x="118" y="44"/>
                      <a:pt x="113" y="41"/>
                      <a:pt x="109" y="38"/>
                    </a:cubicBezTo>
                    <a:cubicBezTo>
                      <a:pt x="109" y="38"/>
                      <a:pt x="108" y="39"/>
                      <a:pt x="108" y="39"/>
                    </a:cubicBezTo>
                    <a:cubicBezTo>
                      <a:pt x="106" y="40"/>
                      <a:pt x="106" y="42"/>
                      <a:pt x="106" y="43"/>
                    </a:cubicBezTo>
                    <a:cubicBezTo>
                      <a:pt x="108" y="49"/>
                      <a:pt x="109" y="54"/>
                      <a:pt x="110" y="58"/>
                    </a:cubicBezTo>
                    <a:cubicBezTo>
                      <a:pt x="111" y="61"/>
                      <a:pt x="115" y="62"/>
                      <a:pt x="117" y="63"/>
                    </a:cubicBezTo>
                    <a:cubicBezTo>
                      <a:pt x="123" y="64"/>
                      <a:pt x="129" y="67"/>
                      <a:pt x="131" y="74"/>
                    </a:cubicBezTo>
                    <a:cubicBezTo>
                      <a:pt x="135" y="84"/>
                      <a:pt x="124" y="92"/>
                      <a:pt x="120" y="92"/>
                    </a:cubicBezTo>
                    <a:cubicBezTo>
                      <a:pt x="119" y="96"/>
                      <a:pt x="110" y="104"/>
                      <a:pt x="94" y="93"/>
                    </a:cubicBezTo>
                    <a:cubicBezTo>
                      <a:pt x="88" y="88"/>
                      <a:pt x="90" y="78"/>
                      <a:pt x="93" y="71"/>
                    </a:cubicBezTo>
                    <a:cubicBezTo>
                      <a:pt x="94" y="68"/>
                      <a:pt x="96" y="59"/>
                      <a:pt x="96" y="55"/>
                    </a:cubicBezTo>
                    <a:cubicBezTo>
                      <a:pt x="94" y="46"/>
                      <a:pt x="89" y="32"/>
                      <a:pt x="84" y="26"/>
                    </a:cubicBezTo>
                    <a:cubicBezTo>
                      <a:pt x="78" y="29"/>
                      <a:pt x="66" y="19"/>
                      <a:pt x="65" y="16"/>
                    </a:cubicBezTo>
                    <a:cubicBezTo>
                      <a:pt x="55" y="12"/>
                      <a:pt x="43" y="8"/>
                      <a:pt x="32" y="5"/>
                    </a:cubicBezTo>
                    <a:cubicBezTo>
                      <a:pt x="14" y="0"/>
                      <a:pt x="13" y="11"/>
                      <a:pt x="8" y="20"/>
                    </a:cubicBezTo>
                    <a:cubicBezTo>
                      <a:pt x="3" y="27"/>
                      <a:pt x="2" y="39"/>
                      <a:pt x="1" y="52"/>
                    </a:cubicBezTo>
                    <a:cubicBezTo>
                      <a:pt x="0" y="64"/>
                      <a:pt x="35" y="69"/>
                      <a:pt x="35" y="117"/>
                    </a:cubicBezTo>
                    <a:cubicBezTo>
                      <a:pt x="36" y="100"/>
                      <a:pt x="33" y="82"/>
                      <a:pt x="27" y="67"/>
                    </a:cubicBezTo>
                    <a:cubicBezTo>
                      <a:pt x="22" y="58"/>
                      <a:pt x="15" y="47"/>
                      <a:pt x="17" y="36"/>
                    </a:cubicBezTo>
                    <a:cubicBezTo>
                      <a:pt x="19" y="29"/>
                      <a:pt x="25" y="22"/>
                      <a:pt x="32" y="19"/>
                    </a:cubicBezTo>
                    <a:cubicBezTo>
                      <a:pt x="40" y="16"/>
                      <a:pt x="62" y="23"/>
                      <a:pt x="73" y="31"/>
                    </a:cubicBezTo>
                    <a:cubicBezTo>
                      <a:pt x="78" y="35"/>
                      <a:pt x="83" y="41"/>
                      <a:pt x="85" y="49"/>
                    </a:cubicBezTo>
                    <a:cubicBezTo>
                      <a:pt x="90" y="73"/>
                      <a:pt x="69" y="100"/>
                      <a:pt x="101" y="106"/>
                    </a:cubicBezTo>
                    <a:cubicBezTo>
                      <a:pt x="114" y="108"/>
                      <a:pt x="129" y="102"/>
                      <a:pt x="135" y="90"/>
                    </a:cubicBezTo>
                    <a:cubicBezTo>
                      <a:pt x="139" y="82"/>
                      <a:pt x="140" y="76"/>
                      <a:pt x="139" y="68"/>
                    </a:cubicBezTo>
                    <a:cubicBezTo>
                      <a:pt x="136" y="56"/>
                      <a:pt x="142" y="59"/>
                      <a:pt x="151" y="61"/>
                    </a:cubicBezTo>
                    <a:cubicBezTo>
                      <a:pt x="179" y="66"/>
                      <a:pt x="209" y="66"/>
                      <a:pt x="237" y="66"/>
                    </a:cubicBezTo>
                    <a:cubicBezTo>
                      <a:pt x="267" y="65"/>
                      <a:pt x="275" y="79"/>
                      <a:pt x="260" y="94"/>
                    </a:cubicBezTo>
                    <a:cubicBezTo>
                      <a:pt x="240" y="116"/>
                      <a:pt x="230" y="109"/>
                      <a:pt x="230" y="109"/>
                    </a:cubicBezTo>
                    <a:cubicBezTo>
                      <a:pt x="250" y="117"/>
                      <a:pt x="272" y="90"/>
                      <a:pt x="280" y="76"/>
                    </a:cubicBezTo>
                    <a:cubicBezTo>
                      <a:pt x="285" y="67"/>
                      <a:pt x="299" y="53"/>
                      <a:pt x="298" y="41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7" name="Freeform 779">
                <a:extLst>
                  <a:ext uri="{FF2B5EF4-FFF2-40B4-BE49-F238E27FC236}">
                    <a16:creationId xmlns:a16="http://schemas.microsoft.com/office/drawing/2014/main" id="{F252710C-1933-424D-9C4D-827051E73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" y="2638"/>
                <a:ext cx="127" cy="178"/>
              </a:xfrm>
              <a:custGeom>
                <a:avLst/>
                <a:gdLst>
                  <a:gd name="T0" fmla="*/ 677 w 55"/>
                  <a:gd name="T1" fmla="*/ 319 h 72"/>
                  <a:gd name="T2" fmla="*/ 490 w 55"/>
                  <a:gd name="T3" fmla="*/ 183 h 72"/>
                  <a:gd name="T4" fmla="*/ 480 w 55"/>
                  <a:gd name="T5" fmla="*/ 183 h 72"/>
                  <a:gd name="T6" fmla="*/ 245 w 55"/>
                  <a:gd name="T7" fmla="*/ 0 h 72"/>
                  <a:gd name="T8" fmla="*/ 224 w 55"/>
                  <a:gd name="T9" fmla="*/ 0 h 72"/>
                  <a:gd name="T10" fmla="*/ 224 w 55"/>
                  <a:gd name="T11" fmla="*/ 12 h 72"/>
                  <a:gd name="T12" fmla="*/ 321 w 55"/>
                  <a:gd name="T13" fmla="*/ 391 h 72"/>
                  <a:gd name="T14" fmla="*/ 404 w 55"/>
                  <a:gd name="T15" fmla="*/ 470 h 72"/>
                  <a:gd name="T16" fmla="*/ 582 w 55"/>
                  <a:gd name="T17" fmla="*/ 635 h 72"/>
                  <a:gd name="T18" fmla="*/ 443 w 55"/>
                  <a:gd name="T19" fmla="*/ 905 h 72"/>
                  <a:gd name="T20" fmla="*/ 122 w 55"/>
                  <a:gd name="T21" fmla="*/ 922 h 72"/>
                  <a:gd name="T22" fmla="*/ 111 w 55"/>
                  <a:gd name="T23" fmla="*/ 586 h 72"/>
                  <a:gd name="T24" fmla="*/ 150 w 55"/>
                  <a:gd name="T25" fmla="*/ 349 h 72"/>
                  <a:gd name="T26" fmla="*/ 48 w 55"/>
                  <a:gd name="T27" fmla="*/ 0 h 72"/>
                  <a:gd name="T28" fmla="*/ 12 w 55"/>
                  <a:gd name="T29" fmla="*/ 104 h 72"/>
                  <a:gd name="T30" fmla="*/ 65 w 55"/>
                  <a:gd name="T31" fmla="*/ 544 h 72"/>
                  <a:gd name="T32" fmla="*/ 37 w 55"/>
                  <a:gd name="T33" fmla="*/ 875 h 72"/>
                  <a:gd name="T34" fmla="*/ 443 w 55"/>
                  <a:gd name="T35" fmla="*/ 996 h 72"/>
                  <a:gd name="T36" fmla="*/ 651 w 55"/>
                  <a:gd name="T37" fmla="*/ 635 h 72"/>
                  <a:gd name="T38" fmla="*/ 506 w 55"/>
                  <a:gd name="T39" fmla="*/ 391 h 72"/>
                  <a:gd name="T40" fmla="*/ 677 w 55"/>
                  <a:gd name="T41" fmla="*/ 319 h 7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5" h="72">
                    <a:moveTo>
                      <a:pt x="55" y="21"/>
                    </a:move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30" y="12"/>
                      <a:pt x="24" y="6"/>
                      <a:pt x="20" y="0"/>
                    </a:cubicBezTo>
                    <a:cubicBezTo>
                      <a:pt x="19" y="0"/>
                      <a:pt x="19" y="0"/>
                      <a:pt x="18" y="0"/>
                    </a:cubicBezTo>
                    <a:cubicBezTo>
                      <a:pt x="18" y="0"/>
                      <a:pt x="18" y="1"/>
                      <a:pt x="18" y="1"/>
                    </a:cubicBezTo>
                    <a:cubicBezTo>
                      <a:pt x="21" y="9"/>
                      <a:pt x="24" y="19"/>
                      <a:pt x="26" y="26"/>
                    </a:cubicBezTo>
                    <a:cubicBezTo>
                      <a:pt x="27" y="29"/>
                      <a:pt x="31" y="30"/>
                      <a:pt x="33" y="31"/>
                    </a:cubicBezTo>
                    <a:cubicBezTo>
                      <a:pt x="39" y="32"/>
                      <a:pt x="45" y="35"/>
                      <a:pt x="47" y="42"/>
                    </a:cubicBezTo>
                    <a:cubicBezTo>
                      <a:pt x="51" y="52"/>
                      <a:pt x="40" y="60"/>
                      <a:pt x="36" y="60"/>
                    </a:cubicBezTo>
                    <a:cubicBezTo>
                      <a:pt x="35" y="64"/>
                      <a:pt x="26" y="72"/>
                      <a:pt x="10" y="61"/>
                    </a:cubicBezTo>
                    <a:cubicBezTo>
                      <a:pt x="4" y="56"/>
                      <a:pt x="6" y="46"/>
                      <a:pt x="9" y="39"/>
                    </a:cubicBezTo>
                    <a:cubicBezTo>
                      <a:pt x="10" y="36"/>
                      <a:pt x="12" y="27"/>
                      <a:pt x="12" y="23"/>
                    </a:cubicBezTo>
                    <a:cubicBezTo>
                      <a:pt x="10" y="16"/>
                      <a:pt x="7" y="7"/>
                      <a:pt x="4" y="0"/>
                    </a:cubicBezTo>
                    <a:cubicBezTo>
                      <a:pt x="0" y="1"/>
                      <a:pt x="0" y="3"/>
                      <a:pt x="1" y="7"/>
                    </a:cubicBezTo>
                    <a:cubicBezTo>
                      <a:pt x="4" y="17"/>
                      <a:pt x="7" y="25"/>
                      <a:pt x="5" y="36"/>
                    </a:cubicBezTo>
                    <a:cubicBezTo>
                      <a:pt x="3" y="43"/>
                      <a:pt x="1" y="51"/>
                      <a:pt x="3" y="58"/>
                    </a:cubicBezTo>
                    <a:cubicBezTo>
                      <a:pt x="8" y="69"/>
                      <a:pt x="27" y="71"/>
                      <a:pt x="36" y="66"/>
                    </a:cubicBezTo>
                    <a:cubicBezTo>
                      <a:pt x="46" y="61"/>
                      <a:pt x="55" y="55"/>
                      <a:pt x="53" y="42"/>
                    </a:cubicBezTo>
                    <a:cubicBezTo>
                      <a:pt x="51" y="34"/>
                      <a:pt x="45" y="31"/>
                      <a:pt x="41" y="26"/>
                    </a:cubicBezTo>
                    <a:cubicBezTo>
                      <a:pt x="34" y="18"/>
                      <a:pt x="50" y="21"/>
                      <a:pt x="55" y="21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8" name="Freeform 780">
                <a:extLst>
                  <a:ext uri="{FF2B5EF4-FFF2-40B4-BE49-F238E27FC236}">
                    <a16:creationId xmlns:a16="http://schemas.microsoft.com/office/drawing/2014/main" id="{FADAF9C2-1B0B-4112-BC4F-0E0D3D454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0" y="2559"/>
                <a:ext cx="221" cy="158"/>
              </a:xfrm>
              <a:custGeom>
                <a:avLst/>
                <a:gdLst>
                  <a:gd name="T0" fmla="*/ 931 w 95"/>
                  <a:gd name="T1" fmla="*/ 390 h 64"/>
                  <a:gd name="T2" fmla="*/ 1072 w 95"/>
                  <a:gd name="T3" fmla="*/ 615 h 64"/>
                  <a:gd name="T4" fmla="*/ 1184 w 95"/>
                  <a:gd name="T5" fmla="*/ 901 h 64"/>
                  <a:gd name="T6" fmla="*/ 1196 w 95"/>
                  <a:gd name="T7" fmla="*/ 830 h 64"/>
                  <a:gd name="T8" fmla="*/ 1007 w 95"/>
                  <a:gd name="T9" fmla="*/ 348 h 64"/>
                  <a:gd name="T10" fmla="*/ 388 w 95"/>
                  <a:gd name="T11" fmla="*/ 74 h 64"/>
                  <a:gd name="T12" fmla="*/ 86 w 95"/>
                  <a:gd name="T13" fmla="*/ 299 h 64"/>
                  <a:gd name="T14" fmla="*/ 0 w 95"/>
                  <a:gd name="T15" fmla="*/ 780 h 64"/>
                  <a:gd name="T16" fmla="*/ 114 w 95"/>
                  <a:gd name="T17" fmla="*/ 963 h 64"/>
                  <a:gd name="T18" fmla="*/ 102 w 95"/>
                  <a:gd name="T19" fmla="*/ 726 h 64"/>
                  <a:gd name="T20" fmla="*/ 293 w 95"/>
                  <a:gd name="T21" fmla="*/ 165 h 64"/>
                  <a:gd name="T22" fmla="*/ 931 w 95"/>
                  <a:gd name="T23" fmla="*/ 390 h 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5" h="64">
                    <a:moveTo>
                      <a:pt x="74" y="26"/>
                    </a:moveTo>
                    <a:cubicBezTo>
                      <a:pt x="80" y="29"/>
                      <a:pt x="84" y="38"/>
                      <a:pt x="85" y="41"/>
                    </a:cubicBezTo>
                    <a:cubicBezTo>
                      <a:pt x="85" y="47"/>
                      <a:pt x="94" y="48"/>
                      <a:pt x="94" y="60"/>
                    </a:cubicBezTo>
                    <a:cubicBezTo>
                      <a:pt x="95" y="58"/>
                      <a:pt x="95" y="56"/>
                      <a:pt x="95" y="55"/>
                    </a:cubicBezTo>
                    <a:cubicBezTo>
                      <a:pt x="92" y="44"/>
                      <a:pt x="86" y="27"/>
                      <a:pt x="80" y="23"/>
                    </a:cubicBezTo>
                    <a:cubicBezTo>
                      <a:pt x="72" y="19"/>
                      <a:pt x="49" y="10"/>
                      <a:pt x="31" y="5"/>
                    </a:cubicBezTo>
                    <a:cubicBezTo>
                      <a:pt x="13" y="0"/>
                      <a:pt x="12" y="11"/>
                      <a:pt x="7" y="20"/>
                    </a:cubicBezTo>
                    <a:cubicBezTo>
                      <a:pt x="2" y="27"/>
                      <a:pt x="1" y="39"/>
                      <a:pt x="0" y="52"/>
                    </a:cubicBezTo>
                    <a:cubicBezTo>
                      <a:pt x="0" y="56"/>
                      <a:pt x="4" y="60"/>
                      <a:pt x="9" y="64"/>
                    </a:cubicBezTo>
                    <a:cubicBezTo>
                      <a:pt x="8" y="61"/>
                      <a:pt x="8" y="56"/>
                      <a:pt x="8" y="48"/>
                    </a:cubicBezTo>
                    <a:cubicBezTo>
                      <a:pt x="11" y="25"/>
                      <a:pt x="12" y="15"/>
                      <a:pt x="23" y="11"/>
                    </a:cubicBezTo>
                    <a:cubicBezTo>
                      <a:pt x="34" y="7"/>
                      <a:pt x="64" y="20"/>
                      <a:pt x="74" y="26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9" name="Freeform 781">
                <a:extLst>
                  <a:ext uri="{FF2B5EF4-FFF2-40B4-BE49-F238E27FC236}">
                    <a16:creationId xmlns:a16="http://schemas.microsoft.com/office/drawing/2014/main" id="{3039DDA9-98BB-4EEB-A9F5-81D246110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" y="1303"/>
                <a:ext cx="172" cy="299"/>
              </a:xfrm>
              <a:custGeom>
                <a:avLst/>
                <a:gdLst>
                  <a:gd name="T0" fmla="*/ 930 w 74"/>
                  <a:gd name="T1" fmla="*/ 62 h 121"/>
                  <a:gd name="T2" fmla="*/ 428 w 74"/>
                  <a:gd name="T3" fmla="*/ 42 h 121"/>
                  <a:gd name="T4" fmla="*/ 237 w 74"/>
                  <a:gd name="T5" fmla="*/ 410 h 121"/>
                  <a:gd name="T6" fmla="*/ 228 w 74"/>
                  <a:gd name="T7" fmla="*/ 1826 h 121"/>
                  <a:gd name="T8" fmla="*/ 179 w 74"/>
                  <a:gd name="T9" fmla="*/ 1465 h 121"/>
                  <a:gd name="T10" fmla="*/ 265 w 74"/>
                  <a:gd name="T11" fmla="*/ 1161 h 121"/>
                  <a:gd name="T12" fmla="*/ 465 w 74"/>
                  <a:gd name="T13" fmla="*/ 665 h 121"/>
                  <a:gd name="T14" fmla="*/ 351 w 74"/>
                  <a:gd name="T15" fmla="*/ 423 h 121"/>
                  <a:gd name="T16" fmla="*/ 400 w 74"/>
                  <a:gd name="T17" fmla="*/ 195 h 121"/>
                  <a:gd name="T18" fmla="*/ 804 w 74"/>
                  <a:gd name="T19" fmla="*/ 62 h 1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4" h="121">
                    <a:moveTo>
                      <a:pt x="74" y="4"/>
                    </a:moveTo>
                    <a:cubicBezTo>
                      <a:pt x="61" y="5"/>
                      <a:pt x="47" y="0"/>
                      <a:pt x="34" y="3"/>
                    </a:cubicBezTo>
                    <a:cubicBezTo>
                      <a:pt x="22" y="6"/>
                      <a:pt x="21" y="17"/>
                      <a:pt x="19" y="27"/>
                    </a:cubicBezTo>
                    <a:cubicBezTo>
                      <a:pt x="12" y="56"/>
                      <a:pt x="0" y="96"/>
                      <a:pt x="18" y="121"/>
                    </a:cubicBezTo>
                    <a:cubicBezTo>
                      <a:pt x="16" y="113"/>
                      <a:pt x="13" y="106"/>
                      <a:pt x="14" y="97"/>
                    </a:cubicBezTo>
                    <a:cubicBezTo>
                      <a:pt x="15" y="90"/>
                      <a:pt x="20" y="84"/>
                      <a:pt x="21" y="77"/>
                    </a:cubicBezTo>
                    <a:cubicBezTo>
                      <a:pt x="22" y="64"/>
                      <a:pt x="15" y="37"/>
                      <a:pt x="37" y="44"/>
                    </a:cubicBezTo>
                    <a:cubicBezTo>
                      <a:pt x="30" y="38"/>
                      <a:pt x="26" y="37"/>
                      <a:pt x="28" y="28"/>
                    </a:cubicBezTo>
                    <a:cubicBezTo>
                      <a:pt x="28" y="26"/>
                      <a:pt x="30" y="15"/>
                      <a:pt x="32" y="13"/>
                    </a:cubicBezTo>
                    <a:cubicBezTo>
                      <a:pt x="37" y="7"/>
                      <a:pt x="56" y="6"/>
                      <a:pt x="64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0" name="Freeform 782">
                <a:extLst>
                  <a:ext uri="{FF2B5EF4-FFF2-40B4-BE49-F238E27FC236}">
                    <a16:creationId xmlns:a16="http://schemas.microsoft.com/office/drawing/2014/main" id="{5DC12E21-4B23-45BF-AB6E-B6FB40325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7" y="1592"/>
                <a:ext cx="109" cy="193"/>
              </a:xfrm>
              <a:custGeom>
                <a:avLst/>
                <a:gdLst>
                  <a:gd name="T0" fmla="*/ 350 w 47"/>
                  <a:gd name="T1" fmla="*/ 0 h 78"/>
                  <a:gd name="T2" fmla="*/ 49 w 47"/>
                  <a:gd name="T3" fmla="*/ 257 h 78"/>
                  <a:gd name="T4" fmla="*/ 102 w 47"/>
                  <a:gd name="T5" fmla="*/ 544 h 78"/>
                  <a:gd name="T6" fmla="*/ 339 w 47"/>
                  <a:gd name="T7" fmla="*/ 881 h 78"/>
                  <a:gd name="T8" fmla="*/ 587 w 47"/>
                  <a:gd name="T9" fmla="*/ 1183 h 78"/>
                  <a:gd name="T10" fmla="*/ 424 w 47"/>
                  <a:gd name="T11" fmla="*/ 864 h 78"/>
                  <a:gd name="T12" fmla="*/ 399 w 47"/>
                  <a:gd name="T13" fmla="*/ 594 h 78"/>
                  <a:gd name="T14" fmla="*/ 151 w 47"/>
                  <a:gd name="T15" fmla="*/ 361 h 78"/>
                  <a:gd name="T16" fmla="*/ 274 w 47"/>
                  <a:gd name="T17" fmla="*/ 74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7" h="78">
                    <a:moveTo>
                      <a:pt x="28" y="0"/>
                    </a:moveTo>
                    <a:cubicBezTo>
                      <a:pt x="21" y="3"/>
                      <a:pt x="8" y="11"/>
                      <a:pt x="4" y="17"/>
                    </a:cubicBezTo>
                    <a:cubicBezTo>
                      <a:pt x="0" y="24"/>
                      <a:pt x="4" y="30"/>
                      <a:pt x="8" y="36"/>
                    </a:cubicBezTo>
                    <a:cubicBezTo>
                      <a:pt x="13" y="43"/>
                      <a:pt x="20" y="53"/>
                      <a:pt x="27" y="58"/>
                    </a:cubicBezTo>
                    <a:cubicBezTo>
                      <a:pt x="36" y="66"/>
                      <a:pt x="43" y="66"/>
                      <a:pt x="47" y="78"/>
                    </a:cubicBezTo>
                    <a:cubicBezTo>
                      <a:pt x="46" y="67"/>
                      <a:pt x="42" y="64"/>
                      <a:pt x="34" y="57"/>
                    </a:cubicBezTo>
                    <a:cubicBezTo>
                      <a:pt x="26" y="51"/>
                      <a:pt x="23" y="47"/>
                      <a:pt x="32" y="39"/>
                    </a:cubicBezTo>
                    <a:cubicBezTo>
                      <a:pt x="22" y="39"/>
                      <a:pt x="16" y="34"/>
                      <a:pt x="12" y="24"/>
                    </a:cubicBezTo>
                    <a:cubicBezTo>
                      <a:pt x="8" y="13"/>
                      <a:pt x="15" y="13"/>
                      <a:pt x="22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1" name="Freeform 783">
                <a:extLst>
                  <a:ext uri="{FF2B5EF4-FFF2-40B4-BE49-F238E27FC236}">
                    <a16:creationId xmlns:a16="http://schemas.microsoft.com/office/drawing/2014/main" id="{3924264C-082B-473C-9EFA-62500A567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624"/>
                <a:ext cx="167" cy="30"/>
              </a:xfrm>
              <a:custGeom>
                <a:avLst/>
                <a:gdLst>
                  <a:gd name="T0" fmla="*/ 0 w 72"/>
                  <a:gd name="T1" fmla="*/ 188 h 12"/>
                  <a:gd name="T2" fmla="*/ 898 w 72"/>
                  <a:gd name="T3" fmla="*/ 2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2" h="12">
                    <a:moveTo>
                      <a:pt x="0" y="12"/>
                    </a:moveTo>
                    <a:cubicBezTo>
                      <a:pt x="23" y="0"/>
                      <a:pt x="49" y="2"/>
                      <a:pt x="72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2" name="Freeform 784">
                <a:extLst>
                  <a:ext uri="{FF2B5EF4-FFF2-40B4-BE49-F238E27FC236}">
                    <a16:creationId xmlns:a16="http://schemas.microsoft.com/office/drawing/2014/main" id="{F9CAF8A4-000B-4CC0-8188-E40DDEBF2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5" y="1731"/>
                <a:ext cx="294" cy="128"/>
              </a:xfrm>
              <a:custGeom>
                <a:avLst/>
                <a:gdLst>
                  <a:gd name="T0" fmla="*/ 0 w 127"/>
                  <a:gd name="T1" fmla="*/ 153 h 52"/>
                  <a:gd name="T2" fmla="*/ 567 w 127"/>
                  <a:gd name="T3" fmla="*/ 182 h 52"/>
                  <a:gd name="T4" fmla="*/ 1104 w 127"/>
                  <a:gd name="T5" fmla="*/ 91 h 52"/>
                  <a:gd name="T6" fmla="*/ 1451 w 127"/>
                  <a:gd name="T7" fmla="*/ 91 h 52"/>
                  <a:gd name="T8" fmla="*/ 1451 w 127"/>
                  <a:gd name="T9" fmla="*/ 775 h 52"/>
                  <a:gd name="T10" fmla="*/ 1116 w 127"/>
                  <a:gd name="T11" fmla="*/ 182 h 52"/>
                  <a:gd name="T12" fmla="*/ 482 w 127"/>
                  <a:gd name="T13" fmla="*/ 389 h 52"/>
                  <a:gd name="T14" fmla="*/ 273 w 127"/>
                  <a:gd name="T15" fmla="*/ 236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7" h="52">
                    <a:moveTo>
                      <a:pt x="0" y="10"/>
                    </a:moveTo>
                    <a:cubicBezTo>
                      <a:pt x="14" y="14"/>
                      <a:pt x="31" y="12"/>
                      <a:pt x="46" y="12"/>
                    </a:cubicBezTo>
                    <a:cubicBezTo>
                      <a:pt x="59" y="12"/>
                      <a:pt x="76" y="8"/>
                      <a:pt x="89" y="6"/>
                    </a:cubicBezTo>
                    <a:cubicBezTo>
                      <a:pt x="97" y="5"/>
                      <a:pt x="110" y="0"/>
                      <a:pt x="117" y="6"/>
                    </a:cubicBezTo>
                    <a:cubicBezTo>
                      <a:pt x="127" y="14"/>
                      <a:pt x="118" y="41"/>
                      <a:pt x="117" y="52"/>
                    </a:cubicBezTo>
                    <a:cubicBezTo>
                      <a:pt x="127" y="10"/>
                      <a:pt x="115" y="7"/>
                      <a:pt x="90" y="12"/>
                    </a:cubicBezTo>
                    <a:cubicBezTo>
                      <a:pt x="61" y="15"/>
                      <a:pt x="42" y="23"/>
                      <a:pt x="39" y="26"/>
                    </a:cubicBezTo>
                    <a:cubicBezTo>
                      <a:pt x="38" y="17"/>
                      <a:pt x="28" y="17"/>
                      <a:pt x="22" y="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3" name="Freeform 785">
                <a:extLst>
                  <a:ext uri="{FF2B5EF4-FFF2-40B4-BE49-F238E27FC236}">
                    <a16:creationId xmlns:a16="http://schemas.microsoft.com/office/drawing/2014/main" id="{03B149E5-C765-47F1-931C-95263475F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1906"/>
                <a:ext cx="236" cy="37"/>
              </a:xfrm>
              <a:custGeom>
                <a:avLst/>
                <a:gdLst>
                  <a:gd name="T0" fmla="*/ 0 w 102"/>
                  <a:gd name="T1" fmla="*/ 212 h 15"/>
                  <a:gd name="T2" fmla="*/ 696 w 102"/>
                  <a:gd name="T3" fmla="*/ 104 h 15"/>
                  <a:gd name="T4" fmla="*/ 1263 w 102"/>
                  <a:gd name="T5" fmla="*/ 12 h 15"/>
                  <a:gd name="T6" fmla="*/ 990 w 102"/>
                  <a:gd name="T7" fmla="*/ 195 h 15"/>
                  <a:gd name="T8" fmla="*/ 669 w 102"/>
                  <a:gd name="T9" fmla="*/ 212 h 15"/>
                  <a:gd name="T10" fmla="*/ 86 w 102"/>
                  <a:gd name="T11" fmla="*/ 153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2" h="15">
                    <a:moveTo>
                      <a:pt x="0" y="14"/>
                    </a:moveTo>
                    <a:cubicBezTo>
                      <a:pt x="16" y="0"/>
                      <a:pt x="37" y="5"/>
                      <a:pt x="56" y="7"/>
                    </a:cubicBezTo>
                    <a:cubicBezTo>
                      <a:pt x="72" y="8"/>
                      <a:pt x="86" y="6"/>
                      <a:pt x="102" y="1"/>
                    </a:cubicBezTo>
                    <a:cubicBezTo>
                      <a:pt x="94" y="4"/>
                      <a:pt x="88" y="11"/>
                      <a:pt x="80" y="13"/>
                    </a:cubicBezTo>
                    <a:cubicBezTo>
                      <a:pt x="73" y="15"/>
                      <a:pt x="61" y="14"/>
                      <a:pt x="54" y="14"/>
                    </a:cubicBezTo>
                    <a:cubicBezTo>
                      <a:pt x="39" y="12"/>
                      <a:pt x="22" y="6"/>
                      <a:pt x="7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4" name="Freeform 786">
                <a:extLst>
                  <a:ext uri="{FF2B5EF4-FFF2-40B4-BE49-F238E27FC236}">
                    <a16:creationId xmlns:a16="http://schemas.microsoft.com/office/drawing/2014/main" id="{65AB871D-726D-444C-BD88-5D43C275E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1933"/>
                <a:ext cx="188" cy="188"/>
              </a:xfrm>
              <a:custGeom>
                <a:avLst/>
                <a:gdLst>
                  <a:gd name="T0" fmla="*/ 0 w 81"/>
                  <a:gd name="T1" fmla="*/ 1150 h 76"/>
                  <a:gd name="T2" fmla="*/ 399 w 81"/>
                  <a:gd name="T3" fmla="*/ 423 h 76"/>
                  <a:gd name="T4" fmla="*/ 726 w 81"/>
                  <a:gd name="T5" fmla="*/ 228 h 76"/>
                  <a:gd name="T6" fmla="*/ 1012 w 81"/>
                  <a:gd name="T7" fmla="*/ 0 h 76"/>
                  <a:gd name="T8" fmla="*/ 766 w 81"/>
                  <a:gd name="T9" fmla="*/ 423 h 76"/>
                  <a:gd name="T10" fmla="*/ 490 w 81"/>
                  <a:gd name="T11" fmla="*/ 668 h 76"/>
                  <a:gd name="T12" fmla="*/ 285 w 81"/>
                  <a:gd name="T13" fmla="*/ 801 h 76"/>
                  <a:gd name="T14" fmla="*/ 74 w 81"/>
                  <a:gd name="T15" fmla="*/ 935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76">
                    <a:moveTo>
                      <a:pt x="0" y="76"/>
                    </a:moveTo>
                    <a:cubicBezTo>
                      <a:pt x="0" y="61"/>
                      <a:pt x="19" y="37"/>
                      <a:pt x="32" y="28"/>
                    </a:cubicBezTo>
                    <a:cubicBezTo>
                      <a:pt x="40" y="23"/>
                      <a:pt x="50" y="19"/>
                      <a:pt x="58" y="15"/>
                    </a:cubicBezTo>
                    <a:cubicBezTo>
                      <a:pt x="65" y="10"/>
                      <a:pt x="77" y="6"/>
                      <a:pt x="81" y="0"/>
                    </a:cubicBezTo>
                    <a:cubicBezTo>
                      <a:pt x="78" y="10"/>
                      <a:pt x="55" y="16"/>
                      <a:pt x="61" y="28"/>
                    </a:cubicBezTo>
                    <a:cubicBezTo>
                      <a:pt x="45" y="22"/>
                      <a:pt x="44" y="33"/>
                      <a:pt x="39" y="44"/>
                    </a:cubicBezTo>
                    <a:cubicBezTo>
                      <a:pt x="33" y="37"/>
                      <a:pt x="24" y="47"/>
                      <a:pt x="23" y="53"/>
                    </a:cubicBezTo>
                    <a:cubicBezTo>
                      <a:pt x="15" y="51"/>
                      <a:pt x="9" y="56"/>
                      <a:pt x="6" y="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5" name="Freeform 787">
                <a:extLst>
                  <a:ext uri="{FF2B5EF4-FFF2-40B4-BE49-F238E27FC236}">
                    <a16:creationId xmlns:a16="http://schemas.microsoft.com/office/drawing/2014/main" id="{BF3948B1-279F-4747-9C4F-ADE41797C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6" y="1881"/>
                <a:ext cx="92" cy="223"/>
              </a:xfrm>
              <a:custGeom>
                <a:avLst/>
                <a:gdLst>
                  <a:gd name="T0" fmla="*/ 488 w 40"/>
                  <a:gd name="T1" fmla="*/ 0 h 90"/>
                  <a:gd name="T2" fmla="*/ 85 w 40"/>
                  <a:gd name="T3" fmla="*/ 805 h 90"/>
                  <a:gd name="T4" fmla="*/ 28 w 40"/>
                  <a:gd name="T5" fmla="*/ 1122 h 90"/>
                  <a:gd name="T6" fmla="*/ 338 w 40"/>
                  <a:gd name="T7" fmla="*/ 1370 h 90"/>
                  <a:gd name="T8" fmla="*/ 94 w 40"/>
                  <a:gd name="T9" fmla="*/ 1122 h 90"/>
                  <a:gd name="T10" fmla="*/ 195 w 40"/>
                  <a:gd name="T11" fmla="*/ 927 h 90"/>
                  <a:gd name="T12" fmla="*/ 170 w 40"/>
                  <a:gd name="T13" fmla="*/ 761 h 90"/>
                  <a:gd name="T14" fmla="*/ 253 w 40"/>
                  <a:gd name="T15" fmla="*/ 689 h 90"/>
                  <a:gd name="T16" fmla="*/ 244 w 40"/>
                  <a:gd name="T17" fmla="*/ 577 h 90"/>
                  <a:gd name="T18" fmla="*/ 448 w 40"/>
                  <a:gd name="T19" fmla="*/ 124 h 9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0" h="90">
                    <a:moveTo>
                      <a:pt x="40" y="0"/>
                    </a:moveTo>
                    <a:cubicBezTo>
                      <a:pt x="28" y="17"/>
                      <a:pt x="15" y="35"/>
                      <a:pt x="7" y="53"/>
                    </a:cubicBezTo>
                    <a:cubicBezTo>
                      <a:pt x="4" y="58"/>
                      <a:pt x="0" y="69"/>
                      <a:pt x="2" y="74"/>
                    </a:cubicBezTo>
                    <a:cubicBezTo>
                      <a:pt x="5" y="82"/>
                      <a:pt x="21" y="89"/>
                      <a:pt x="28" y="90"/>
                    </a:cubicBezTo>
                    <a:cubicBezTo>
                      <a:pt x="21" y="87"/>
                      <a:pt x="10" y="82"/>
                      <a:pt x="8" y="74"/>
                    </a:cubicBezTo>
                    <a:cubicBezTo>
                      <a:pt x="8" y="69"/>
                      <a:pt x="10" y="61"/>
                      <a:pt x="16" y="61"/>
                    </a:cubicBezTo>
                    <a:cubicBezTo>
                      <a:pt x="15" y="57"/>
                      <a:pt x="12" y="54"/>
                      <a:pt x="14" y="50"/>
                    </a:cubicBezTo>
                    <a:cubicBezTo>
                      <a:pt x="15" y="47"/>
                      <a:pt x="20" y="47"/>
                      <a:pt x="21" y="45"/>
                    </a:cubicBezTo>
                    <a:cubicBezTo>
                      <a:pt x="22" y="43"/>
                      <a:pt x="20" y="41"/>
                      <a:pt x="20" y="38"/>
                    </a:cubicBezTo>
                    <a:cubicBezTo>
                      <a:pt x="22" y="29"/>
                      <a:pt x="32" y="16"/>
                      <a:pt x="37" y="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6" name="Freeform 788">
                <a:extLst>
                  <a:ext uri="{FF2B5EF4-FFF2-40B4-BE49-F238E27FC236}">
                    <a16:creationId xmlns:a16="http://schemas.microsoft.com/office/drawing/2014/main" id="{DDD08F6F-5F72-4107-BBFA-C5E5725D5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2" y="2121"/>
                <a:ext cx="60" cy="342"/>
              </a:xfrm>
              <a:custGeom>
                <a:avLst/>
                <a:gdLst>
                  <a:gd name="T0" fmla="*/ 235 w 26"/>
                  <a:gd name="T1" fmla="*/ 42 h 138"/>
                  <a:gd name="T2" fmla="*/ 134 w 26"/>
                  <a:gd name="T3" fmla="*/ 424 h 138"/>
                  <a:gd name="T4" fmla="*/ 122 w 26"/>
                  <a:gd name="T5" fmla="*/ 914 h 138"/>
                  <a:gd name="T6" fmla="*/ 28 w 26"/>
                  <a:gd name="T7" fmla="*/ 1338 h 138"/>
                  <a:gd name="T8" fmla="*/ 111 w 26"/>
                  <a:gd name="T9" fmla="*/ 2102 h 138"/>
                  <a:gd name="T10" fmla="*/ 309 w 26"/>
                  <a:gd name="T11" fmla="*/ 1093 h 138"/>
                  <a:gd name="T12" fmla="*/ 224 w 26"/>
                  <a:gd name="T13" fmla="*/ 835 h 138"/>
                  <a:gd name="T14" fmla="*/ 282 w 26"/>
                  <a:gd name="T15" fmla="*/ 701 h 138"/>
                  <a:gd name="T16" fmla="*/ 245 w 26"/>
                  <a:gd name="T17" fmla="*/ 486 h 138"/>
                  <a:gd name="T18" fmla="*/ 282 w 26"/>
                  <a:gd name="T19" fmla="*/ 42 h 138"/>
                  <a:gd name="T20" fmla="*/ 256 w 26"/>
                  <a:gd name="T21" fmla="*/ 12 h 1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" h="138">
                    <a:moveTo>
                      <a:pt x="19" y="3"/>
                    </a:moveTo>
                    <a:cubicBezTo>
                      <a:pt x="13" y="13"/>
                      <a:pt x="10" y="16"/>
                      <a:pt x="11" y="28"/>
                    </a:cubicBezTo>
                    <a:cubicBezTo>
                      <a:pt x="12" y="39"/>
                      <a:pt x="12" y="49"/>
                      <a:pt x="10" y="60"/>
                    </a:cubicBezTo>
                    <a:cubicBezTo>
                      <a:pt x="9" y="70"/>
                      <a:pt x="3" y="78"/>
                      <a:pt x="2" y="88"/>
                    </a:cubicBezTo>
                    <a:cubicBezTo>
                      <a:pt x="0" y="102"/>
                      <a:pt x="4" y="124"/>
                      <a:pt x="9" y="138"/>
                    </a:cubicBezTo>
                    <a:cubicBezTo>
                      <a:pt x="8" y="128"/>
                      <a:pt x="0" y="58"/>
                      <a:pt x="25" y="72"/>
                    </a:cubicBezTo>
                    <a:cubicBezTo>
                      <a:pt x="19" y="70"/>
                      <a:pt x="16" y="60"/>
                      <a:pt x="18" y="55"/>
                    </a:cubicBezTo>
                    <a:cubicBezTo>
                      <a:pt x="18" y="52"/>
                      <a:pt x="22" y="50"/>
                      <a:pt x="23" y="46"/>
                    </a:cubicBezTo>
                    <a:cubicBezTo>
                      <a:pt x="24" y="42"/>
                      <a:pt x="20" y="36"/>
                      <a:pt x="20" y="32"/>
                    </a:cubicBezTo>
                    <a:cubicBezTo>
                      <a:pt x="20" y="20"/>
                      <a:pt x="9" y="2"/>
                      <a:pt x="23" y="3"/>
                    </a:cubicBezTo>
                    <a:cubicBezTo>
                      <a:pt x="20" y="1"/>
                      <a:pt x="26" y="0"/>
                      <a:pt x="21" y="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7" name="Freeform 789">
                <a:extLst>
                  <a:ext uri="{FF2B5EF4-FFF2-40B4-BE49-F238E27FC236}">
                    <a16:creationId xmlns:a16="http://schemas.microsoft.com/office/drawing/2014/main" id="{ECECCEF2-E540-4B1F-8F16-23AD7AA5E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134"/>
                <a:ext cx="176" cy="148"/>
              </a:xfrm>
              <a:custGeom>
                <a:avLst/>
                <a:gdLst>
                  <a:gd name="T0" fmla="*/ 0 w 76"/>
                  <a:gd name="T1" fmla="*/ 0 h 60"/>
                  <a:gd name="T2" fmla="*/ 574 w 76"/>
                  <a:gd name="T3" fmla="*/ 269 h 60"/>
                  <a:gd name="T4" fmla="*/ 831 w 76"/>
                  <a:gd name="T5" fmla="*/ 585 h 60"/>
                  <a:gd name="T6" fmla="*/ 831 w 76"/>
                  <a:gd name="T7" fmla="*/ 900 h 60"/>
                  <a:gd name="T8" fmla="*/ 623 w 76"/>
                  <a:gd name="T9" fmla="*/ 585 h 60"/>
                  <a:gd name="T10" fmla="*/ 350 w 76"/>
                  <a:gd name="T11" fmla="*/ 269 h 60"/>
                  <a:gd name="T12" fmla="*/ 151 w 76"/>
                  <a:gd name="T13" fmla="*/ 91 h 60"/>
                  <a:gd name="T14" fmla="*/ 134 w 76"/>
                  <a:gd name="T15" fmla="*/ 62 h 6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76" h="60">
                    <a:moveTo>
                      <a:pt x="0" y="0"/>
                    </a:moveTo>
                    <a:cubicBezTo>
                      <a:pt x="16" y="0"/>
                      <a:pt x="34" y="9"/>
                      <a:pt x="46" y="18"/>
                    </a:cubicBezTo>
                    <a:cubicBezTo>
                      <a:pt x="54" y="24"/>
                      <a:pt x="61" y="31"/>
                      <a:pt x="67" y="39"/>
                    </a:cubicBezTo>
                    <a:cubicBezTo>
                      <a:pt x="76" y="52"/>
                      <a:pt x="70" y="49"/>
                      <a:pt x="67" y="60"/>
                    </a:cubicBezTo>
                    <a:cubicBezTo>
                      <a:pt x="67" y="48"/>
                      <a:pt x="64" y="34"/>
                      <a:pt x="50" y="39"/>
                    </a:cubicBezTo>
                    <a:cubicBezTo>
                      <a:pt x="46" y="24"/>
                      <a:pt x="38" y="26"/>
                      <a:pt x="28" y="18"/>
                    </a:cubicBezTo>
                    <a:cubicBezTo>
                      <a:pt x="22" y="13"/>
                      <a:pt x="20" y="7"/>
                      <a:pt x="12" y="6"/>
                    </a:cubicBezTo>
                    <a:cubicBezTo>
                      <a:pt x="12" y="5"/>
                      <a:pt x="11" y="5"/>
                      <a:pt x="11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8" name="Freeform 790">
                <a:extLst>
                  <a:ext uri="{FF2B5EF4-FFF2-40B4-BE49-F238E27FC236}">
                    <a16:creationId xmlns:a16="http://schemas.microsoft.com/office/drawing/2014/main" id="{E388C76B-2C4B-4534-9811-C7B8042AA2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2643"/>
                <a:ext cx="81" cy="126"/>
              </a:xfrm>
              <a:custGeom>
                <a:avLst/>
                <a:gdLst>
                  <a:gd name="T0" fmla="*/ 12 w 35"/>
                  <a:gd name="T1" fmla="*/ 768 h 51"/>
                  <a:gd name="T2" fmla="*/ 113 w 35"/>
                  <a:gd name="T3" fmla="*/ 269 h 51"/>
                  <a:gd name="T4" fmla="*/ 433 w 35"/>
                  <a:gd name="T5" fmla="*/ 0 h 51"/>
                  <a:gd name="T6" fmla="*/ 285 w 35"/>
                  <a:gd name="T7" fmla="*/ 183 h 51"/>
                  <a:gd name="T8" fmla="*/ 236 w 35"/>
                  <a:gd name="T9" fmla="*/ 440 h 51"/>
                  <a:gd name="T10" fmla="*/ 86 w 35"/>
                  <a:gd name="T11" fmla="*/ 586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5" h="51">
                    <a:moveTo>
                      <a:pt x="1" y="51"/>
                    </a:moveTo>
                    <a:cubicBezTo>
                      <a:pt x="0" y="43"/>
                      <a:pt x="5" y="25"/>
                      <a:pt x="9" y="18"/>
                    </a:cubicBezTo>
                    <a:cubicBezTo>
                      <a:pt x="14" y="11"/>
                      <a:pt x="28" y="3"/>
                      <a:pt x="35" y="0"/>
                    </a:cubicBezTo>
                    <a:cubicBezTo>
                      <a:pt x="32" y="4"/>
                      <a:pt x="27" y="8"/>
                      <a:pt x="23" y="12"/>
                    </a:cubicBezTo>
                    <a:cubicBezTo>
                      <a:pt x="16" y="20"/>
                      <a:pt x="17" y="20"/>
                      <a:pt x="19" y="29"/>
                    </a:cubicBezTo>
                    <a:cubicBezTo>
                      <a:pt x="13" y="24"/>
                      <a:pt x="10" y="34"/>
                      <a:pt x="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9" name="Freeform 791">
                <a:extLst>
                  <a:ext uri="{FF2B5EF4-FFF2-40B4-BE49-F238E27FC236}">
                    <a16:creationId xmlns:a16="http://schemas.microsoft.com/office/drawing/2014/main" id="{50ED8FE0-8605-4DC8-AE3B-4F3E3DB9D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758"/>
                <a:ext cx="751" cy="99"/>
              </a:xfrm>
              <a:custGeom>
                <a:avLst/>
                <a:gdLst>
                  <a:gd name="T0" fmla="*/ 0 w 324"/>
                  <a:gd name="T1" fmla="*/ 215 h 40"/>
                  <a:gd name="T2" fmla="*/ 501 w 324"/>
                  <a:gd name="T3" fmla="*/ 228 h 40"/>
                  <a:gd name="T4" fmla="*/ 925 w 324"/>
                  <a:gd name="T5" fmla="*/ 183 h 40"/>
                  <a:gd name="T6" fmla="*/ 1982 w 324"/>
                  <a:gd name="T7" fmla="*/ 42 h 40"/>
                  <a:gd name="T8" fmla="*/ 2503 w 324"/>
                  <a:gd name="T9" fmla="*/ 74 h 40"/>
                  <a:gd name="T10" fmla="*/ 2911 w 324"/>
                  <a:gd name="T11" fmla="*/ 228 h 40"/>
                  <a:gd name="T12" fmla="*/ 3611 w 324"/>
                  <a:gd name="T13" fmla="*/ 228 h 40"/>
                  <a:gd name="T14" fmla="*/ 4035 w 324"/>
                  <a:gd name="T15" fmla="*/ 606 h 40"/>
                  <a:gd name="T16" fmla="*/ 3563 w 324"/>
                  <a:gd name="T17" fmla="*/ 332 h 40"/>
                  <a:gd name="T18" fmla="*/ 3363 w 324"/>
                  <a:gd name="T19" fmla="*/ 441 h 40"/>
                  <a:gd name="T20" fmla="*/ 3213 w 324"/>
                  <a:gd name="T21" fmla="*/ 453 h 40"/>
                  <a:gd name="T22" fmla="*/ 2890 w 324"/>
                  <a:gd name="T23" fmla="*/ 361 h 40"/>
                  <a:gd name="T24" fmla="*/ 2703 w 324"/>
                  <a:gd name="T25" fmla="*/ 332 h 40"/>
                  <a:gd name="T26" fmla="*/ 2589 w 324"/>
                  <a:gd name="T27" fmla="*/ 245 h 40"/>
                  <a:gd name="T28" fmla="*/ 1945 w 324"/>
                  <a:gd name="T29" fmla="*/ 215 h 40"/>
                  <a:gd name="T30" fmla="*/ 1296 w 324"/>
                  <a:gd name="T31" fmla="*/ 275 h 40"/>
                  <a:gd name="T32" fmla="*/ 974 w 324"/>
                  <a:gd name="T33" fmla="*/ 307 h 40"/>
                  <a:gd name="T34" fmla="*/ 635 w 324"/>
                  <a:gd name="T35" fmla="*/ 319 h 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4" h="40">
                    <a:moveTo>
                      <a:pt x="0" y="14"/>
                    </a:moveTo>
                    <a:cubicBezTo>
                      <a:pt x="12" y="18"/>
                      <a:pt x="27" y="11"/>
                      <a:pt x="40" y="15"/>
                    </a:cubicBezTo>
                    <a:cubicBezTo>
                      <a:pt x="53" y="18"/>
                      <a:pt x="61" y="17"/>
                      <a:pt x="74" y="12"/>
                    </a:cubicBezTo>
                    <a:cubicBezTo>
                      <a:pt x="104" y="1"/>
                      <a:pt x="127" y="2"/>
                      <a:pt x="159" y="3"/>
                    </a:cubicBezTo>
                    <a:cubicBezTo>
                      <a:pt x="173" y="4"/>
                      <a:pt x="187" y="4"/>
                      <a:pt x="201" y="5"/>
                    </a:cubicBezTo>
                    <a:cubicBezTo>
                      <a:pt x="214" y="5"/>
                      <a:pt x="221" y="11"/>
                      <a:pt x="234" y="15"/>
                    </a:cubicBezTo>
                    <a:cubicBezTo>
                      <a:pt x="252" y="22"/>
                      <a:pt x="271" y="14"/>
                      <a:pt x="290" y="15"/>
                    </a:cubicBezTo>
                    <a:cubicBezTo>
                      <a:pt x="310" y="17"/>
                      <a:pt x="311" y="29"/>
                      <a:pt x="324" y="40"/>
                    </a:cubicBezTo>
                    <a:cubicBezTo>
                      <a:pt x="318" y="33"/>
                      <a:pt x="296" y="22"/>
                      <a:pt x="286" y="22"/>
                    </a:cubicBezTo>
                    <a:cubicBezTo>
                      <a:pt x="278" y="22"/>
                      <a:pt x="276" y="26"/>
                      <a:pt x="270" y="29"/>
                    </a:cubicBezTo>
                    <a:cubicBezTo>
                      <a:pt x="259" y="36"/>
                      <a:pt x="267" y="32"/>
                      <a:pt x="258" y="30"/>
                    </a:cubicBezTo>
                    <a:cubicBezTo>
                      <a:pt x="250" y="28"/>
                      <a:pt x="240" y="26"/>
                      <a:pt x="232" y="24"/>
                    </a:cubicBezTo>
                    <a:cubicBezTo>
                      <a:pt x="227" y="23"/>
                      <a:pt x="222" y="23"/>
                      <a:pt x="217" y="22"/>
                    </a:cubicBezTo>
                    <a:cubicBezTo>
                      <a:pt x="213" y="21"/>
                      <a:pt x="212" y="19"/>
                      <a:pt x="208" y="16"/>
                    </a:cubicBezTo>
                    <a:cubicBezTo>
                      <a:pt x="192" y="8"/>
                      <a:pt x="172" y="18"/>
                      <a:pt x="156" y="14"/>
                    </a:cubicBezTo>
                    <a:cubicBezTo>
                      <a:pt x="133" y="9"/>
                      <a:pt x="124" y="8"/>
                      <a:pt x="104" y="18"/>
                    </a:cubicBezTo>
                    <a:cubicBezTo>
                      <a:pt x="103" y="0"/>
                      <a:pt x="84" y="16"/>
                      <a:pt x="78" y="20"/>
                    </a:cubicBezTo>
                    <a:cubicBezTo>
                      <a:pt x="70" y="24"/>
                      <a:pt x="60" y="23"/>
                      <a:pt x="51" y="2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0" name="Freeform 792">
                <a:extLst>
                  <a:ext uri="{FF2B5EF4-FFF2-40B4-BE49-F238E27FC236}">
                    <a16:creationId xmlns:a16="http://schemas.microsoft.com/office/drawing/2014/main" id="{CA783D30-13DD-4F8F-80E7-C88055CB3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943"/>
                <a:ext cx="162" cy="97"/>
              </a:xfrm>
              <a:custGeom>
                <a:avLst/>
                <a:gdLst>
                  <a:gd name="T0" fmla="*/ 0 w 70"/>
                  <a:gd name="T1" fmla="*/ 433 h 39"/>
                  <a:gd name="T2" fmla="*/ 558 w 70"/>
                  <a:gd name="T3" fmla="*/ 154 h 39"/>
                  <a:gd name="T4" fmla="*/ 782 w 70"/>
                  <a:gd name="T5" fmla="*/ 124 h 39"/>
                  <a:gd name="T6" fmla="*/ 856 w 70"/>
                  <a:gd name="T7" fmla="*/ 599 h 39"/>
                  <a:gd name="T8" fmla="*/ 620 w 70"/>
                  <a:gd name="T9" fmla="*/ 216 h 39"/>
                  <a:gd name="T10" fmla="*/ 331 w 70"/>
                  <a:gd name="T11" fmla="*/ 308 h 39"/>
                  <a:gd name="T12" fmla="*/ 102 w 70"/>
                  <a:gd name="T13" fmla="*/ 403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" h="39">
                    <a:moveTo>
                      <a:pt x="0" y="28"/>
                    </a:moveTo>
                    <a:cubicBezTo>
                      <a:pt x="4" y="11"/>
                      <a:pt x="31" y="17"/>
                      <a:pt x="45" y="10"/>
                    </a:cubicBezTo>
                    <a:cubicBezTo>
                      <a:pt x="54" y="5"/>
                      <a:pt x="56" y="0"/>
                      <a:pt x="63" y="8"/>
                    </a:cubicBezTo>
                    <a:cubicBezTo>
                      <a:pt x="70" y="17"/>
                      <a:pt x="66" y="30"/>
                      <a:pt x="69" y="39"/>
                    </a:cubicBezTo>
                    <a:cubicBezTo>
                      <a:pt x="69" y="26"/>
                      <a:pt x="66" y="9"/>
                      <a:pt x="50" y="14"/>
                    </a:cubicBezTo>
                    <a:cubicBezTo>
                      <a:pt x="41" y="17"/>
                      <a:pt x="37" y="23"/>
                      <a:pt x="27" y="20"/>
                    </a:cubicBezTo>
                    <a:cubicBezTo>
                      <a:pt x="24" y="30"/>
                      <a:pt x="15" y="23"/>
                      <a:pt x="8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1" name="Freeform 793">
                <a:extLst>
                  <a:ext uri="{FF2B5EF4-FFF2-40B4-BE49-F238E27FC236}">
                    <a16:creationId xmlns:a16="http://schemas.microsoft.com/office/drawing/2014/main" id="{5F6F4CE4-3D0A-4511-A3D1-05991F2E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" y="1698"/>
                <a:ext cx="211" cy="154"/>
              </a:xfrm>
              <a:custGeom>
                <a:avLst/>
                <a:gdLst>
                  <a:gd name="T0" fmla="*/ 0 w 91"/>
                  <a:gd name="T1" fmla="*/ 951 h 62"/>
                  <a:gd name="T2" fmla="*/ 209 w 91"/>
                  <a:gd name="T3" fmla="*/ 611 h 62"/>
                  <a:gd name="T4" fmla="*/ 587 w 91"/>
                  <a:gd name="T5" fmla="*/ 291 h 62"/>
                  <a:gd name="T6" fmla="*/ 823 w 91"/>
                  <a:gd name="T7" fmla="*/ 0 h 62"/>
                  <a:gd name="T8" fmla="*/ 1134 w 91"/>
                  <a:gd name="T9" fmla="*/ 353 h 62"/>
                  <a:gd name="T10" fmla="*/ 786 w 91"/>
                  <a:gd name="T11" fmla="*/ 462 h 62"/>
                  <a:gd name="T12" fmla="*/ 596 w 91"/>
                  <a:gd name="T13" fmla="*/ 537 h 62"/>
                  <a:gd name="T14" fmla="*/ 415 w 91"/>
                  <a:gd name="T15" fmla="*/ 599 h 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1" h="62">
                    <a:moveTo>
                      <a:pt x="0" y="62"/>
                    </a:moveTo>
                    <a:cubicBezTo>
                      <a:pt x="9" y="56"/>
                      <a:pt x="11" y="46"/>
                      <a:pt x="17" y="40"/>
                    </a:cubicBezTo>
                    <a:cubicBezTo>
                      <a:pt x="26" y="32"/>
                      <a:pt x="39" y="29"/>
                      <a:pt x="47" y="19"/>
                    </a:cubicBezTo>
                    <a:cubicBezTo>
                      <a:pt x="52" y="13"/>
                      <a:pt x="56" y="1"/>
                      <a:pt x="66" y="0"/>
                    </a:cubicBezTo>
                    <a:cubicBezTo>
                      <a:pt x="74" y="0"/>
                      <a:pt x="86" y="16"/>
                      <a:pt x="91" y="23"/>
                    </a:cubicBezTo>
                    <a:cubicBezTo>
                      <a:pt x="81" y="7"/>
                      <a:pt x="49" y="7"/>
                      <a:pt x="63" y="30"/>
                    </a:cubicBezTo>
                    <a:cubicBezTo>
                      <a:pt x="58" y="21"/>
                      <a:pt x="48" y="25"/>
                      <a:pt x="48" y="35"/>
                    </a:cubicBezTo>
                    <a:cubicBezTo>
                      <a:pt x="43" y="30"/>
                      <a:pt x="37" y="35"/>
                      <a:pt x="33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2" name="Freeform 794">
                <a:extLst>
                  <a:ext uri="{FF2B5EF4-FFF2-40B4-BE49-F238E27FC236}">
                    <a16:creationId xmlns:a16="http://schemas.microsoft.com/office/drawing/2014/main" id="{1D74E106-6AA0-429F-9E78-A11275508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1491"/>
                <a:ext cx="139" cy="175"/>
              </a:xfrm>
              <a:custGeom>
                <a:avLst/>
                <a:gdLst>
                  <a:gd name="T0" fmla="*/ 746 w 60"/>
                  <a:gd name="T1" fmla="*/ 212 h 71"/>
                  <a:gd name="T2" fmla="*/ 171 w 60"/>
                  <a:gd name="T3" fmla="*/ 266 h 71"/>
                  <a:gd name="T4" fmla="*/ 151 w 60"/>
                  <a:gd name="T5" fmla="*/ 601 h 71"/>
                  <a:gd name="T6" fmla="*/ 0 w 60"/>
                  <a:gd name="T7" fmla="*/ 1062 h 71"/>
                  <a:gd name="T8" fmla="*/ 285 w 60"/>
                  <a:gd name="T9" fmla="*/ 796 h 71"/>
                  <a:gd name="T10" fmla="*/ 310 w 60"/>
                  <a:gd name="T11" fmla="*/ 493 h 71"/>
                  <a:gd name="T12" fmla="*/ 473 w 60"/>
                  <a:gd name="T13" fmla="*/ 256 h 71"/>
                  <a:gd name="T14" fmla="*/ 575 w 60"/>
                  <a:gd name="T15" fmla="*/ 153 h 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" h="71">
                    <a:moveTo>
                      <a:pt x="60" y="14"/>
                    </a:moveTo>
                    <a:cubicBezTo>
                      <a:pt x="48" y="4"/>
                      <a:pt x="20" y="0"/>
                      <a:pt x="14" y="18"/>
                    </a:cubicBezTo>
                    <a:cubicBezTo>
                      <a:pt x="11" y="25"/>
                      <a:pt x="13" y="33"/>
                      <a:pt x="12" y="40"/>
                    </a:cubicBezTo>
                    <a:cubicBezTo>
                      <a:pt x="11" y="53"/>
                      <a:pt x="7" y="60"/>
                      <a:pt x="0" y="71"/>
                    </a:cubicBezTo>
                    <a:cubicBezTo>
                      <a:pt x="5" y="65"/>
                      <a:pt x="13" y="49"/>
                      <a:pt x="23" y="53"/>
                    </a:cubicBezTo>
                    <a:cubicBezTo>
                      <a:pt x="18" y="48"/>
                      <a:pt x="14" y="33"/>
                      <a:pt x="25" y="33"/>
                    </a:cubicBezTo>
                    <a:cubicBezTo>
                      <a:pt x="10" y="22"/>
                      <a:pt x="29" y="8"/>
                      <a:pt x="38" y="17"/>
                    </a:cubicBezTo>
                    <a:cubicBezTo>
                      <a:pt x="37" y="11"/>
                      <a:pt x="42" y="9"/>
                      <a:pt x="46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3" name="Freeform 795">
                <a:extLst>
                  <a:ext uri="{FF2B5EF4-FFF2-40B4-BE49-F238E27FC236}">
                    <a16:creationId xmlns:a16="http://schemas.microsoft.com/office/drawing/2014/main" id="{65B24ACA-796B-43B4-B84D-359493537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2161"/>
                <a:ext cx="218" cy="227"/>
              </a:xfrm>
              <a:custGeom>
                <a:avLst/>
                <a:gdLst>
                  <a:gd name="T0" fmla="*/ 925 w 94"/>
                  <a:gd name="T1" fmla="*/ 0 h 92"/>
                  <a:gd name="T2" fmla="*/ 0 w 94"/>
                  <a:gd name="T3" fmla="*/ 1369 h 92"/>
                  <a:gd name="T4" fmla="*/ 925 w 94"/>
                  <a:gd name="T5" fmla="*/ 0 h 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4" h="92">
                    <a:moveTo>
                      <a:pt x="74" y="0"/>
                    </a:moveTo>
                    <a:cubicBezTo>
                      <a:pt x="80" y="23"/>
                      <a:pt x="66" y="85"/>
                      <a:pt x="0" y="91"/>
                    </a:cubicBezTo>
                    <a:cubicBezTo>
                      <a:pt x="34" y="92"/>
                      <a:pt x="94" y="72"/>
                      <a:pt x="74" y="0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4" name="Freeform 796">
                <a:extLst>
                  <a:ext uri="{FF2B5EF4-FFF2-40B4-BE49-F238E27FC236}">
                    <a16:creationId xmlns:a16="http://schemas.microsoft.com/office/drawing/2014/main" id="{3A88DA95-5602-4009-9FA0-3EA4BE326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1" y="2141"/>
                <a:ext cx="294" cy="356"/>
              </a:xfrm>
              <a:custGeom>
                <a:avLst/>
                <a:gdLst>
                  <a:gd name="T0" fmla="*/ 0 w 127"/>
                  <a:gd name="T1" fmla="*/ 2146 h 144"/>
                  <a:gd name="T2" fmla="*/ 857 w 127"/>
                  <a:gd name="T3" fmla="*/ 1765 h 144"/>
                  <a:gd name="T4" fmla="*/ 1377 w 127"/>
                  <a:gd name="T5" fmla="*/ 1100 h 144"/>
                  <a:gd name="T6" fmla="*/ 1350 w 127"/>
                  <a:gd name="T7" fmla="*/ 0 h 144"/>
                  <a:gd name="T8" fmla="*/ 1442 w 127"/>
                  <a:gd name="T9" fmla="*/ 1315 h 144"/>
                  <a:gd name="T10" fmla="*/ 718 w 127"/>
                  <a:gd name="T11" fmla="*/ 1980 h 144"/>
                  <a:gd name="T12" fmla="*/ 0 w 127"/>
                  <a:gd name="T13" fmla="*/ 2146 h 14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7" h="144">
                    <a:moveTo>
                      <a:pt x="0" y="142"/>
                    </a:moveTo>
                    <a:cubicBezTo>
                      <a:pt x="18" y="139"/>
                      <a:pt x="56" y="127"/>
                      <a:pt x="69" y="117"/>
                    </a:cubicBezTo>
                    <a:cubicBezTo>
                      <a:pt x="82" y="108"/>
                      <a:pt x="106" y="103"/>
                      <a:pt x="111" y="73"/>
                    </a:cubicBezTo>
                    <a:cubicBezTo>
                      <a:pt x="117" y="43"/>
                      <a:pt x="109" y="10"/>
                      <a:pt x="109" y="0"/>
                    </a:cubicBezTo>
                    <a:cubicBezTo>
                      <a:pt x="118" y="18"/>
                      <a:pt x="127" y="54"/>
                      <a:pt x="116" y="87"/>
                    </a:cubicBezTo>
                    <a:cubicBezTo>
                      <a:pt x="104" y="121"/>
                      <a:pt x="72" y="123"/>
                      <a:pt x="58" y="131"/>
                    </a:cubicBezTo>
                    <a:cubicBezTo>
                      <a:pt x="44" y="140"/>
                      <a:pt x="10" y="144"/>
                      <a:pt x="0" y="142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5" name="Freeform 797">
                <a:extLst>
                  <a:ext uri="{FF2B5EF4-FFF2-40B4-BE49-F238E27FC236}">
                    <a16:creationId xmlns:a16="http://schemas.microsoft.com/office/drawing/2014/main" id="{C6C5FFA6-2A11-4853-9F6E-97B884E2E9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" y="2361"/>
                <a:ext cx="310" cy="215"/>
              </a:xfrm>
              <a:custGeom>
                <a:avLst/>
                <a:gdLst>
                  <a:gd name="T0" fmla="*/ 0 w 134"/>
                  <a:gd name="T1" fmla="*/ 1300 h 87"/>
                  <a:gd name="T2" fmla="*/ 1076 w 134"/>
                  <a:gd name="T3" fmla="*/ 843 h 87"/>
                  <a:gd name="T4" fmla="*/ 1573 w 134"/>
                  <a:gd name="T5" fmla="*/ 166 h 87"/>
                  <a:gd name="T6" fmla="*/ 1585 w 134"/>
                  <a:gd name="T7" fmla="*/ 153 h 87"/>
                  <a:gd name="T8" fmla="*/ 1161 w 134"/>
                  <a:gd name="T9" fmla="*/ 922 h 87"/>
                  <a:gd name="T10" fmla="*/ 0 w 134"/>
                  <a:gd name="T11" fmla="*/ 1300 h 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4" h="87">
                    <a:moveTo>
                      <a:pt x="0" y="86"/>
                    </a:moveTo>
                    <a:cubicBezTo>
                      <a:pt x="19" y="80"/>
                      <a:pt x="64" y="73"/>
                      <a:pt x="87" y="56"/>
                    </a:cubicBezTo>
                    <a:cubicBezTo>
                      <a:pt x="109" y="40"/>
                      <a:pt x="119" y="14"/>
                      <a:pt x="127" y="11"/>
                    </a:cubicBezTo>
                    <a:cubicBezTo>
                      <a:pt x="134" y="8"/>
                      <a:pt x="133" y="0"/>
                      <a:pt x="128" y="10"/>
                    </a:cubicBezTo>
                    <a:cubicBezTo>
                      <a:pt x="122" y="20"/>
                      <a:pt x="106" y="50"/>
                      <a:pt x="94" y="61"/>
                    </a:cubicBezTo>
                    <a:cubicBezTo>
                      <a:pt x="82" y="72"/>
                      <a:pt x="12" y="87"/>
                      <a:pt x="0" y="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6" name="Freeform 798">
                <a:extLst>
                  <a:ext uri="{FF2B5EF4-FFF2-40B4-BE49-F238E27FC236}">
                    <a16:creationId xmlns:a16="http://schemas.microsoft.com/office/drawing/2014/main" id="{D0430983-922C-4F8E-8971-A0906F9527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2238"/>
                <a:ext cx="125" cy="32"/>
              </a:xfrm>
              <a:custGeom>
                <a:avLst/>
                <a:gdLst>
                  <a:gd name="T0" fmla="*/ 0 w 54"/>
                  <a:gd name="T1" fmla="*/ 194 h 13"/>
                  <a:gd name="T2" fmla="*/ 669 w 54"/>
                  <a:gd name="T3" fmla="*/ 0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4" h="13">
                    <a:moveTo>
                      <a:pt x="0" y="13"/>
                    </a:moveTo>
                    <a:cubicBezTo>
                      <a:pt x="14" y="4"/>
                      <a:pt x="41" y="0"/>
                      <a:pt x="5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7" name="Freeform 799">
                <a:extLst>
                  <a:ext uri="{FF2B5EF4-FFF2-40B4-BE49-F238E27FC236}">
                    <a16:creationId xmlns:a16="http://schemas.microsoft.com/office/drawing/2014/main" id="{BDBCF18C-4FFF-4932-8AB3-39BFF3519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8" y="2361"/>
                <a:ext cx="77" cy="223"/>
              </a:xfrm>
              <a:custGeom>
                <a:avLst/>
                <a:gdLst>
                  <a:gd name="T0" fmla="*/ 331 w 33"/>
                  <a:gd name="T1" fmla="*/ 1370 h 90"/>
                  <a:gd name="T2" fmla="*/ 420 w 33"/>
                  <a:gd name="T3" fmla="*/ 0 h 90"/>
                  <a:gd name="T4" fmla="*/ 331 w 33"/>
                  <a:gd name="T5" fmla="*/ 1370 h 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90">
                    <a:moveTo>
                      <a:pt x="26" y="90"/>
                    </a:moveTo>
                    <a:cubicBezTo>
                      <a:pt x="0" y="49"/>
                      <a:pt x="13" y="12"/>
                      <a:pt x="33" y="0"/>
                    </a:cubicBezTo>
                    <a:cubicBezTo>
                      <a:pt x="23" y="10"/>
                      <a:pt x="8" y="55"/>
                      <a:pt x="26" y="90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8" name="Freeform 800">
                <a:extLst>
                  <a:ext uri="{FF2B5EF4-FFF2-40B4-BE49-F238E27FC236}">
                    <a16:creationId xmlns:a16="http://schemas.microsoft.com/office/drawing/2014/main" id="{9662BAF1-A90A-42A0-84F2-462F4A933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463"/>
                <a:ext cx="81" cy="27"/>
              </a:xfrm>
              <a:custGeom>
                <a:avLst/>
                <a:gdLst>
                  <a:gd name="T0" fmla="*/ 0 w 35"/>
                  <a:gd name="T1" fmla="*/ 162 h 11"/>
                  <a:gd name="T2" fmla="*/ 433 w 35"/>
                  <a:gd name="T3" fmla="*/ 71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5" h="11">
                    <a:moveTo>
                      <a:pt x="0" y="11"/>
                    </a:moveTo>
                    <a:cubicBezTo>
                      <a:pt x="8" y="0"/>
                      <a:pt x="20" y="0"/>
                      <a:pt x="35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9" name="Freeform 801">
                <a:extLst>
                  <a:ext uri="{FF2B5EF4-FFF2-40B4-BE49-F238E27FC236}">
                    <a16:creationId xmlns:a16="http://schemas.microsoft.com/office/drawing/2014/main" id="{F9EB27DD-6CFB-498F-81A0-B0A41E46E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1896"/>
                <a:ext cx="183" cy="55"/>
              </a:xfrm>
              <a:custGeom>
                <a:avLst/>
                <a:gdLst>
                  <a:gd name="T0" fmla="*/ 612 w 79"/>
                  <a:gd name="T1" fmla="*/ 208 h 22"/>
                  <a:gd name="T2" fmla="*/ 982 w 79"/>
                  <a:gd name="T3" fmla="*/ 20 h 22"/>
                  <a:gd name="T4" fmla="*/ 521 w 79"/>
                  <a:gd name="T5" fmla="*/ 175 h 22"/>
                  <a:gd name="T6" fmla="*/ 0 w 79"/>
                  <a:gd name="T7" fmla="*/ 270 h 22"/>
                  <a:gd name="T8" fmla="*/ 612 w 79"/>
                  <a:gd name="T9" fmla="*/ 208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" h="22">
                    <a:moveTo>
                      <a:pt x="49" y="13"/>
                    </a:moveTo>
                    <a:cubicBezTo>
                      <a:pt x="61" y="6"/>
                      <a:pt x="69" y="1"/>
                      <a:pt x="79" y="1"/>
                    </a:cubicBezTo>
                    <a:cubicBezTo>
                      <a:pt x="69" y="0"/>
                      <a:pt x="55" y="1"/>
                      <a:pt x="42" y="11"/>
                    </a:cubicBezTo>
                    <a:cubicBezTo>
                      <a:pt x="29" y="21"/>
                      <a:pt x="18" y="18"/>
                      <a:pt x="0" y="17"/>
                    </a:cubicBezTo>
                    <a:cubicBezTo>
                      <a:pt x="12" y="18"/>
                      <a:pt x="36" y="22"/>
                      <a:pt x="49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0" name="Freeform 802">
                <a:extLst>
                  <a:ext uri="{FF2B5EF4-FFF2-40B4-BE49-F238E27FC236}">
                    <a16:creationId xmlns:a16="http://schemas.microsoft.com/office/drawing/2014/main" id="{306CAFF5-340D-4B82-ACCE-F683603895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64"/>
                <a:ext cx="102" cy="37"/>
              </a:xfrm>
              <a:custGeom>
                <a:avLst/>
                <a:gdLst>
                  <a:gd name="T0" fmla="*/ 547 w 44"/>
                  <a:gd name="T1" fmla="*/ 0 h 15"/>
                  <a:gd name="T2" fmla="*/ 522 w 44"/>
                  <a:gd name="T3" fmla="*/ 0 h 15"/>
                  <a:gd name="T4" fmla="*/ 0 w 44"/>
                  <a:gd name="T5" fmla="*/ 224 h 15"/>
                  <a:gd name="T6" fmla="*/ 547 w 4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" h="15">
                    <a:moveTo>
                      <a:pt x="44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28" y="4"/>
                      <a:pt x="14" y="9"/>
                      <a:pt x="0" y="15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DCA9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1" name="Freeform 803">
                <a:extLst>
                  <a:ext uri="{FF2B5EF4-FFF2-40B4-BE49-F238E27FC236}">
                    <a16:creationId xmlns:a16="http://schemas.microsoft.com/office/drawing/2014/main" id="{D03D8E04-CFA0-4CEF-A2C0-3C1309600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0" y="2069"/>
                <a:ext cx="538" cy="250"/>
              </a:xfrm>
              <a:custGeom>
                <a:avLst/>
                <a:gdLst>
                  <a:gd name="T0" fmla="*/ 1419 w 232"/>
                  <a:gd name="T1" fmla="*/ 196 h 101"/>
                  <a:gd name="T2" fmla="*/ 188 w 232"/>
                  <a:gd name="T3" fmla="*/ 1225 h 101"/>
                  <a:gd name="T4" fmla="*/ 0 w 232"/>
                  <a:gd name="T5" fmla="*/ 1532 h 101"/>
                  <a:gd name="T6" fmla="*/ 786 w 232"/>
                  <a:gd name="T7" fmla="*/ 743 h 101"/>
                  <a:gd name="T8" fmla="*/ 2145 w 232"/>
                  <a:gd name="T9" fmla="*/ 532 h 101"/>
                  <a:gd name="T10" fmla="*/ 2894 w 232"/>
                  <a:gd name="T11" fmla="*/ 1243 h 101"/>
                  <a:gd name="T12" fmla="*/ 1419 w 232"/>
                  <a:gd name="T13" fmla="*/ 196 h 1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2" h="101">
                    <a:moveTo>
                      <a:pt x="114" y="13"/>
                    </a:moveTo>
                    <a:cubicBezTo>
                      <a:pt x="69" y="33"/>
                      <a:pt x="31" y="60"/>
                      <a:pt x="15" y="81"/>
                    </a:cubicBezTo>
                    <a:cubicBezTo>
                      <a:pt x="10" y="88"/>
                      <a:pt x="5" y="95"/>
                      <a:pt x="0" y="101"/>
                    </a:cubicBezTo>
                    <a:cubicBezTo>
                      <a:pt x="13" y="93"/>
                      <a:pt x="41" y="61"/>
                      <a:pt x="63" y="49"/>
                    </a:cubicBezTo>
                    <a:cubicBezTo>
                      <a:pt x="93" y="34"/>
                      <a:pt x="134" y="24"/>
                      <a:pt x="172" y="35"/>
                    </a:cubicBezTo>
                    <a:cubicBezTo>
                      <a:pt x="194" y="42"/>
                      <a:pt x="217" y="56"/>
                      <a:pt x="232" y="82"/>
                    </a:cubicBezTo>
                    <a:cubicBezTo>
                      <a:pt x="217" y="45"/>
                      <a:pt x="177" y="0"/>
                      <a:pt x="114" y="13"/>
                    </a:cubicBezTo>
                    <a:close/>
                  </a:path>
                </a:pathLst>
              </a:custGeom>
              <a:solidFill>
                <a:srgbClr val="704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2" name="Freeform 804">
                <a:extLst>
                  <a:ext uri="{FF2B5EF4-FFF2-40B4-BE49-F238E27FC236}">
                    <a16:creationId xmlns:a16="http://schemas.microsoft.com/office/drawing/2014/main" id="{823C6B99-3E02-4803-B8FE-5C444D56B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889"/>
                <a:ext cx="1009" cy="408"/>
              </a:xfrm>
              <a:custGeom>
                <a:avLst/>
                <a:gdLst>
                  <a:gd name="T0" fmla="*/ 0 w 435"/>
                  <a:gd name="T1" fmla="*/ 2495 h 165"/>
                  <a:gd name="T2" fmla="*/ 2535 w 435"/>
                  <a:gd name="T3" fmla="*/ 391 h 165"/>
                  <a:gd name="T4" fmla="*/ 5428 w 435"/>
                  <a:gd name="T5" fmla="*/ 635 h 165"/>
                  <a:gd name="T6" fmla="*/ 1997 w 435"/>
                  <a:gd name="T7" fmla="*/ 710 h 165"/>
                  <a:gd name="T8" fmla="*/ 0 w 435"/>
                  <a:gd name="T9" fmla="*/ 2495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" h="165">
                    <a:moveTo>
                      <a:pt x="0" y="165"/>
                    </a:moveTo>
                    <a:cubicBezTo>
                      <a:pt x="5" y="141"/>
                      <a:pt x="49" y="58"/>
                      <a:pt x="203" y="26"/>
                    </a:cubicBezTo>
                    <a:cubicBezTo>
                      <a:pt x="280" y="10"/>
                      <a:pt x="369" y="0"/>
                      <a:pt x="435" y="42"/>
                    </a:cubicBezTo>
                    <a:cubicBezTo>
                      <a:pt x="389" y="14"/>
                      <a:pt x="269" y="8"/>
                      <a:pt x="160" y="47"/>
                    </a:cubicBezTo>
                    <a:cubicBezTo>
                      <a:pt x="58" y="83"/>
                      <a:pt x="22" y="122"/>
                      <a:pt x="0" y="165"/>
                    </a:cubicBezTo>
                    <a:close/>
                  </a:path>
                </a:pathLst>
              </a:custGeom>
              <a:solidFill>
                <a:srgbClr val="FBD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3" name="Freeform 805">
                <a:extLst>
                  <a:ext uri="{FF2B5EF4-FFF2-40B4-BE49-F238E27FC236}">
                    <a16:creationId xmlns:a16="http://schemas.microsoft.com/office/drawing/2014/main" id="{64E5EAB7-F1B7-435C-94A0-1C6CE4FDB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0" y="2158"/>
                <a:ext cx="162" cy="164"/>
              </a:xfrm>
              <a:custGeom>
                <a:avLst/>
                <a:gdLst>
                  <a:gd name="T0" fmla="*/ 558 w 70"/>
                  <a:gd name="T1" fmla="*/ 0 h 66"/>
                  <a:gd name="T2" fmla="*/ 0 w 70"/>
                  <a:gd name="T3" fmla="*/ 1014 h 66"/>
                  <a:gd name="T4" fmla="*/ 558 w 70"/>
                  <a:gd name="T5" fmla="*/ 0 h 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0" h="66">
                    <a:moveTo>
                      <a:pt x="45" y="0"/>
                    </a:moveTo>
                    <a:cubicBezTo>
                      <a:pt x="54" y="11"/>
                      <a:pt x="51" y="57"/>
                      <a:pt x="0" y="66"/>
                    </a:cubicBezTo>
                    <a:cubicBezTo>
                      <a:pt x="31" y="65"/>
                      <a:pt x="70" y="41"/>
                      <a:pt x="45" y="0"/>
                    </a:cubicBezTo>
                    <a:close/>
                  </a:path>
                </a:pathLst>
              </a:custGeom>
              <a:solidFill>
                <a:srgbClr val="FBD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4" name="Freeform 806">
                <a:extLst>
                  <a:ext uri="{FF2B5EF4-FFF2-40B4-BE49-F238E27FC236}">
                    <a16:creationId xmlns:a16="http://schemas.microsoft.com/office/drawing/2014/main" id="{7FF1FB79-E220-4E37-948E-417B4814A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" y="2497"/>
                <a:ext cx="229" cy="596"/>
              </a:xfrm>
              <a:custGeom>
                <a:avLst/>
                <a:gdLst>
                  <a:gd name="T0" fmla="*/ 1226 w 99"/>
                  <a:gd name="T1" fmla="*/ 30 h 241"/>
                  <a:gd name="T2" fmla="*/ 224 w 99"/>
                  <a:gd name="T3" fmla="*/ 922 h 241"/>
                  <a:gd name="T4" fmla="*/ 86 w 99"/>
                  <a:gd name="T5" fmla="*/ 3645 h 241"/>
                  <a:gd name="T6" fmla="*/ 301 w 99"/>
                  <a:gd name="T7" fmla="*/ 922 h 241"/>
                  <a:gd name="T8" fmla="*/ 1226 w 99"/>
                  <a:gd name="T9" fmla="*/ 30 h 2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" h="241">
                    <a:moveTo>
                      <a:pt x="99" y="2"/>
                    </a:moveTo>
                    <a:cubicBezTo>
                      <a:pt x="79" y="1"/>
                      <a:pt x="33" y="4"/>
                      <a:pt x="18" y="61"/>
                    </a:cubicBezTo>
                    <a:cubicBezTo>
                      <a:pt x="3" y="118"/>
                      <a:pt x="0" y="177"/>
                      <a:pt x="7" y="241"/>
                    </a:cubicBezTo>
                    <a:cubicBezTo>
                      <a:pt x="9" y="203"/>
                      <a:pt x="9" y="110"/>
                      <a:pt x="24" y="61"/>
                    </a:cubicBezTo>
                    <a:cubicBezTo>
                      <a:pt x="38" y="10"/>
                      <a:pt x="70" y="0"/>
                      <a:pt x="99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5" name="Freeform 807">
                <a:extLst>
                  <a:ext uri="{FF2B5EF4-FFF2-40B4-BE49-F238E27FC236}">
                    <a16:creationId xmlns:a16="http://schemas.microsoft.com/office/drawing/2014/main" id="{7E73C3FD-3A28-48D6-9E0B-B64B15B90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3340"/>
                <a:ext cx="7" cy="213"/>
              </a:xfrm>
              <a:custGeom>
                <a:avLst/>
                <a:gdLst>
                  <a:gd name="T0" fmla="*/ 0 w 3"/>
                  <a:gd name="T1" fmla="*/ 0 h 86"/>
                  <a:gd name="T2" fmla="*/ 0 w 3"/>
                  <a:gd name="T3" fmla="*/ 1308 h 8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86">
                    <a:moveTo>
                      <a:pt x="0" y="0"/>
                    </a:moveTo>
                    <a:cubicBezTo>
                      <a:pt x="3" y="20"/>
                      <a:pt x="3" y="63"/>
                      <a:pt x="0" y="8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6" name="Freeform 808">
                <a:extLst>
                  <a:ext uri="{FF2B5EF4-FFF2-40B4-BE49-F238E27FC236}">
                    <a16:creationId xmlns:a16="http://schemas.microsoft.com/office/drawing/2014/main" id="{2514145F-D5A0-4C64-B96B-7B1DFB5BE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2" y="2722"/>
                <a:ext cx="28" cy="64"/>
              </a:xfrm>
              <a:custGeom>
                <a:avLst/>
                <a:gdLst>
                  <a:gd name="T0" fmla="*/ 152 w 12"/>
                  <a:gd name="T1" fmla="*/ 389 h 26"/>
                  <a:gd name="T2" fmla="*/ 142 w 12"/>
                  <a:gd name="T3" fmla="*/ 0 h 26"/>
                  <a:gd name="T4" fmla="*/ 152 w 12"/>
                  <a:gd name="T5" fmla="*/ 389 h 2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26">
                    <a:moveTo>
                      <a:pt x="12" y="26"/>
                    </a:moveTo>
                    <a:cubicBezTo>
                      <a:pt x="0" y="19"/>
                      <a:pt x="8" y="10"/>
                      <a:pt x="11" y="0"/>
                    </a:cubicBezTo>
                    <a:cubicBezTo>
                      <a:pt x="10" y="6"/>
                      <a:pt x="8" y="17"/>
                      <a:pt x="12" y="26"/>
                    </a:cubicBezTo>
                    <a:close/>
                  </a:path>
                </a:pathLst>
              </a:custGeom>
              <a:solidFill>
                <a:srgbClr val="C5D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7" name="Freeform 809">
                <a:extLst>
                  <a:ext uri="{FF2B5EF4-FFF2-40B4-BE49-F238E27FC236}">
                    <a16:creationId xmlns:a16="http://schemas.microsoft.com/office/drawing/2014/main" id="{832655FB-0D46-477F-BF98-DDA32D855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6" y="2359"/>
                <a:ext cx="271" cy="118"/>
              </a:xfrm>
              <a:custGeom>
                <a:avLst/>
                <a:gdLst>
                  <a:gd name="T0" fmla="*/ 1455 w 117"/>
                  <a:gd name="T1" fmla="*/ 0 h 48"/>
                  <a:gd name="T2" fmla="*/ 1341 w 117"/>
                  <a:gd name="T3" fmla="*/ 266 h 48"/>
                  <a:gd name="T4" fmla="*/ 0 w 117"/>
                  <a:gd name="T5" fmla="*/ 509 h 48"/>
                  <a:gd name="T6" fmla="*/ 1455 w 117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" h="48">
                    <a:moveTo>
                      <a:pt x="117" y="0"/>
                    </a:moveTo>
                    <a:cubicBezTo>
                      <a:pt x="115" y="7"/>
                      <a:pt x="112" y="14"/>
                      <a:pt x="108" y="18"/>
                    </a:cubicBezTo>
                    <a:cubicBezTo>
                      <a:pt x="80" y="48"/>
                      <a:pt x="17" y="37"/>
                      <a:pt x="0" y="34"/>
                    </a:cubicBezTo>
                    <a:cubicBezTo>
                      <a:pt x="21" y="33"/>
                      <a:pt x="81" y="39"/>
                      <a:pt x="117" y="0"/>
                    </a:cubicBezTo>
                    <a:close/>
                  </a:path>
                </a:pathLst>
              </a:custGeom>
              <a:solidFill>
                <a:srgbClr val="CF2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8" name="Freeform 810">
                <a:extLst>
                  <a:ext uri="{FF2B5EF4-FFF2-40B4-BE49-F238E27FC236}">
                    <a16:creationId xmlns:a16="http://schemas.microsoft.com/office/drawing/2014/main" id="{0BD45821-E60D-4BDA-B821-E8122EBD9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" y="2055"/>
                <a:ext cx="181" cy="217"/>
              </a:xfrm>
              <a:custGeom>
                <a:avLst/>
                <a:gdLst>
                  <a:gd name="T0" fmla="*/ 114 w 78"/>
                  <a:gd name="T1" fmla="*/ 0 h 88"/>
                  <a:gd name="T2" fmla="*/ 0 w 78"/>
                  <a:gd name="T3" fmla="*/ 42 h 88"/>
                  <a:gd name="T4" fmla="*/ 926 w 78"/>
                  <a:gd name="T5" fmla="*/ 1319 h 88"/>
                  <a:gd name="T6" fmla="*/ 114 w 78"/>
                  <a:gd name="T7" fmla="*/ 0 h 8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8" h="88">
                    <a:moveTo>
                      <a:pt x="9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7" y="11"/>
                      <a:pt x="72" y="42"/>
                      <a:pt x="74" y="88"/>
                    </a:cubicBezTo>
                    <a:cubicBezTo>
                      <a:pt x="78" y="35"/>
                      <a:pt x="22" y="3"/>
                      <a:pt x="9" y="0"/>
                    </a:cubicBezTo>
                    <a:close/>
                  </a:path>
                </a:pathLst>
              </a:custGeom>
              <a:solidFill>
                <a:srgbClr val="F5A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9" name="Freeform 811">
                <a:extLst>
                  <a:ext uri="{FF2B5EF4-FFF2-40B4-BE49-F238E27FC236}">
                    <a16:creationId xmlns:a16="http://schemas.microsoft.com/office/drawing/2014/main" id="{C8A95F69-95A6-4F68-9F26-502E23BDE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2747"/>
                <a:ext cx="12" cy="49"/>
              </a:xfrm>
              <a:custGeom>
                <a:avLst/>
                <a:gdLst>
                  <a:gd name="T0" fmla="*/ 41 w 5"/>
                  <a:gd name="T1" fmla="*/ 0 h 20"/>
                  <a:gd name="T2" fmla="*/ 0 w 5"/>
                  <a:gd name="T3" fmla="*/ 294 h 2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20">
                    <a:moveTo>
                      <a:pt x="3" y="0"/>
                    </a:moveTo>
                    <a:cubicBezTo>
                      <a:pt x="5" y="7"/>
                      <a:pt x="5" y="15"/>
                      <a:pt x="0" y="20"/>
                    </a:cubicBezTo>
                  </a:path>
                </a:pathLst>
              </a:custGeom>
              <a:solidFill>
                <a:srgbClr val="389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0" name="Freeform 812">
                <a:extLst>
                  <a:ext uri="{FF2B5EF4-FFF2-40B4-BE49-F238E27FC236}">
                    <a16:creationId xmlns:a16="http://schemas.microsoft.com/office/drawing/2014/main" id="{79D788FF-FADB-47F7-98A9-F3497D543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2" y="2717"/>
                <a:ext cx="40" cy="52"/>
              </a:xfrm>
              <a:custGeom>
                <a:avLst/>
                <a:gdLst>
                  <a:gd name="T0" fmla="*/ 115 w 17"/>
                  <a:gd name="T1" fmla="*/ 74 h 21"/>
                  <a:gd name="T2" fmla="*/ 115 w 17"/>
                  <a:gd name="T3" fmla="*/ 319 h 21"/>
                  <a:gd name="T4" fmla="*/ 106 w 17"/>
                  <a:gd name="T5" fmla="*/ 104 h 21"/>
                  <a:gd name="T6" fmla="*/ 0 w 17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9" y="5"/>
                    </a:moveTo>
                    <a:cubicBezTo>
                      <a:pt x="15" y="8"/>
                      <a:pt x="17" y="18"/>
                      <a:pt x="9" y="21"/>
                    </a:cubicBezTo>
                    <a:cubicBezTo>
                      <a:pt x="11" y="15"/>
                      <a:pt x="12" y="11"/>
                      <a:pt x="8" y="7"/>
                    </a:cubicBezTo>
                    <a:cubicBezTo>
                      <a:pt x="5" y="5"/>
                      <a:pt x="2" y="3"/>
                      <a:pt x="0" y="0"/>
                    </a:cubicBezTo>
                  </a:path>
                </a:pathLst>
              </a:custGeom>
              <a:solidFill>
                <a:srgbClr val="389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1" name="Freeform 813">
                <a:extLst>
                  <a:ext uri="{FF2B5EF4-FFF2-40B4-BE49-F238E27FC236}">
                    <a16:creationId xmlns:a16="http://schemas.microsoft.com/office/drawing/2014/main" id="{837431B7-87BA-4F2E-93F4-DDD21AD08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" y="2603"/>
                <a:ext cx="79" cy="62"/>
              </a:xfrm>
              <a:custGeom>
                <a:avLst/>
                <a:gdLst>
                  <a:gd name="T0" fmla="*/ 0 w 34"/>
                  <a:gd name="T1" fmla="*/ 154 h 25"/>
                  <a:gd name="T2" fmla="*/ 286 w 34"/>
                  <a:gd name="T3" fmla="*/ 308 h 25"/>
                  <a:gd name="T4" fmla="*/ 216 w 34"/>
                  <a:gd name="T5" fmla="*/ 0 h 25"/>
                  <a:gd name="T6" fmla="*/ 216 w 34"/>
                  <a:gd name="T7" fmla="*/ 196 h 25"/>
                  <a:gd name="T8" fmla="*/ 28 w 34"/>
                  <a:gd name="T9" fmla="*/ 136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25">
                    <a:moveTo>
                      <a:pt x="0" y="10"/>
                    </a:moveTo>
                    <a:cubicBezTo>
                      <a:pt x="5" y="16"/>
                      <a:pt x="14" y="25"/>
                      <a:pt x="23" y="20"/>
                    </a:cubicBezTo>
                    <a:cubicBezTo>
                      <a:pt x="34" y="14"/>
                      <a:pt x="21" y="5"/>
                      <a:pt x="17" y="0"/>
                    </a:cubicBezTo>
                    <a:cubicBezTo>
                      <a:pt x="18" y="4"/>
                      <a:pt x="24" y="10"/>
                      <a:pt x="17" y="13"/>
                    </a:cubicBezTo>
                    <a:cubicBezTo>
                      <a:pt x="13" y="15"/>
                      <a:pt x="4" y="12"/>
                      <a:pt x="2" y="9"/>
                    </a:cubicBezTo>
                  </a:path>
                </a:pathLst>
              </a:custGeom>
              <a:solidFill>
                <a:srgbClr val="FBC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2" name="Freeform 814">
                <a:extLst>
                  <a:ext uri="{FF2B5EF4-FFF2-40B4-BE49-F238E27FC236}">
                    <a16:creationId xmlns:a16="http://schemas.microsoft.com/office/drawing/2014/main" id="{0B838FC6-A400-4CDF-A317-4717D036F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9" y="2124"/>
                <a:ext cx="174" cy="245"/>
              </a:xfrm>
              <a:custGeom>
                <a:avLst/>
                <a:gdLst>
                  <a:gd name="T0" fmla="*/ 0 w 75"/>
                  <a:gd name="T1" fmla="*/ 1500 h 99"/>
                  <a:gd name="T2" fmla="*/ 889 w 75"/>
                  <a:gd name="T3" fmla="*/ 544 h 99"/>
                  <a:gd name="T4" fmla="*/ 812 w 75"/>
                  <a:gd name="T5" fmla="*/ 0 h 99"/>
                  <a:gd name="T6" fmla="*/ 0 w 75"/>
                  <a:gd name="T7" fmla="*/ 1500 h 9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5" h="99">
                    <a:moveTo>
                      <a:pt x="0" y="99"/>
                    </a:moveTo>
                    <a:cubicBezTo>
                      <a:pt x="51" y="87"/>
                      <a:pt x="68" y="61"/>
                      <a:pt x="71" y="36"/>
                    </a:cubicBezTo>
                    <a:cubicBezTo>
                      <a:pt x="73" y="22"/>
                      <a:pt x="68" y="4"/>
                      <a:pt x="65" y="0"/>
                    </a:cubicBezTo>
                    <a:cubicBezTo>
                      <a:pt x="69" y="15"/>
                      <a:pt x="75" y="71"/>
                      <a:pt x="0" y="99"/>
                    </a:cubicBezTo>
                    <a:close/>
                  </a:path>
                </a:pathLst>
              </a:custGeom>
              <a:solidFill>
                <a:srgbClr val="E38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3" name="Freeform 815">
                <a:extLst>
                  <a:ext uri="{FF2B5EF4-FFF2-40B4-BE49-F238E27FC236}">
                    <a16:creationId xmlns:a16="http://schemas.microsoft.com/office/drawing/2014/main" id="{D5FC4161-2BA8-482D-B513-BBD595AB6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6" y="2077"/>
                <a:ext cx="461" cy="341"/>
              </a:xfrm>
              <a:custGeom>
                <a:avLst/>
                <a:gdLst>
                  <a:gd name="T0" fmla="*/ 0 w 199"/>
                  <a:gd name="T1" fmla="*/ 2009 h 138"/>
                  <a:gd name="T2" fmla="*/ 869 w 199"/>
                  <a:gd name="T3" fmla="*/ 1324 h 138"/>
                  <a:gd name="T4" fmla="*/ 2474 w 199"/>
                  <a:gd name="T5" fmla="*/ 0 h 138"/>
                  <a:gd name="T6" fmla="*/ 971 w 199"/>
                  <a:gd name="T7" fmla="*/ 1025 h 138"/>
                  <a:gd name="T8" fmla="*/ 0 w 199"/>
                  <a:gd name="T9" fmla="*/ 2009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9" h="138">
                    <a:moveTo>
                      <a:pt x="0" y="133"/>
                    </a:moveTo>
                    <a:cubicBezTo>
                      <a:pt x="11" y="138"/>
                      <a:pt x="37" y="130"/>
                      <a:pt x="70" y="88"/>
                    </a:cubicBezTo>
                    <a:cubicBezTo>
                      <a:pt x="103" y="45"/>
                      <a:pt x="153" y="18"/>
                      <a:pt x="199" y="0"/>
                    </a:cubicBezTo>
                    <a:cubicBezTo>
                      <a:pt x="182" y="6"/>
                      <a:pt x="127" y="20"/>
                      <a:pt x="78" y="68"/>
                    </a:cubicBezTo>
                    <a:cubicBezTo>
                      <a:pt x="29" y="116"/>
                      <a:pt x="17" y="137"/>
                      <a:pt x="0" y="133"/>
                    </a:cubicBezTo>
                    <a:close/>
                  </a:path>
                </a:pathLst>
              </a:custGeom>
              <a:solidFill>
                <a:srgbClr val="E38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4" name="Freeform 816">
                <a:extLst>
                  <a:ext uri="{FF2B5EF4-FFF2-40B4-BE49-F238E27FC236}">
                    <a16:creationId xmlns:a16="http://schemas.microsoft.com/office/drawing/2014/main" id="{918DF62D-A351-4714-9BD3-858BE1CB4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2740"/>
                <a:ext cx="142" cy="363"/>
              </a:xfrm>
              <a:custGeom>
                <a:avLst/>
                <a:gdLst>
                  <a:gd name="T0" fmla="*/ 417 w 61"/>
                  <a:gd name="T1" fmla="*/ 0 h 147"/>
                  <a:gd name="T2" fmla="*/ 542 w 61"/>
                  <a:gd name="T3" fmla="*/ 1506 h 147"/>
                  <a:gd name="T4" fmla="*/ 0 w 61"/>
                  <a:gd name="T5" fmla="*/ 2213 h 147"/>
                  <a:gd name="T6" fmla="*/ 477 w 61"/>
                  <a:gd name="T7" fmla="*/ 1324 h 147"/>
                  <a:gd name="T8" fmla="*/ 417 w 61"/>
                  <a:gd name="T9" fmla="*/ 0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1" h="147">
                    <a:moveTo>
                      <a:pt x="33" y="0"/>
                    </a:moveTo>
                    <a:cubicBezTo>
                      <a:pt x="47" y="11"/>
                      <a:pt x="61" y="38"/>
                      <a:pt x="43" y="100"/>
                    </a:cubicBezTo>
                    <a:cubicBezTo>
                      <a:pt x="35" y="125"/>
                      <a:pt x="17" y="147"/>
                      <a:pt x="0" y="147"/>
                    </a:cubicBezTo>
                    <a:cubicBezTo>
                      <a:pt x="13" y="141"/>
                      <a:pt x="29" y="117"/>
                      <a:pt x="38" y="88"/>
                    </a:cubicBezTo>
                    <a:cubicBezTo>
                      <a:pt x="47" y="59"/>
                      <a:pt x="46" y="9"/>
                      <a:pt x="33" y="0"/>
                    </a:cubicBezTo>
                    <a:close/>
                  </a:path>
                </a:pathLst>
              </a:custGeom>
              <a:solidFill>
                <a:srgbClr val="DAB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5" name="Freeform 817">
                <a:extLst>
                  <a:ext uri="{FF2B5EF4-FFF2-40B4-BE49-F238E27FC236}">
                    <a16:creationId xmlns:a16="http://schemas.microsoft.com/office/drawing/2014/main" id="{616ED834-7ED6-41B6-A740-1421F7EAD8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3140"/>
                <a:ext cx="83" cy="438"/>
              </a:xfrm>
              <a:custGeom>
                <a:avLst/>
                <a:gdLst>
                  <a:gd name="T0" fmla="*/ 224 w 36"/>
                  <a:gd name="T1" fmla="*/ 1047 h 177"/>
                  <a:gd name="T2" fmla="*/ 0 w 36"/>
                  <a:gd name="T3" fmla="*/ 2682 h 177"/>
                  <a:gd name="T4" fmla="*/ 318 w 36"/>
                  <a:gd name="T5" fmla="*/ 893 h 177"/>
                  <a:gd name="T6" fmla="*/ 378 w 36"/>
                  <a:gd name="T7" fmla="*/ 0 h 177"/>
                  <a:gd name="T8" fmla="*/ 224 w 36"/>
                  <a:gd name="T9" fmla="*/ 1047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77">
                    <a:moveTo>
                      <a:pt x="18" y="69"/>
                    </a:moveTo>
                    <a:cubicBezTo>
                      <a:pt x="7" y="103"/>
                      <a:pt x="0" y="177"/>
                      <a:pt x="0" y="177"/>
                    </a:cubicBezTo>
                    <a:cubicBezTo>
                      <a:pt x="2" y="137"/>
                      <a:pt x="15" y="94"/>
                      <a:pt x="26" y="59"/>
                    </a:cubicBezTo>
                    <a:cubicBezTo>
                      <a:pt x="36" y="24"/>
                      <a:pt x="34" y="13"/>
                      <a:pt x="31" y="0"/>
                    </a:cubicBezTo>
                    <a:cubicBezTo>
                      <a:pt x="31" y="8"/>
                      <a:pt x="27" y="40"/>
                      <a:pt x="18" y="69"/>
                    </a:cubicBezTo>
                    <a:close/>
                  </a:path>
                </a:pathLst>
              </a:custGeom>
              <a:solidFill>
                <a:srgbClr val="DAB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6" name="Freeform 818">
                <a:extLst>
                  <a:ext uri="{FF2B5EF4-FFF2-40B4-BE49-F238E27FC236}">
                    <a16:creationId xmlns:a16="http://schemas.microsoft.com/office/drawing/2014/main" id="{065DE3AC-6BED-4E7F-BEC4-90E023D087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1313"/>
                <a:ext cx="93" cy="230"/>
              </a:xfrm>
              <a:custGeom>
                <a:avLst/>
                <a:gdLst>
                  <a:gd name="T0" fmla="*/ 151 w 40"/>
                  <a:gd name="T1" fmla="*/ 62 h 93"/>
                  <a:gd name="T2" fmla="*/ 326 w 40"/>
                  <a:gd name="T3" fmla="*/ 727 h 93"/>
                  <a:gd name="T4" fmla="*/ 286 w 40"/>
                  <a:gd name="T5" fmla="*/ 1162 h 93"/>
                  <a:gd name="T6" fmla="*/ 0 w 40"/>
                  <a:gd name="T7" fmla="*/ 1407 h 93"/>
                  <a:gd name="T8" fmla="*/ 102 w 40"/>
                  <a:gd name="T9" fmla="*/ 843 h 93"/>
                  <a:gd name="T10" fmla="*/ 228 w 40"/>
                  <a:gd name="T11" fmla="*/ 121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0" h="93">
                    <a:moveTo>
                      <a:pt x="12" y="4"/>
                    </a:moveTo>
                    <a:cubicBezTo>
                      <a:pt x="40" y="0"/>
                      <a:pt x="28" y="32"/>
                      <a:pt x="26" y="48"/>
                    </a:cubicBezTo>
                    <a:cubicBezTo>
                      <a:pt x="25" y="57"/>
                      <a:pt x="25" y="67"/>
                      <a:pt x="23" y="77"/>
                    </a:cubicBezTo>
                    <a:cubicBezTo>
                      <a:pt x="19" y="91"/>
                      <a:pt x="12" y="86"/>
                      <a:pt x="0" y="93"/>
                    </a:cubicBezTo>
                    <a:cubicBezTo>
                      <a:pt x="5" y="87"/>
                      <a:pt x="32" y="57"/>
                      <a:pt x="8" y="56"/>
                    </a:cubicBezTo>
                    <a:cubicBezTo>
                      <a:pt x="21" y="45"/>
                      <a:pt x="30" y="23"/>
                      <a:pt x="18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7" name="Freeform 819">
                <a:extLst>
                  <a:ext uri="{FF2B5EF4-FFF2-40B4-BE49-F238E27FC236}">
                    <a16:creationId xmlns:a16="http://schemas.microsoft.com/office/drawing/2014/main" id="{D87636F8-85AB-47A9-9619-6C789A8C2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763"/>
                <a:ext cx="190" cy="205"/>
              </a:xfrm>
              <a:custGeom>
                <a:avLst/>
                <a:gdLst>
                  <a:gd name="T0" fmla="*/ 0 w 82"/>
                  <a:gd name="T1" fmla="*/ 245 h 83"/>
                  <a:gd name="T2" fmla="*/ 322 w 82"/>
                  <a:gd name="T3" fmla="*/ 726 h 83"/>
                  <a:gd name="T4" fmla="*/ 709 w 82"/>
                  <a:gd name="T5" fmla="*/ 1250 h 83"/>
                  <a:gd name="T6" fmla="*/ 774 w 82"/>
                  <a:gd name="T7" fmla="*/ 635 h 83"/>
                  <a:gd name="T8" fmla="*/ 1010 w 82"/>
                  <a:gd name="T9" fmla="*/ 212 h 83"/>
                  <a:gd name="T10" fmla="*/ 971 w 82"/>
                  <a:gd name="T11" fmla="*/ 195 h 83"/>
                  <a:gd name="T12" fmla="*/ 660 w 82"/>
                  <a:gd name="T13" fmla="*/ 0 h 83"/>
                  <a:gd name="T14" fmla="*/ 681 w 82"/>
                  <a:gd name="T15" fmla="*/ 378 h 83"/>
                  <a:gd name="T16" fmla="*/ 436 w 82"/>
                  <a:gd name="T17" fmla="*/ 482 h 83"/>
                  <a:gd name="T18" fmla="*/ 285 w 82"/>
                  <a:gd name="T19" fmla="*/ 299 h 83"/>
                  <a:gd name="T20" fmla="*/ 37 w 82"/>
                  <a:gd name="T21" fmla="*/ 245 h 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2" h="83">
                    <a:moveTo>
                      <a:pt x="0" y="16"/>
                    </a:moveTo>
                    <a:cubicBezTo>
                      <a:pt x="14" y="27"/>
                      <a:pt x="20" y="31"/>
                      <a:pt x="26" y="48"/>
                    </a:cubicBezTo>
                    <a:cubicBezTo>
                      <a:pt x="32" y="62"/>
                      <a:pt x="40" y="83"/>
                      <a:pt x="57" y="83"/>
                    </a:cubicBezTo>
                    <a:cubicBezTo>
                      <a:pt x="57" y="69"/>
                      <a:pt x="55" y="56"/>
                      <a:pt x="62" y="42"/>
                    </a:cubicBezTo>
                    <a:cubicBezTo>
                      <a:pt x="67" y="32"/>
                      <a:pt x="82" y="27"/>
                      <a:pt x="81" y="14"/>
                    </a:cubicBezTo>
                    <a:cubicBezTo>
                      <a:pt x="80" y="13"/>
                      <a:pt x="79" y="13"/>
                      <a:pt x="78" y="13"/>
                    </a:cubicBezTo>
                    <a:cubicBezTo>
                      <a:pt x="75" y="3"/>
                      <a:pt x="60" y="8"/>
                      <a:pt x="53" y="0"/>
                    </a:cubicBezTo>
                    <a:cubicBezTo>
                      <a:pt x="63" y="7"/>
                      <a:pt x="60" y="16"/>
                      <a:pt x="55" y="25"/>
                    </a:cubicBezTo>
                    <a:cubicBezTo>
                      <a:pt x="50" y="38"/>
                      <a:pt x="46" y="43"/>
                      <a:pt x="35" y="32"/>
                    </a:cubicBezTo>
                    <a:cubicBezTo>
                      <a:pt x="31" y="29"/>
                      <a:pt x="28" y="22"/>
                      <a:pt x="23" y="20"/>
                    </a:cubicBezTo>
                    <a:cubicBezTo>
                      <a:pt x="17" y="16"/>
                      <a:pt x="8" y="17"/>
                      <a:pt x="3" y="1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8" name="Freeform 820">
                <a:extLst>
                  <a:ext uri="{FF2B5EF4-FFF2-40B4-BE49-F238E27FC236}">
                    <a16:creationId xmlns:a16="http://schemas.microsoft.com/office/drawing/2014/main" id="{B319A8D8-79E0-44B7-A929-E6A807647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2" y="1412"/>
                <a:ext cx="214" cy="346"/>
              </a:xfrm>
              <a:custGeom>
                <a:avLst/>
                <a:gdLst>
                  <a:gd name="T0" fmla="*/ 1044 w 92"/>
                  <a:gd name="T1" fmla="*/ 0 h 140"/>
                  <a:gd name="T2" fmla="*/ 958 w 92"/>
                  <a:gd name="T3" fmla="*/ 1045 h 140"/>
                  <a:gd name="T4" fmla="*/ 1121 w 92"/>
                  <a:gd name="T5" fmla="*/ 1705 h 140"/>
                  <a:gd name="T6" fmla="*/ 693 w 92"/>
                  <a:gd name="T7" fmla="*/ 1947 h 140"/>
                  <a:gd name="T8" fmla="*/ 454 w 92"/>
                  <a:gd name="T9" fmla="*/ 2083 h 140"/>
                  <a:gd name="T10" fmla="*/ 0 w 92"/>
                  <a:gd name="T11" fmla="*/ 2113 h 140"/>
                  <a:gd name="T12" fmla="*/ 768 w 92"/>
                  <a:gd name="T13" fmla="*/ 1589 h 140"/>
                  <a:gd name="T14" fmla="*/ 979 w 92"/>
                  <a:gd name="T15" fmla="*/ 1540 h 140"/>
                  <a:gd name="T16" fmla="*/ 816 w 92"/>
                  <a:gd name="T17" fmla="*/ 1070 h 140"/>
                  <a:gd name="T18" fmla="*/ 807 w 92"/>
                  <a:gd name="T19" fmla="*/ 618 h 140"/>
                  <a:gd name="T20" fmla="*/ 996 w 92"/>
                  <a:gd name="T21" fmla="*/ 225 h 1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2" h="140">
                    <a:moveTo>
                      <a:pt x="83" y="0"/>
                    </a:moveTo>
                    <a:cubicBezTo>
                      <a:pt x="79" y="22"/>
                      <a:pt x="73" y="47"/>
                      <a:pt x="76" y="69"/>
                    </a:cubicBezTo>
                    <a:cubicBezTo>
                      <a:pt x="77" y="82"/>
                      <a:pt x="92" y="101"/>
                      <a:pt x="89" y="113"/>
                    </a:cubicBezTo>
                    <a:cubicBezTo>
                      <a:pt x="85" y="124"/>
                      <a:pt x="65" y="125"/>
                      <a:pt x="55" y="129"/>
                    </a:cubicBezTo>
                    <a:cubicBezTo>
                      <a:pt x="48" y="132"/>
                      <a:pt x="43" y="137"/>
                      <a:pt x="36" y="138"/>
                    </a:cubicBezTo>
                    <a:cubicBezTo>
                      <a:pt x="23" y="140"/>
                      <a:pt x="11" y="132"/>
                      <a:pt x="0" y="140"/>
                    </a:cubicBezTo>
                    <a:cubicBezTo>
                      <a:pt x="13" y="131"/>
                      <a:pt x="86" y="130"/>
                      <a:pt x="61" y="105"/>
                    </a:cubicBezTo>
                    <a:cubicBezTo>
                      <a:pt x="65" y="113"/>
                      <a:pt x="77" y="110"/>
                      <a:pt x="78" y="102"/>
                    </a:cubicBezTo>
                    <a:cubicBezTo>
                      <a:pt x="79" y="96"/>
                      <a:pt x="67" y="77"/>
                      <a:pt x="65" y="71"/>
                    </a:cubicBezTo>
                    <a:cubicBezTo>
                      <a:pt x="81" y="65"/>
                      <a:pt x="75" y="50"/>
                      <a:pt x="64" y="41"/>
                    </a:cubicBezTo>
                    <a:cubicBezTo>
                      <a:pt x="80" y="36"/>
                      <a:pt x="72" y="27"/>
                      <a:pt x="79" y="1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9" name="Freeform 821">
                <a:extLst>
                  <a:ext uri="{FF2B5EF4-FFF2-40B4-BE49-F238E27FC236}">
                    <a16:creationId xmlns:a16="http://schemas.microsoft.com/office/drawing/2014/main" id="{BA80ECD3-F339-4212-898E-0FEFCBEB8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6" y="1827"/>
                <a:ext cx="158" cy="143"/>
              </a:xfrm>
              <a:custGeom>
                <a:avLst/>
                <a:gdLst>
                  <a:gd name="T0" fmla="*/ 644 w 68"/>
                  <a:gd name="T1" fmla="*/ 0 h 58"/>
                  <a:gd name="T2" fmla="*/ 827 w 68"/>
                  <a:gd name="T3" fmla="*/ 407 h 58"/>
                  <a:gd name="T4" fmla="*/ 674 w 68"/>
                  <a:gd name="T5" fmla="*/ 602 h 58"/>
                  <a:gd name="T6" fmla="*/ 453 w 68"/>
                  <a:gd name="T7" fmla="*/ 735 h 58"/>
                  <a:gd name="T8" fmla="*/ 0 w 68"/>
                  <a:gd name="T9" fmla="*/ 870 h 58"/>
                  <a:gd name="T10" fmla="*/ 627 w 68"/>
                  <a:gd name="T11" fmla="*/ 540 h 58"/>
                  <a:gd name="T12" fmla="*/ 739 w 68"/>
                  <a:gd name="T13" fmla="*/ 328 h 58"/>
                  <a:gd name="T14" fmla="*/ 665 w 68"/>
                  <a:gd name="T15" fmla="*/ 91 h 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8" h="58">
                    <a:moveTo>
                      <a:pt x="51" y="0"/>
                    </a:moveTo>
                    <a:cubicBezTo>
                      <a:pt x="58" y="9"/>
                      <a:pt x="68" y="14"/>
                      <a:pt x="66" y="27"/>
                    </a:cubicBezTo>
                    <a:cubicBezTo>
                      <a:pt x="66" y="35"/>
                      <a:pt x="60" y="35"/>
                      <a:pt x="54" y="40"/>
                    </a:cubicBezTo>
                    <a:cubicBezTo>
                      <a:pt x="48" y="46"/>
                      <a:pt x="45" y="48"/>
                      <a:pt x="36" y="49"/>
                    </a:cubicBezTo>
                    <a:cubicBezTo>
                      <a:pt x="23" y="51"/>
                      <a:pt x="10" y="51"/>
                      <a:pt x="0" y="58"/>
                    </a:cubicBezTo>
                    <a:cubicBezTo>
                      <a:pt x="12" y="43"/>
                      <a:pt x="34" y="46"/>
                      <a:pt x="50" y="36"/>
                    </a:cubicBezTo>
                    <a:cubicBezTo>
                      <a:pt x="55" y="33"/>
                      <a:pt x="60" y="28"/>
                      <a:pt x="59" y="22"/>
                    </a:cubicBezTo>
                    <a:cubicBezTo>
                      <a:pt x="59" y="20"/>
                      <a:pt x="55" y="7"/>
                      <a:pt x="5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0" name="Freeform 822">
                <a:extLst>
                  <a:ext uri="{FF2B5EF4-FFF2-40B4-BE49-F238E27FC236}">
                    <a16:creationId xmlns:a16="http://schemas.microsoft.com/office/drawing/2014/main" id="{70CF2ABE-2803-413F-8FD0-482DBCFE3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" y="2121"/>
                <a:ext cx="164" cy="99"/>
              </a:xfrm>
              <a:custGeom>
                <a:avLst/>
                <a:gdLst>
                  <a:gd name="T0" fmla="*/ 0 w 71"/>
                  <a:gd name="T1" fmla="*/ 453 h 40"/>
                  <a:gd name="T2" fmla="*/ 159 w 71"/>
                  <a:gd name="T3" fmla="*/ 564 h 40"/>
                  <a:gd name="T4" fmla="*/ 383 w 71"/>
                  <a:gd name="T5" fmla="*/ 577 h 40"/>
                  <a:gd name="T6" fmla="*/ 668 w 71"/>
                  <a:gd name="T7" fmla="*/ 577 h 40"/>
                  <a:gd name="T8" fmla="*/ 848 w 71"/>
                  <a:gd name="T9" fmla="*/ 0 h 40"/>
                  <a:gd name="T10" fmla="*/ 811 w 71"/>
                  <a:gd name="T11" fmla="*/ 349 h 40"/>
                  <a:gd name="T12" fmla="*/ 566 w 71"/>
                  <a:gd name="T13" fmla="*/ 473 h 40"/>
                  <a:gd name="T14" fmla="*/ 367 w 71"/>
                  <a:gd name="T15" fmla="*/ 502 h 40"/>
                  <a:gd name="T16" fmla="*/ 85 w 71"/>
                  <a:gd name="T17" fmla="*/ 473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1" h="40">
                    <a:moveTo>
                      <a:pt x="0" y="30"/>
                    </a:moveTo>
                    <a:cubicBezTo>
                      <a:pt x="4" y="32"/>
                      <a:pt x="8" y="36"/>
                      <a:pt x="13" y="37"/>
                    </a:cubicBezTo>
                    <a:cubicBezTo>
                      <a:pt x="18" y="38"/>
                      <a:pt x="25" y="37"/>
                      <a:pt x="31" y="38"/>
                    </a:cubicBezTo>
                    <a:cubicBezTo>
                      <a:pt x="38" y="39"/>
                      <a:pt x="46" y="40"/>
                      <a:pt x="54" y="38"/>
                    </a:cubicBezTo>
                    <a:cubicBezTo>
                      <a:pt x="71" y="34"/>
                      <a:pt x="71" y="16"/>
                      <a:pt x="69" y="0"/>
                    </a:cubicBezTo>
                    <a:cubicBezTo>
                      <a:pt x="69" y="6"/>
                      <a:pt x="70" y="18"/>
                      <a:pt x="66" y="23"/>
                    </a:cubicBezTo>
                    <a:cubicBezTo>
                      <a:pt x="61" y="30"/>
                      <a:pt x="54" y="30"/>
                      <a:pt x="46" y="31"/>
                    </a:cubicBezTo>
                    <a:cubicBezTo>
                      <a:pt x="41" y="32"/>
                      <a:pt x="35" y="32"/>
                      <a:pt x="30" y="33"/>
                    </a:cubicBezTo>
                    <a:cubicBezTo>
                      <a:pt x="22" y="35"/>
                      <a:pt x="15" y="33"/>
                      <a:pt x="7" y="3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1" name="Freeform 823">
                <a:extLst>
                  <a:ext uri="{FF2B5EF4-FFF2-40B4-BE49-F238E27FC236}">
                    <a16:creationId xmlns:a16="http://schemas.microsoft.com/office/drawing/2014/main" id="{C97C4DC9-7E51-4342-AFBA-0F28142DF6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" y="2050"/>
                <a:ext cx="112" cy="79"/>
              </a:xfrm>
              <a:custGeom>
                <a:avLst/>
                <a:gdLst>
                  <a:gd name="T0" fmla="*/ 0 w 48"/>
                  <a:gd name="T1" fmla="*/ 0 h 32"/>
                  <a:gd name="T2" fmla="*/ 49 w 48"/>
                  <a:gd name="T3" fmla="*/ 121 h 32"/>
                  <a:gd name="T4" fmla="*/ 65 w 48"/>
                  <a:gd name="T5" fmla="*/ 225 h 32"/>
                  <a:gd name="T6" fmla="*/ 217 w 48"/>
                  <a:gd name="T7" fmla="*/ 378 h 32"/>
                  <a:gd name="T8" fmla="*/ 609 w 48"/>
                  <a:gd name="T9" fmla="*/ 378 h 32"/>
                  <a:gd name="T10" fmla="*/ 306 w 48"/>
                  <a:gd name="T11" fmla="*/ 348 h 32"/>
                  <a:gd name="T12" fmla="*/ 180 w 48"/>
                  <a:gd name="T13" fmla="*/ 165 h 32"/>
                  <a:gd name="T14" fmla="*/ 0 w 48"/>
                  <a:gd name="T15" fmla="*/ 0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8" h="32">
                    <a:moveTo>
                      <a:pt x="0" y="0"/>
                    </a:moveTo>
                    <a:cubicBezTo>
                      <a:pt x="0" y="3"/>
                      <a:pt x="3" y="6"/>
                      <a:pt x="4" y="8"/>
                    </a:cubicBezTo>
                    <a:cubicBezTo>
                      <a:pt x="4" y="10"/>
                      <a:pt x="4" y="14"/>
                      <a:pt x="5" y="15"/>
                    </a:cubicBezTo>
                    <a:cubicBezTo>
                      <a:pt x="8" y="20"/>
                      <a:pt x="13" y="23"/>
                      <a:pt x="17" y="25"/>
                    </a:cubicBezTo>
                    <a:cubicBezTo>
                      <a:pt x="30" y="32"/>
                      <a:pt x="35" y="32"/>
                      <a:pt x="48" y="25"/>
                    </a:cubicBezTo>
                    <a:cubicBezTo>
                      <a:pt x="40" y="27"/>
                      <a:pt x="32" y="26"/>
                      <a:pt x="24" y="23"/>
                    </a:cubicBezTo>
                    <a:cubicBezTo>
                      <a:pt x="20" y="22"/>
                      <a:pt x="8" y="17"/>
                      <a:pt x="14" y="11"/>
                    </a:cubicBezTo>
                    <a:cubicBezTo>
                      <a:pt x="8" y="14"/>
                      <a:pt x="2" y="5"/>
                      <a:pt x="0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2" name="Freeform 824">
                <a:extLst>
                  <a:ext uri="{FF2B5EF4-FFF2-40B4-BE49-F238E27FC236}">
                    <a16:creationId xmlns:a16="http://schemas.microsoft.com/office/drawing/2014/main" id="{6DBAD44B-3DBC-431D-AEBE-D2BB10937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1874"/>
                <a:ext cx="78" cy="27"/>
              </a:xfrm>
              <a:custGeom>
                <a:avLst/>
                <a:gdLst>
                  <a:gd name="T0" fmla="*/ 0 w 34"/>
                  <a:gd name="T1" fmla="*/ 162 h 11"/>
                  <a:gd name="T2" fmla="*/ 252 w 34"/>
                  <a:gd name="T3" fmla="*/ 29 h 11"/>
                  <a:gd name="T4" fmla="*/ 411 w 34"/>
                  <a:gd name="T5" fmla="*/ 133 h 11"/>
                  <a:gd name="T6" fmla="*/ 37 w 34"/>
                  <a:gd name="T7" fmla="*/ 133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4" h="11">
                    <a:moveTo>
                      <a:pt x="0" y="11"/>
                    </a:moveTo>
                    <a:cubicBezTo>
                      <a:pt x="5" y="6"/>
                      <a:pt x="14" y="0"/>
                      <a:pt x="21" y="2"/>
                    </a:cubicBezTo>
                    <a:cubicBezTo>
                      <a:pt x="25" y="3"/>
                      <a:pt x="32" y="5"/>
                      <a:pt x="34" y="9"/>
                    </a:cubicBezTo>
                    <a:cubicBezTo>
                      <a:pt x="24" y="10"/>
                      <a:pt x="12" y="5"/>
                      <a:pt x="3" y="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3" name="Freeform 825">
                <a:extLst>
                  <a:ext uri="{FF2B5EF4-FFF2-40B4-BE49-F238E27FC236}">
                    <a16:creationId xmlns:a16="http://schemas.microsoft.com/office/drawing/2014/main" id="{74697729-1A6E-4925-A26B-DD5052EA9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3" y="1943"/>
                <a:ext cx="67" cy="40"/>
              </a:xfrm>
              <a:custGeom>
                <a:avLst/>
                <a:gdLst>
                  <a:gd name="T0" fmla="*/ 0 w 29"/>
                  <a:gd name="T1" fmla="*/ 33 h 16"/>
                  <a:gd name="T2" fmla="*/ 358 w 29"/>
                  <a:gd name="T3" fmla="*/ 250 h 16"/>
                  <a:gd name="T4" fmla="*/ 273 w 29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9" h="16">
                    <a:moveTo>
                      <a:pt x="0" y="2"/>
                    </a:moveTo>
                    <a:cubicBezTo>
                      <a:pt x="9" y="7"/>
                      <a:pt x="19" y="13"/>
                      <a:pt x="29" y="16"/>
                    </a:cubicBezTo>
                    <a:cubicBezTo>
                      <a:pt x="29" y="11"/>
                      <a:pt x="23" y="5"/>
                      <a:pt x="22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4" name="Freeform 826">
                <a:extLst>
                  <a:ext uri="{FF2B5EF4-FFF2-40B4-BE49-F238E27FC236}">
                    <a16:creationId xmlns:a16="http://schemas.microsoft.com/office/drawing/2014/main" id="{50EF3021-87D8-4598-AAF8-0DFE1665AF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37"/>
                <a:ext cx="68" cy="79"/>
              </a:xfrm>
              <a:custGeom>
                <a:avLst/>
                <a:gdLst>
                  <a:gd name="T0" fmla="*/ 0 w 29"/>
                  <a:gd name="T1" fmla="*/ 0 h 32"/>
                  <a:gd name="T2" fmla="*/ 270 w 29"/>
                  <a:gd name="T3" fmla="*/ 481 h 32"/>
                  <a:gd name="T4" fmla="*/ 258 w 29"/>
                  <a:gd name="T5" fmla="*/ 257 h 32"/>
                  <a:gd name="T6" fmla="*/ 373 w 29"/>
                  <a:gd name="T7" fmla="*/ 165 h 3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32">
                    <a:moveTo>
                      <a:pt x="0" y="0"/>
                    </a:moveTo>
                    <a:cubicBezTo>
                      <a:pt x="0" y="7"/>
                      <a:pt x="16" y="29"/>
                      <a:pt x="21" y="32"/>
                    </a:cubicBezTo>
                    <a:cubicBezTo>
                      <a:pt x="21" y="26"/>
                      <a:pt x="16" y="23"/>
                      <a:pt x="20" y="17"/>
                    </a:cubicBezTo>
                    <a:cubicBezTo>
                      <a:pt x="23" y="14"/>
                      <a:pt x="27" y="15"/>
                      <a:pt x="29" y="1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5" name="Freeform 827">
                <a:extLst>
                  <a:ext uri="{FF2B5EF4-FFF2-40B4-BE49-F238E27FC236}">
                    <a16:creationId xmlns:a16="http://schemas.microsoft.com/office/drawing/2014/main" id="{CA692235-AF23-4F69-9ACF-31E33734A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1538"/>
                <a:ext cx="78" cy="71"/>
              </a:xfrm>
              <a:custGeom>
                <a:avLst/>
                <a:gdLst>
                  <a:gd name="T0" fmla="*/ 73 w 34"/>
                  <a:gd name="T1" fmla="*/ 59 h 29"/>
                  <a:gd name="T2" fmla="*/ 158 w 34"/>
                  <a:gd name="T3" fmla="*/ 0 h 29"/>
                  <a:gd name="T4" fmla="*/ 243 w 34"/>
                  <a:gd name="T5" fmla="*/ 174 h 29"/>
                  <a:gd name="T6" fmla="*/ 411 w 34"/>
                  <a:gd name="T7" fmla="*/ 426 h 29"/>
                  <a:gd name="T8" fmla="*/ 216 w 34"/>
                  <a:gd name="T9" fmla="*/ 203 h 29"/>
                  <a:gd name="T10" fmla="*/ 0 w 34"/>
                  <a:gd name="T11" fmla="*/ 162 h 29"/>
                  <a:gd name="T12" fmla="*/ 37 w 34"/>
                  <a:gd name="T13" fmla="*/ 91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29">
                    <a:moveTo>
                      <a:pt x="6" y="4"/>
                    </a:moveTo>
                    <a:cubicBezTo>
                      <a:pt x="9" y="4"/>
                      <a:pt x="11" y="2"/>
                      <a:pt x="13" y="0"/>
                    </a:cubicBezTo>
                    <a:cubicBezTo>
                      <a:pt x="13" y="5"/>
                      <a:pt x="18" y="9"/>
                      <a:pt x="20" y="12"/>
                    </a:cubicBezTo>
                    <a:cubicBezTo>
                      <a:pt x="24" y="18"/>
                      <a:pt x="29" y="24"/>
                      <a:pt x="34" y="29"/>
                    </a:cubicBezTo>
                    <a:cubicBezTo>
                      <a:pt x="27" y="24"/>
                      <a:pt x="23" y="20"/>
                      <a:pt x="18" y="14"/>
                    </a:cubicBezTo>
                    <a:cubicBezTo>
                      <a:pt x="12" y="8"/>
                      <a:pt x="7" y="9"/>
                      <a:pt x="0" y="11"/>
                    </a:cubicBezTo>
                    <a:cubicBezTo>
                      <a:pt x="1" y="10"/>
                      <a:pt x="2" y="8"/>
                      <a:pt x="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6" name="Freeform 828">
                <a:extLst>
                  <a:ext uri="{FF2B5EF4-FFF2-40B4-BE49-F238E27FC236}">
                    <a16:creationId xmlns:a16="http://schemas.microsoft.com/office/drawing/2014/main" id="{ADB174F9-CB3B-4654-A110-A56ACF8C4B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0" y="1429"/>
                <a:ext cx="46" cy="213"/>
              </a:xfrm>
              <a:custGeom>
                <a:avLst/>
                <a:gdLst>
                  <a:gd name="T0" fmla="*/ 110 w 20"/>
                  <a:gd name="T1" fmla="*/ 0 h 86"/>
                  <a:gd name="T2" fmla="*/ 186 w 20"/>
                  <a:gd name="T3" fmla="*/ 307 h 86"/>
                  <a:gd name="T4" fmla="*/ 195 w 20"/>
                  <a:gd name="T5" fmla="*/ 698 h 86"/>
                  <a:gd name="T6" fmla="*/ 244 w 20"/>
                  <a:gd name="T7" fmla="*/ 1308 h 86"/>
                  <a:gd name="T8" fmla="*/ 0 w 20"/>
                  <a:gd name="T9" fmla="*/ 1018 h 86"/>
                  <a:gd name="T10" fmla="*/ 131 w 20"/>
                  <a:gd name="T11" fmla="*/ 773 h 86"/>
                  <a:gd name="T12" fmla="*/ 85 w 20"/>
                  <a:gd name="T13" fmla="*/ 681 h 86"/>
                  <a:gd name="T14" fmla="*/ 110 w 20"/>
                  <a:gd name="T15" fmla="*/ 594 h 86"/>
                  <a:gd name="T16" fmla="*/ 85 w 20"/>
                  <a:gd name="T17" fmla="*/ 307 h 86"/>
                  <a:gd name="T18" fmla="*/ 147 w 20"/>
                  <a:gd name="T19" fmla="*/ 124 h 86"/>
                  <a:gd name="T20" fmla="*/ 122 w 20"/>
                  <a:gd name="T21" fmla="*/ 0 h 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86">
                    <a:moveTo>
                      <a:pt x="9" y="0"/>
                    </a:moveTo>
                    <a:cubicBezTo>
                      <a:pt x="16" y="5"/>
                      <a:pt x="15" y="12"/>
                      <a:pt x="15" y="20"/>
                    </a:cubicBezTo>
                    <a:cubicBezTo>
                      <a:pt x="15" y="29"/>
                      <a:pt x="16" y="38"/>
                      <a:pt x="16" y="46"/>
                    </a:cubicBezTo>
                    <a:cubicBezTo>
                      <a:pt x="16" y="59"/>
                      <a:pt x="16" y="73"/>
                      <a:pt x="20" y="86"/>
                    </a:cubicBezTo>
                    <a:cubicBezTo>
                      <a:pt x="18" y="76"/>
                      <a:pt x="12" y="61"/>
                      <a:pt x="0" y="67"/>
                    </a:cubicBezTo>
                    <a:cubicBezTo>
                      <a:pt x="6" y="66"/>
                      <a:pt x="12" y="58"/>
                      <a:pt x="11" y="51"/>
                    </a:cubicBezTo>
                    <a:cubicBezTo>
                      <a:pt x="11" y="48"/>
                      <a:pt x="7" y="47"/>
                      <a:pt x="7" y="45"/>
                    </a:cubicBezTo>
                    <a:cubicBezTo>
                      <a:pt x="6" y="43"/>
                      <a:pt x="9" y="41"/>
                      <a:pt x="9" y="39"/>
                    </a:cubicBezTo>
                    <a:cubicBezTo>
                      <a:pt x="12" y="30"/>
                      <a:pt x="5" y="26"/>
                      <a:pt x="7" y="20"/>
                    </a:cubicBezTo>
                    <a:cubicBezTo>
                      <a:pt x="8" y="16"/>
                      <a:pt x="11" y="13"/>
                      <a:pt x="12" y="8"/>
                    </a:cubicBezTo>
                    <a:cubicBezTo>
                      <a:pt x="12" y="6"/>
                      <a:pt x="11" y="3"/>
                      <a:pt x="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7" name="Freeform 829">
                <a:extLst>
                  <a:ext uri="{FF2B5EF4-FFF2-40B4-BE49-F238E27FC236}">
                    <a16:creationId xmlns:a16="http://schemas.microsoft.com/office/drawing/2014/main" id="{B83CA1D9-9319-4719-BEE9-38F1899818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1753"/>
                <a:ext cx="55" cy="151"/>
              </a:xfrm>
              <a:custGeom>
                <a:avLst/>
                <a:gdLst>
                  <a:gd name="T0" fmla="*/ 11 w 24"/>
                  <a:gd name="T1" fmla="*/ 0 h 61"/>
                  <a:gd name="T2" fmla="*/ 37 w 24"/>
                  <a:gd name="T3" fmla="*/ 577 h 61"/>
                  <a:gd name="T4" fmla="*/ 25 w 24"/>
                  <a:gd name="T5" fmla="*/ 772 h 61"/>
                  <a:gd name="T6" fmla="*/ 289 w 24"/>
                  <a:gd name="T7" fmla="*/ 926 h 61"/>
                  <a:gd name="T8" fmla="*/ 110 w 24"/>
                  <a:gd name="T9" fmla="*/ 772 h 61"/>
                  <a:gd name="T10" fmla="*/ 215 w 24"/>
                  <a:gd name="T11" fmla="*/ 577 h 61"/>
                  <a:gd name="T12" fmla="*/ 131 w 24"/>
                  <a:gd name="T13" fmla="*/ 361 h 61"/>
                  <a:gd name="T14" fmla="*/ 85 w 24"/>
                  <a:gd name="T15" fmla="*/ 42 h 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" h="61">
                    <a:moveTo>
                      <a:pt x="1" y="0"/>
                    </a:moveTo>
                    <a:cubicBezTo>
                      <a:pt x="9" y="10"/>
                      <a:pt x="4" y="26"/>
                      <a:pt x="3" y="38"/>
                    </a:cubicBezTo>
                    <a:cubicBezTo>
                      <a:pt x="2" y="42"/>
                      <a:pt x="0" y="48"/>
                      <a:pt x="2" y="51"/>
                    </a:cubicBezTo>
                    <a:cubicBezTo>
                      <a:pt x="7" y="59"/>
                      <a:pt x="18" y="55"/>
                      <a:pt x="24" y="61"/>
                    </a:cubicBezTo>
                    <a:cubicBezTo>
                      <a:pt x="19" y="59"/>
                      <a:pt x="11" y="56"/>
                      <a:pt x="9" y="51"/>
                    </a:cubicBezTo>
                    <a:cubicBezTo>
                      <a:pt x="7" y="45"/>
                      <a:pt x="12" y="39"/>
                      <a:pt x="18" y="38"/>
                    </a:cubicBezTo>
                    <a:cubicBezTo>
                      <a:pt x="7" y="43"/>
                      <a:pt x="10" y="28"/>
                      <a:pt x="11" y="24"/>
                    </a:cubicBezTo>
                    <a:cubicBezTo>
                      <a:pt x="11" y="17"/>
                      <a:pt x="7" y="11"/>
                      <a:pt x="7" y="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8" name="Freeform 830">
                <a:extLst>
                  <a:ext uri="{FF2B5EF4-FFF2-40B4-BE49-F238E27FC236}">
                    <a16:creationId xmlns:a16="http://schemas.microsoft.com/office/drawing/2014/main" id="{3A1540B3-8095-467E-8E5E-A569173FF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7" y="1834"/>
                <a:ext cx="127" cy="87"/>
              </a:xfrm>
              <a:custGeom>
                <a:avLst/>
                <a:gdLst>
                  <a:gd name="T0" fmla="*/ 0 w 55"/>
                  <a:gd name="T1" fmla="*/ 475 h 35"/>
                  <a:gd name="T2" fmla="*/ 383 w 55"/>
                  <a:gd name="T3" fmla="*/ 291 h 35"/>
                  <a:gd name="T4" fmla="*/ 554 w 55"/>
                  <a:gd name="T5" fmla="*/ 216 h 35"/>
                  <a:gd name="T6" fmla="*/ 677 w 55"/>
                  <a:gd name="T7" fmla="*/ 0 h 35"/>
                  <a:gd name="T8" fmla="*/ 517 w 55"/>
                  <a:gd name="T9" fmla="*/ 167 h 35"/>
                  <a:gd name="T10" fmla="*/ 383 w 55"/>
                  <a:gd name="T11" fmla="*/ 104 h 35"/>
                  <a:gd name="T12" fmla="*/ 358 w 55"/>
                  <a:gd name="T13" fmla="*/ 246 h 35"/>
                  <a:gd name="T14" fmla="*/ 196 w 55"/>
                  <a:gd name="T15" fmla="*/ 278 h 35"/>
                  <a:gd name="T16" fmla="*/ 122 w 55"/>
                  <a:gd name="T17" fmla="*/ 403 h 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5" h="35">
                    <a:moveTo>
                      <a:pt x="0" y="31"/>
                    </a:moveTo>
                    <a:cubicBezTo>
                      <a:pt x="12" y="35"/>
                      <a:pt x="22" y="22"/>
                      <a:pt x="31" y="19"/>
                    </a:cubicBezTo>
                    <a:cubicBezTo>
                      <a:pt x="36" y="17"/>
                      <a:pt x="40" y="17"/>
                      <a:pt x="45" y="14"/>
                    </a:cubicBezTo>
                    <a:cubicBezTo>
                      <a:pt x="50" y="11"/>
                      <a:pt x="52" y="6"/>
                      <a:pt x="55" y="0"/>
                    </a:cubicBezTo>
                    <a:cubicBezTo>
                      <a:pt x="51" y="4"/>
                      <a:pt x="49" y="9"/>
                      <a:pt x="42" y="11"/>
                    </a:cubicBezTo>
                    <a:cubicBezTo>
                      <a:pt x="38" y="12"/>
                      <a:pt x="32" y="13"/>
                      <a:pt x="31" y="7"/>
                    </a:cubicBezTo>
                    <a:cubicBezTo>
                      <a:pt x="30" y="11"/>
                      <a:pt x="33" y="13"/>
                      <a:pt x="29" y="16"/>
                    </a:cubicBezTo>
                    <a:cubicBezTo>
                      <a:pt x="27" y="19"/>
                      <a:pt x="19" y="21"/>
                      <a:pt x="16" y="18"/>
                    </a:cubicBezTo>
                    <a:cubicBezTo>
                      <a:pt x="17" y="23"/>
                      <a:pt x="14" y="26"/>
                      <a:pt x="10" y="2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9" name="Freeform 831">
                <a:extLst>
                  <a:ext uri="{FF2B5EF4-FFF2-40B4-BE49-F238E27FC236}">
                    <a16:creationId xmlns:a16="http://schemas.microsoft.com/office/drawing/2014/main" id="{E6756FFB-E2D3-4B25-813D-3A21C5FC9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5" y="1899"/>
                <a:ext cx="329" cy="242"/>
              </a:xfrm>
              <a:custGeom>
                <a:avLst/>
                <a:gdLst>
                  <a:gd name="T0" fmla="*/ 0 w 142"/>
                  <a:gd name="T1" fmla="*/ 0 h 98"/>
                  <a:gd name="T2" fmla="*/ 188 w 142"/>
                  <a:gd name="T3" fmla="*/ 104 h 98"/>
                  <a:gd name="T4" fmla="*/ 408 w 142"/>
                  <a:gd name="T5" fmla="*/ 225 h 98"/>
                  <a:gd name="T6" fmla="*/ 795 w 142"/>
                  <a:gd name="T7" fmla="*/ 524 h 98"/>
                  <a:gd name="T8" fmla="*/ 1332 w 142"/>
                  <a:gd name="T9" fmla="*/ 830 h 98"/>
                  <a:gd name="T10" fmla="*/ 1455 w 142"/>
                  <a:gd name="T11" fmla="*/ 1129 h 98"/>
                  <a:gd name="T12" fmla="*/ 1765 w 142"/>
                  <a:gd name="T13" fmla="*/ 1477 h 98"/>
                  <a:gd name="T14" fmla="*/ 1427 w 142"/>
                  <a:gd name="T15" fmla="*/ 1415 h 98"/>
                  <a:gd name="T16" fmla="*/ 1332 w 142"/>
                  <a:gd name="T17" fmla="*/ 1129 h 98"/>
                  <a:gd name="T18" fmla="*/ 1170 w 142"/>
                  <a:gd name="T19" fmla="*/ 1067 h 98"/>
                  <a:gd name="T20" fmla="*/ 1105 w 142"/>
                  <a:gd name="T21" fmla="*/ 921 h 98"/>
                  <a:gd name="T22" fmla="*/ 934 w 142"/>
                  <a:gd name="T23" fmla="*/ 872 h 98"/>
                  <a:gd name="T24" fmla="*/ 811 w 142"/>
                  <a:gd name="T25" fmla="*/ 696 h 98"/>
                  <a:gd name="T26" fmla="*/ 709 w 142"/>
                  <a:gd name="T27" fmla="*/ 524 h 98"/>
                  <a:gd name="T28" fmla="*/ 633 w 142"/>
                  <a:gd name="T29" fmla="*/ 469 h 98"/>
                  <a:gd name="T30" fmla="*/ 623 w 142"/>
                  <a:gd name="T31" fmla="*/ 420 h 98"/>
                  <a:gd name="T32" fmla="*/ 498 w 142"/>
                  <a:gd name="T33" fmla="*/ 286 h 9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42" h="98">
                    <a:moveTo>
                      <a:pt x="0" y="0"/>
                    </a:moveTo>
                    <a:cubicBezTo>
                      <a:pt x="4" y="4"/>
                      <a:pt x="11" y="5"/>
                      <a:pt x="15" y="7"/>
                    </a:cubicBezTo>
                    <a:cubicBezTo>
                      <a:pt x="22" y="9"/>
                      <a:pt x="27" y="13"/>
                      <a:pt x="33" y="15"/>
                    </a:cubicBezTo>
                    <a:cubicBezTo>
                      <a:pt x="45" y="21"/>
                      <a:pt x="54" y="28"/>
                      <a:pt x="64" y="35"/>
                    </a:cubicBezTo>
                    <a:cubicBezTo>
                      <a:pt x="72" y="41"/>
                      <a:pt x="96" y="64"/>
                      <a:pt x="107" y="55"/>
                    </a:cubicBezTo>
                    <a:cubicBezTo>
                      <a:pt x="103" y="65"/>
                      <a:pt x="110" y="69"/>
                      <a:pt x="117" y="75"/>
                    </a:cubicBezTo>
                    <a:cubicBezTo>
                      <a:pt x="126" y="81"/>
                      <a:pt x="136" y="88"/>
                      <a:pt x="142" y="98"/>
                    </a:cubicBezTo>
                    <a:cubicBezTo>
                      <a:pt x="138" y="90"/>
                      <a:pt x="119" y="83"/>
                      <a:pt x="115" y="94"/>
                    </a:cubicBezTo>
                    <a:cubicBezTo>
                      <a:pt x="116" y="86"/>
                      <a:pt x="114" y="79"/>
                      <a:pt x="107" y="75"/>
                    </a:cubicBezTo>
                    <a:cubicBezTo>
                      <a:pt x="104" y="73"/>
                      <a:pt x="96" y="73"/>
                      <a:pt x="94" y="71"/>
                    </a:cubicBezTo>
                    <a:cubicBezTo>
                      <a:pt x="91" y="67"/>
                      <a:pt x="93" y="64"/>
                      <a:pt x="89" y="61"/>
                    </a:cubicBezTo>
                    <a:cubicBezTo>
                      <a:pt x="84" y="58"/>
                      <a:pt x="79" y="59"/>
                      <a:pt x="75" y="58"/>
                    </a:cubicBezTo>
                    <a:cubicBezTo>
                      <a:pt x="78" y="48"/>
                      <a:pt x="70" y="50"/>
                      <a:pt x="65" y="46"/>
                    </a:cubicBezTo>
                    <a:cubicBezTo>
                      <a:pt x="61" y="43"/>
                      <a:pt x="61" y="38"/>
                      <a:pt x="57" y="35"/>
                    </a:cubicBezTo>
                    <a:cubicBezTo>
                      <a:pt x="55" y="33"/>
                      <a:pt x="52" y="33"/>
                      <a:pt x="51" y="31"/>
                    </a:cubicBezTo>
                    <a:cubicBezTo>
                      <a:pt x="50" y="30"/>
                      <a:pt x="51" y="29"/>
                      <a:pt x="50" y="28"/>
                    </a:cubicBezTo>
                    <a:cubicBezTo>
                      <a:pt x="47" y="24"/>
                      <a:pt x="43" y="22"/>
                      <a:pt x="40" y="1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0" name="Freeform 832">
                <a:extLst>
                  <a:ext uri="{FF2B5EF4-FFF2-40B4-BE49-F238E27FC236}">
                    <a16:creationId xmlns:a16="http://schemas.microsoft.com/office/drawing/2014/main" id="{485DD0D3-A958-44A9-BA55-4F560A863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089"/>
                <a:ext cx="99" cy="141"/>
              </a:xfrm>
              <a:custGeom>
                <a:avLst/>
                <a:gdLst>
                  <a:gd name="T0" fmla="*/ 28 w 43"/>
                  <a:gd name="T1" fmla="*/ 195 h 57"/>
                  <a:gd name="T2" fmla="*/ 292 w 43"/>
                  <a:gd name="T3" fmla="*/ 299 h 57"/>
                  <a:gd name="T4" fmla="*/ 525 w 43"/>
                  <a:gd name="T5" fmla="*/ 863 h 57"/>
                  <a:gd name="T6" fmla="*/ 292 w 43"/>
                  <a:gd name="T7" fmla="*/ 564 h 57"/>
                  <a:gd name="T8" fmla="*/ 159 w 43"/>
                  <a:gd name="T9" fmla="*/ 319 h 57"/>
                  <a:gd name="T10" fmla="*/ 48 w 43"/>
                  <a:gd name="T11" fmla="*/ 166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3" h="57">
                    <a:moveTo>
                      <a:pt x="2" y="13"/>
                    </a:moveTo>
                    <a:cubicBezTo>
                      <a:pt x="0" y="0"/>
                      <a:pt x="22" y="18"/>
                      <a:pt x="24" y="20"/>
                    </a:cubicBezTo>
                    <a:cubicBezTo>
                      <a:pt x="37" y="29"/>
                      <a:pt x="38" y="43"/>
                      <a:pt x="43" y="57"/>
                    </a:cubicBezTo>
                    <a:cubicBezTo>
                      <a:pt x="42" y="53"/>
                      <a:pt x="32" y="24"/>
                      <a:pt x="24" y="37"/>
                    </a:cubicBezTo>
                    <a:cubicBezTo>
                      <a:pt x="30" y="29"/>
                      <a:pt x="22" y="19"/>
                      <a:pt x="13" y="21"/>
                    </a:cubicBezTo>
                    <a:cubicBezTo>
                      <a:pt x="12" y="14"/>
                      <a:pt x="9" y="15"/>
                      <a:pt x="4" y="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1" name="Freeform 833">
                <a:extLst>
                  <a:ext uri="{FF2B5EF4-FFF2-40B4-BE49-F238E27FC236}">
                    <a16:creationId xmlns:a16="http://schemas.microsoft.com/office/drawing/2014/main" id="{EC072439-0A89-4DA2-80E0-09FF5502BC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2" y="2037"/>
                <a:ext cx="106" cy="114"/>
              </a:xfrm>
              <a:custGeom>
                <a:avLst/>
                <a:gdLst>
                  <a:gd name="T0" fmla="*/ 0 w 46"/>
                  <a:gd name="T1" fmla="*/ 0 h 46"/>
                  <a:gd name="T2" fmla="*/ 171 w 46"/>
                  <a:gd name="T3" fmla="*/ 62 h 46"/>
                  <a:gd name="T4" fmla="*/ 346 w 46"/>
                  <a:gd name="T5" fmla="*/ 216 h 46"/>
                  <a:gd name="T6" fmla="*/ 562 w 46"/>
                  <a:gd name="T7" fmla="*/ 701 h 46"/>
                  <a:gd name="T8" fmla="*/ 293 w 46"/>
                  <a:gd name="T9" fmla="*/ 473 h 46"/>
                  <a:gd name="T10" fmla="*/ 318 w 46"/>
                  <a:gd name="T11" fmla="*/ 320 h 46"/>
                  <a:gd name="T12" fmla="*/ 281 w 46"/>
                  <a:gd name="T13" fmla="*/ 245 h 46"/>
                  <a:gd name="T14" fmla="*/ 207 w 46"/>
                  <a:gd name="T15" fmla="*/ 216 h 46"/>
                  <a:gd name="T16" fmla="*/ 150 w 46"/>
                  <a:gd name="T17" fmla="*/ 136 h 46"/>
                  <a:gd name="T18" fmla="*/ 37 w 46"/>
                  <a:gd name="T19" fmla="*/ 30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0" y="0"/>
                    </a:moveTo>
                    <a:cubicBezTo>
                      <a:pt x="3" y="3"/>
                      <a:pt x="10" y="3"/>
                      <a:pt x="14" y="4"/>
                    </a:cubicBezTo>
                    <a:cubicBezTo>
                      <a:pt x="19" y="6"/>
                      <a:pt x="24" y="10"/>
                      <a:pt x="28" y="14"/>
                    </a:cubicBezTo>
                    <a:cubicBezTo>
                      <a:pt x="37" y="22"/>
                      <a:pt x="43" y="35"/>
                      <a:pt x="46" y="46"/>
                    </a:cubicBezTo>
                    <a:cubicBezTo>
                      <a:pt x="44" y="40"/>
                      <a:pt x="32" y="20"/>
                      <a:pt x="24" y="31"/>
                    </a:cubicBezTo>
                    <a:cubicBezTo>
                      <a:pt x="27" y="29"/>
                      <a:pt x="27" y="25"/>
                      <a:pt x="26" y="21"/>
                    </a:cubicBezTo>
                    <a:cubicBezTo>
                      <a:pt x="26" y="20"/>
                      <a:pt x="24" y="17"/>
                      <a:pt x="23" y="16"/>
                    </a:cubicBezTo>
                    <a:cubicBezTo>
                      <a:pt x="21" y="14"/>
                      <a:pt x="19" y="15"/>
                      <a:pt x="17" y="14"/>
                    </a:cubicBezTo>
                    <a:cubicBezTo>
                      <a:pt x="15" y="13"/>
                      <a:pt x="14" y="11"/>
                      <a:pt x="12" y="9"/>
                    </a:cubicBezTo>
                    <a:cubicBezTo>
                      <a:pt x="10" y="6"/>
                      <a:pt x="7" y="4"/>
                      <a:pt x="3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2" name="Freeform 834">
                <a:extLst>
                  <a:ext uri="{FF2B5EF4-FFF2-40B4-BE49-F238E27FC236}">
                    <a16:creationId xmlns:a16="http://schemas.microsoft.com/office/drawing/2014/main" id="{FE26ACD1-619F-4006-A803-13938F163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1854"/>
                <a:ext cx="211" cy="210"/>
              </a:xfrm>
              <a:custGeom>
                <a:avLst/>
                <a:gdLst>
                  <a:gd name="T0" fmla="*/ 0 w 91"/>
                  <a:gd name="T1" fmla="*/ 1282 h 85"/>
                  <a:gd name="T2" fmla="*/ 350 w 91"/>
                  <a:gd name="T3" fmla="*/ 830 h 85"/>
                  <a:gd name="T4" fmla="*/ 698 w 91"/>
                  <a:gd name="T5" fmla="*/ 586 h 85"/>
                  <a:gd name="T6" fmla="*/ 1011 w 91"/>
                  <a:gd name="T7" fmla="*/ 0 h 85"/>
                  <a:gd name="T8" fmla="*/ 849 w 91"/>
                  <a:gd name="T9" fmla="*/ 420 h 85"/>
                  <a:gd name="T10" fmla="*/ 510 w 91"/>
                  <a:gd name="T11" fmla="*/ 390 h 85"/>
                  <a:gd name="T12" fmla="*/ 445 w 91"/>
                  <a:gd name="T13" fmla="*/ 605 h 85"/>
                  <a:gd name="T14" fmla="*/ 188 w 91"/>
                  <a:gd name="T15" fmla="*/ 635 h 85"/>
                  <a:gd name="T16" fmla="*/ 209 w 91"/>
                  <a:gd name="T17" fmla="*/ 830 h 85"/>
                  <a:gd name="T18" fmla="*/ 37 w 91"/>
                  <a:gd name="T19" fmla="*/ 964 h 85"/>
                  <a:gd name="T20" fmla="*/ 12 w 91"/>
                  <a:gd name="T21" fmla="*/ 1178 h 8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1" h="85">
                    <a:moveTo>
                      <a:pt x="0" y="85"/>
                    </a:moveTo>
                    <a:cubicBezTo>
                      <a:pt x="11" y="80"/>
                      <a:pt x="19" y="64"/>
                      <a:pt x="28" y="55"/>
                    </a:cubicBezTo>
                    <a:cubicBezTo>
                      <a:pt x="35" y="47"/>
                      <a:pt x="46" y="43"/>
                      <a:pt x="56" y="39"/>
                    </a:cubicBezTo>
                    <a:cubicBezTo>
                      <a:pt x="70" y="33"/>
                      <a:pt x="91" y="19"/>
                      <a:pt x="81" y="0"/>
                    </a:cubicBezTo>
                    <a:cubicBezTo>
                      <a:pt x="79" y="11"/>
                      <a:pt x="79" y="20"/>
                      <a:pt x="68" y="28"/>
                    </a:cubicBezTo>
                    <a:cubicBezTo>
                      <a:pt x="63" y="31"/>
                      <a:pt x="43" y="36"/>
                      <a:pt x="41" y="26"/>
                    </a:cubicBezTo>
                    <a:cubicBezTo>
                      <a:pt x="41" y="34"/>
                      <a:pt x="43" y="36"/>
                      <a:pt x="36" y="40"/>
                    </a:cubicBezTo>
                    <a:cubicBezTo>
                      <a:pt x="29" y="43"/>
                      <a:pt x="21" y="47"/>
                      <a:pt x="15" y="42"/>
                    </a:cubicBezTo>
                    <a:cubicBezTo>
                      <a:pt x="19" y="45"/>
                      <a:pt x="19" y="51"/>
                      <a:pt x="17" y="55"/>
                    </a:cubicBezTo>
                    <a:cubicBezTo>
                      <a:pt x="15" y="61"/>
                      <a:pt x="9" y="63"/>
                      <a:pt x="3" y="64"/>
                    </a:cubicBezTo>
                    <a:cubicBezTo>
                      <a:pt x="8" y="68"/>
                      <a:pt x="1" y="75"/>
                      <a:pt x="1" y="7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3" name="Freeform 835">
                <a:extLst>
                  <a:ext uri="{FF2B5EF4-FFF2-40B4-BE49-F238E27FC236}">
                    <a16:creationId xmlns:a16="http://schemas.microsoft.com/office/drawing/2014/main" id="{CA14ECAE-ED37-4CA9-9738-625D622F0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1575"/>
                <a:ext cx="83" cy="42"/>
              </a:xfrm>
              <a:custGeom>
                <a:avLst/>
                <a:gdLst>
                  <a:gd name="T0" fmla="*/ 74 w 36"/>
                  <a:gd name="T1" fmla="*/ 0 h 17"/>
                  <a:gd name="T2" fmla="*/ 0 w 36"/>
                  <a:gd name="T3" fmla="*/ 257 h 17"/>
                  <a:gd name="T4" fmla="*/ 440 w 36"/>
                  <a:gd name="T5" fmla="*/ 212 h 17"/>
                  <a:gd name="T6" fmla="*/ 378 w 36"/>
                  <a:gd name="T7" fmla="*/ 195 h 17"/>
                  <a:gd name="T8" fmla="*/ 207 w 36"/>
                  <a:gd name="T9" fmla="*/ 183 h 17"/>
                  <a:gd name="T10" fmla="*/ 111 w 36"/>
                  <a:gd name="T11" fmla="*/ 12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" h="17">
                    <a:moveTo>
                      <a:pt x="6" y="0"/>
                    </a:moveTo>
                    <a:cubicBezTo>
                      <a:pt x="2" y="4"/>
                      <a:pt x="1" y="13"/>
                      <a:pt x="0" y="17"/>
                    </a:cubicBezTo>
                    <a:cubicBezTo>
                      <a:pt x="10" y="13"/>
                      <a:pt x="26" y="11"/>
                      <a:pt x="36" y="14"/>
                    </a:cubicBezTo>
                    <a:cubicBezTo>
                      <a:pt x="34" y="14"/>
                      <a:pt x="33" y="13"/>
                      <a:pt x="31" y="13"/>
                    </a:cubicBezTo>
                    <a:cubicBezTo>
                      <a:pt x="26" y="12"/>
                      <a:pt x="22" y="13"/>
                      <a:pt x="17" y="12"/>
                    </a:cubicBezTo>
                    <a:cubicBezTo>
                      <a:pt x="12" y="12"/>
                      <a:pt x="6" y="7"/>
                      <a:pt x="9" y="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4" name="Freeform 836">
                <a:extLst>
                  <a:ext uri="{FF2B5EF4-FFF2-40B4-BE49-F238E27FC236}">
                    <a16:creationId xmlns:a16="http://schemas.microsoft.com/office/drawing/2014/main" id="{54AB8F2A-80D1-4CBE-A35A-61859598B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839"/>
                <a:ext cx="341" cy="102"/>
              </a:xfrm>
              <a:custGeom>
                <a:avLst/>
                <a:gdLst>
                  <a:gd name="T0" fmla="*/ 0 w 147"/>
                  <a:gd name="T1" fmla="*/ 403 h 41"/>
                  <a:gd name="T2" fmla="*/ 452 w 147"/>
                  <a:gd name="T3" fmla="*/ 353 h 41"/>
                  <a:gd name="T4" fmla="*/ 937 w 147"/>
                  <a:gd name="T5" fmla="*/ 321 h 41"/>
                  <a:gd name="T6" fmla="*/ 1835 w 147"/>
                  <a:gd name="T7" fmla="*/ 75 h 41"/>
                  <a:gd name="T8" fmla="*/ 1598 w 147"/>
                  <a:gd name="T9" fmla="*/ 279 h 41"/>
                  <a:gd name="T10" fmla="*/ 1350 w 147"/>
                  <a:gd name="T11" fmla="*/ 42 h 41"/>
                  <a:gd name="T12" fmla="*/ 872 w 147"/>
                  <a:gd name="T13" fmla="*/ 0 h 41"/>
                  <a:gd name="T14" fmla="*/ 763 w 147"/>
                  <a:gd name="T15" fmla="*/ 154 h 41"/>
                  <a:gd name="T16" fmla="*/ 538 w 147"/>
                  <a:gd name="T17" fmla="*/ 30 h 41"/>
                  <a:gd name="T18" fmla="*/ 339 w 147"/>
                  <a:gd name="T19" fmla="*/ 249 h 41"/>
                  <a:gd name="T20" fmla="*/ 12 w 147"/>
                  <a:gd name="T21" fmla="*/ 433 h 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7" h="41">
                    <a:moveTo>
                      <a:pt x="0" y="26"/>
                    </a:moveTo>
                    <a:cubicBezTo>
                      <a:pt x="8" y="41"/>
                      <a:pt x="27" y="26"/>
                      <a:pt x="36" y="23"/>
                    </a:cubicBezTo>
                    <a:cubicBezTo>
                      <a:pt x="49" y="19"/>
                      <a:pt x="62" y="19"/>
                      <a:pt x="75" y="21"/>
                    </a:cubicBezTo>
                    <a:cubicBezTo>
                      <a:pt x="100" y="24"/>
                      <a:pt x="135" y="32"/>
                      <a:pt x="147" y="5"/>
                    </a:cubicBezTo>
                    <a:cubicBezTo>
                      <a:pt x="141" y="11"/>
                      <a:pt x="137" y="17"/>
                      <a:pt x="128" y="18"/>
                    </a:cubicBezTo>
                    <a:cubicBezTo>
                      <a:pt x="117" y="20"/>
                      <a:pt x="108" y="15"/>
                      <a:pt x="108" y="3"/>
                    </a:cubicBezTo>
                    <a:cubicBezTo>
                      <a:pt x="108" y="23"/>
                      <a:pt x="75" y="11"/>
                      <a:pt x="70" y="0"/>
                    </a:cubicBezTo>
                    <a:cubicBezTo>
                      <a:pt x="69" y="7"/>
                      <a:pt x="68" y="11"/>
                      <a:pt x="61" y="10"/>
                    </a:cubicBezTo>
                    <a:cubicBezTo>
                      <a:pt x="57" y="10"/>
                      <a:pt x="44" y="7"/>
                      <a:pt x="43" y="2"/>
                    </a:cubicBezTo>
                    <a:cubicBezTo>
                      <a:pt x="45" y="12"/>
                      <a:pt x="37" y="17"/>
                      <a:pt x="27" y="16"/>
                    </a:cubicBezTo>
                    <a:cubicBezTo>
                      <a:pt x="29" y="21"/>
                      <a:pt x="16" y="33"/>
                      <a:pt x="1" y="2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5" name="Freeform 837">
                <a:extLst>
                  <a:ext uri="{FF2B5EF4-FFF2-40B4-BE49-F238E27FC236}">
                    <a16:creationId xmlns:a16="http://schemas.microsoft.com/office/drawing/2014/main" id="{7592253C-44F8-4A4A-BE84-D15A61C96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1557"/>
                <a:ext cx="144" cy="225"/>
              </a:xfrm>
              <a:custGeom>
                <a:avLst/>
                <a:gdLst>
                  <a:gd name="T0" fmla="*/ 323 w 62"/>
                  <a:gd name="T1" fmla="*/ 0 h 91"/>
                  <a:gd name="T2" fmla="*/ 474 w 62"/>
                  <a:gd name="T3" fmla="*/ 121 h 91"/>
                  <a:gd name="T4" fmla="*/ 674 w 62"/>
                  <a:gd name="T5" fmla="*/ 331 h 91"/>
                  <a:gd name="T6" fmla="*/ 690 w 62"/>
                  <a:gd name="T7" fmla="*/ 801 h 91"/>
                  <a:gd name="T8" fmla="*/ 0 w 62"/>
                  <a:gd name="T9" fmla="*/ 1192 h 91"/>
                  <a:gd name="T10" fmla="*/ 567 w 62"/>
                  <a:gd name="T11" fmla="*/ 831 h 91"/>
                  <a:gd name="T12" fmla="*/ 599 w 62"/>
                  <a:gd name="T13" fmla="*/ 410 h 91"/>
                  <a:gd name="T14" fmla="*/ 539 w 62"/>
                  <a:gd name="T15" fmla="*/ 215 h 91"/>
                  <a:gd name="T16" fmla="*/ 425 w 62"/>
                  <a:gd name="T17" fmla="*/ 74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" h="91">
                    <a:moveTo>
                      <a:pt x="26" y="0"/>
                    </a:moveTo>
                    <a:cubicBezTo>
                      <a:pt x="30" y="3"/>
                      <a:pt x="34" y="5"/>
                      <a:pt x="38" y="8"/>
                    </a:cubicBezTo>
                    <a:cubicBezTo>
                      <a:pt x="44" y="12"/>
                      <a:pt x="49" y="17"/>
                      <a:pt x="54" y="22"/>
                    </a:cubicBezTo>
                    <a:cubicBezTo>
                      <a:pt x="62" y="31"/>
                      <a:pt x="60" y="42"/>
                      <a:pt x="55" y="53"/>
                    </a:cubicBezTo>
                    <a:cubicBezTo>
                      <a:pt x="46" y="72"/>
                      <a:pt x="22" y="91"/>
                      <a:pt x="0" y="79"/>
                    </a:cubicBezTo>
                    <a:cubicBezTo>
                      <a:pt x="18" y="82"/>
                      <a:pt x="36" y="70"/>
                      <a:pt x="45" y="55"/>
                    </a:cubicBezTo>
                    <a:cubicBezTo>
                      <a:pt x="50" y="47"/>
                      <a:pt x="50" y="36"/>
                      <a:pt x="48" y="27"/>
                    </a:cubicBezTo>
                    <a:cubicBezTo>
                      <a:pt x="48" y="22"/>
                      <a:pt x="46" y="18"/>
                      <a:pt x="43" y="14"/>
                    </a:cubicBezTo>
                    <a:cubicBezTo>
                      <a:pt x="41" y="11"/>
                      <a:pt x="37" y="6"/>
                      <a:pt x="34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6" name="Freeform 838">
                <a:extLst>
                  <a:ext uri="{FF2B5EF4-FFF2-40B4-BE49-F238E27FC236}">
                    <a16:creationId xmlns:a16="http://schemas.microsoft.com/office/drawing/2014/main" id="{E1F07B46-AD94-41F1-BACD-BF95F2F02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1570"/>
                <a:ext cx="56" cy="91"/>
              </a:xfrm>
              <a:custGeom>
                <a:avLst/>
                <a:gdLst>
                  <a:gd name="T0" fmla="*/ 0 w 24"/>
                  <a:gd name="T1" fmla="*/ 266 h 37"/>
                  <a:gd name="T2" fmla="*/ 306 w 24"/>
                  <a:gd name="T3" fmla="*/ 0 h 37"/>
                  <a:gd name="T4" fmla="*/ 240 w 24"/>
                  <a:gd name="T5" fmla="*/ 253 h 37"/>
                  <a:gd name="T6" fmla="*/ 126 w 24"/>
                  <a:gd name="T7" fmla="*/ 551 h 37"/>
                  <a:gd name="T8" fmla="*/ 77 w 24"/>
                  <a:gd name="T9" fmla="*/ 315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37">
                    <a:moveTo>
                      <a:pt x="0" y="18"/>
                    </a:moveTo>
                    <a:cubicBezTo>
                      <a:pt x="11" y="15"/>
                      <a:pt x="19" y="11"/>
                      <a:pt x="24" y="0"/>
                    </a:cubicBezTo>
                    <a:cubicBezTo>
                      <a:pt x="22" y="6"/>
                      <a:pt x="21" y="12"/>
                      <a:pt x="19" y="17"/>
                    </a:cubicBezTo>
                    <a:cubicBezTo>
                      <a:pt x="16" y="24"/>
                      <a:pt x="13" y="30"/>
                      <a:pt x="10" y="37"/>
                    </a:cubicBezTo>
                    <a:cubicBezTo>
                      <a:pt x="12" y="34"/>
                      <a:pt x="12" y="20"/>
                      <a:pt x="6" y="2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7" name="Freeform 839">
                <a:extLst>
                  <a:ext uri="{FF2B5EF4-FFF2-40B4-BE49-F238E27FC236}">
                    <a16:creationId xmlns:a16="http://schemas.microsoft.com/office/drawing/2014/main" id="{693B211B-862D-49F0-832A-DB276BBAF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691"/>
                <a:ext cx="204" cy="89"/>
              </a:xfrm>
              <a:custGeom>
                <a:avLst/>
                <a:gdLst>
                  <a:gd name="T0" fmla="*/ 0 w 88"/>
                  <a:gd name="T1" fmla="*/ 0 h 36"/>
                  <a:gd name="T2" fmla="*/ 559 w 88"/>
                  <a:gd name="T3" fmla="*/ 391 h 36"/>
                  <a:gd name="T4" fmla="*/ 848 w 88"/>
                  <a:gd name="T5" fmla="*/ 514 h 36"/>
                  <a:gd name="T6" fmla="*/ 1097 w 88"/>
                  <a:gd name="T7" fmla="*/ 349 h 36"/>
                  <a:gd name="T8" fmla="*/ 860 w 88"/>
                  <a:gd name="T9" fmla="*/ 440 h 36"/>
                  <a:gd name="T10" fmla="*/ 795 w 88"/>
                  <a:gd name="T11" fmla="*/ 225 h 36"/>
                  <a:gd name="T12" fmla="*/ 461 w 88"/>
                  <a:gd name="T13" fmla="*/ 121 h 36"/>
                  <a:gd name="T14" fmla="*/ 37 w 88"/>
                  <a:gd name="T15" fmla="*/ 0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8" h="36">
                    <a:moveTo>
                      <a:pt x="0" y="0"/>
                    </a:moveTo>
                    <a:cubicBezTo>
                      <a:pt x="4" y="23"/>
                      <a:pt x="27" y="20"/>
                      <a:pt x="45" y="26"/>
                    </a:cubicBezTo>
                    <a:cubicBezTo>
                      <a:pt x="53" y="28"/>
                      <a:pt x="60" y="33"/>
                      <a:pt x="68" y="34"/>
                    </a:cubicBezTo>
                    <a:cubicBezTo>
                      <a:pt x="78" y="36"/>
                      <a:pt x="83" y="31"/>
                      <a:pt x="88" y="23"/>
                    </a:cubicBezTo>
                    <a:cubicBezTo>
                      <a:pt x="83" y="26"/>
                      <a:pt x="75" y="31"/>
                      <a:pt x="69" y="29"/>
                    </a:cubicBezTo>
                    <a:cubicBezTo>
                      <a:pt x="65" y="27"/>
                      <a:pt x="61" y="20"/>
                      <a:pt x="64" y="15"/>
                    </a:cubicBezTo>
                    <a:cubicBezTo>
                      <a:pt x="57" y="25"/>
                      <a:pt x="36" y="21"/>
                      <a:pt x="37" y="8"/>
                    </a:cubicBezTo>
                    <a:cubicBezTo>
                      <a:pt x="24" y="21"/>
                      <a:pt x="15" y="6"/>
                      <a:pt x="3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8" name="Freeform 840">
                <a:extLst>
                  <a:ext uri="{FF2B5EF4-FFF2-40B4-BE49-F238E27FC236}">
                    <a16:creationId xmlns:a16="http://schemas.microsoft.com/office/drawing/2014/main" id="{9642AD05-0598-4F65-9D52-AD954AC01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7" y="1674"/>
                <a:ext cx="258" cy="91"/>
              </a:xfrm>
              <a:custGeom>
                <a:avLst/>
                <a:gdLst>
                  <a:gd name="T0" fmla="*/ 0 w 111"/>
                  <a:gd name="T1" fmla="*/ 298 h 37"/>
                  <a:gd name="T2" fmla="*/ 400 w 111"/>
                  <a:gd name="T3" fmla="*/ 357 h 37"/>
                  <a:gd name="T4" fmla="*/ 804 w 111"/>
                  <a:gd name="T5" fmla="*/ 398 h 37"/>
                  <a:gd name="T6" fmla="*/ 1081 w 111"/>
                  <a:gd name="T7" fmla="*/ 509 h 37"/>
                  <a:gd name="T8" fmla="*/ 1395 w 111"/>
                  <a:gd name="T9" fmla="*/ 489 h 37"/>
                  <a:gd name="T10" fmla="*/ 1178 w 111"/>
                  <a:gd name="T11" fmla="*/ 0 h 37"/>
                  <a:gd name="T12" fmla="*/ 1081 w 111"/>
                  <a:gd name="T13" fmla="*/ 344 h 37"/>
                  <a:gd name="T14" fmla="*/ 881 w 111"/>
                  <a:gd name="T15" fmla="*/ 182 h 37"/>
                  <a:gd name="T16" fmla="*/ 751 w 111"/>
                  <a:gd name="T17" fmla="*/ 298 h 37"/>
                  <a:gd name="T18" fmla="*/ 551 w 111"/>
                  <a:gd name="T19" fmla="*/ 150 h 37"/>
                  <a:gd name="T20" fmla="*/ 339 w 111"/>
                  <a:gd name="T21" fmla="*/ 253 h 37"/>
                  <a:gd name="T22" fmla="*/ 163 w 111"/>
                  <a:gd name="T23" fmla="*/ 224 h 3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1" h="37">
                    <a:moveTo>
                      <a:pt x="0" y="20"/>
                    </a:moveTo>
                    <a:cubicBezTo>
                      <a:pt x="8" y="25"/>
                      <a:pt x="22" y="23"/>
                      <a:pt x="32" y="24"/>
                    </a:cubicBezTo>
                    <a:cubicBezTo>
                      <a:pt x="43" y="25"/>
                      <a:pt x="54" y="25"/>
                      <a:pt x="64" y="27"/>
                    </a:cubicBezTo>
                    <a:cubicBezTo>
                      <a:pt x="72" y="29"/>
                      <a:pt x="79" y="31"/>
                      <a:pt x="86" y="34"/>
                    </a:cubicBezTo>
                    <a:cubicBezTo>
                      <a:pt x="93" y="37"/>
                      <a:pt x="105" y="37"/>
                      <a:pt x="111" y="33"/>
                    </a:cubicBezTo>
                    <a:cubicBezTo>
                      <a:pt x="97" y="26"/>
                      <a:pt x="96" y="14"/>
                      <a:pt x="94" y="0"/>
                    </a:cubicBezTo>
                    <a:cubicBezTo>
                      <a:pt x="93" y="7"/>
                      <a:pt x="94" y="20"/>
                      <a:pt x="86" y="23"/>
                    </a:cubicBezTo>
                    <a:cubicBezTo>
                      <a:pt x="80" y="25"/>
                      <a:pt x="69" y="19"/>
                      <a:pt x="70" y="12"/>
                    </a:cubicBezTo>
                    <a:cubicBezTo>
                      <a:pt x="67" y="15"/>
                      <a:pt x="66" y="20"/>
                      <a:pt x="60" y="20"/>
                    </a:cubicBezTo>
                    <a:cubicBezTo>
                      <a:pt x="54" y="21"/>
                      <a:pt x="46" y="15"/>
                      <a:pt x="44" y="10"/>
                    </a:cubicBezTo>
                    <a:cubicBezTo>
                      <a:pt x="37" y="14"/>
                      <a:pt x="35" y="18"/>
                      <a:pt x="27" y="17"/>
                    </a:cubicBezTo>
                    <a:cubicBezTo>
                      <a:pt x="23" y="17"/>
                      <a:pt x="18" y="16"/>
                      <a:pt x="13" y="1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9" name="Freeform 841">
                <a:extLst>
                  <a:ext uri="{FF2B5EF4-FFF2-40B4-BE49-F238E27FC236}">
                    <a16:creationId xmlns:a16="http://schemas.microsoft.com/office/drawing/2014/main" id="{7247347D-873F-4455-A4B5-5CC538DA3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" y="2141"/>
                <a:ext cx="320" cy="334"/>
              </a:xfrm>
              <a:custGeom>
                <a:avLst/>
                <a:gdLst>
                  <a:gd name="T0" fmla="*/ 1549 w 138"/>
                  <a:gd name="T1" fmla="*/ 0 h 135"/>
                  <a:gd name="T2" fmla="*/ 1581 w 138"/>
                  <a:gd name="T3" fmla="*/ 1076 h 135"/>
                  <a:gd name="T4" fmla="*/ 1259 w 138"/>
                  <a:gd name="T5" fmla="*/ 1482 h 135"/>
                  <a:gd name="T6" fmla="*/ 661 w 138"/>
                  <a:gd name="T7" fmla="*/ 1922 h 135"/>
                  <a:gd name="T8" fmla="*/ 0 w 138"/>
                  <a:gd name="T9" fmla="*/ 1940 h 135"/>
                  <a:gd name="T10" fmla="*/ 795 w 138"/>
                  <a:gd name="T11" fmla="*/ 1603 h 135"/>
                  <a:gd name="T12" fmla="*/ 1333 w 138"/>
                  <a:gd name="T13" fmla="*/ 1193 h 135"/>
                  <a:gd name="T14" fmla="*/ 1549 w 138"/>
                  <a:gd name="T15" fmla="*/ 0 h 13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8" h="135">
                    <a:moveTo>
                      <a:pt x="124" y="0"/>
                    </a:moveTo>
                    <a:cubicBezTo>
                      <a:pt x="126" y="22"/>
                      <a:pt x="138" y="53"/>
                      <a:pt x="127" y="71"/>
                    </a:cubicBezTo>
                    <a:cubicBezTo>
                      <a:pt x="117" y="90"/>
                      <a:pt x="109" y="89"/>
                      <a:pt x="101" y="98"/>
                    </a:cubicBezTo>
                    <a:cubicBezTo>
                      <a:pt x="94" y="108"/>
                      <a:pt x="70" y="121"/>
                      <a:pt x="53" y="127"/>
                    </a:cubicBezTo>
                    <a:cubicBezTo>
                      <a:pt x="36" y="132"/>
                      <a:pt x="7" y="135"/>
                      <a:pt x="0" y="128"/>
                    </a:cubicBezTo>
                    <a:cubicBezTo>
                      <a:pt x="18" y="129"/>
                      <a:pt x="52" y="118"/>
                      <a:pt x="64" y="106"/>
                    </a:cubicBezTo>
                    <a:cubicBezTo>
                      <a:pt x="76" y="95"/>
                      <a:pt x="92" y="91"/>
                      <a:pt x="107" y="79"/>
                    </a:cubicBezTo>
                    <a:cubicBezTo>
                      <a:pt x="122" y="67"/>
                      <a:pt x="134" y="26"/>
                      <a:pt x="1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0" name="Freeform 842">
                <a:extLst>
                  <a:ext uri="{FF2B5EF4-FFF2-40B4-BE49-F238E27FC236}">
                    <a16:creationId xmlns:a16="http://schemas.microsoft.com/office/drawing/2014/main" id="{ADCFEC86-596B-49BB-ACEE-3C7CDB694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1" y="2255"/>
                <a:ext cx="480" cy="398"/>
              </a:xfrm>
              <a:custGeom>
                <a:avLst/>
                <a:gdLst>
                  <a:gd name="T0" fmla="*/ 0 w 207"/>
                  <a:gd name="T1" fmla="*/ 2390 h 161"/>
                  <a:gd name="T2" fmla="*/ 1732 w 207"/>
                  <a:gd name="T3" fmla="*/ 1814 h 161"/>
                  <a:gd name="T4" fmla="*/ 2317 w 207"/>
                  <a:gd name="T5" fmla="*/ 1117 h 161"/>
                  <a:gd name="T6" fmla="*/ 2544 w 207"/>
                  <a:gd name="T7" fmla="*/ 329 h 161"/>
                  <a:gd name="T8" fmla="*/ 2544 w 207"/>
                  <a:gd name="T9" fmla="*/ 0 h 161"/>
                  <a:gd name="T10" fmla="*/ 2419 w 207"/>
                  <a:gd name="T11" fmla="*/ 482 h 161"/>
                  <a:gd name="T12" fmla="*/ 2136 w 207"/>
                  <a:gd name="T13" fmla="*/ 1192 h 161"/>
                  <a:gd name="T14" fmla="*/ 1758 w 207"/>
                  <a:gd name="T15" fmla="*/ 1528 h 161"/>
                  <a:gd name="T16" fmla="*/ 1484 w 207"/>
                  <a:gd name="T17" fmla="*/ 1876 h 161"/>
                  <a:gd name="T18" fmla="*/ 0 w 207"/>
                  <a:gd name="T19" fmla="*/ 2390 h 1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7" h="161">
                    <a:moveTo>
                      <a:pt x="0" y="158"/>
                    </a:moveTo>
                    <a:cubicBezTo>
                      <a:pt x="25" y="158"/>
                      <a:pt x="104" y="146"/>
                      <a:pt x="139" y="120"/>
                    </a:cubicBezTo>
                    <a:cubicBezTo>
                      <a:pt x="174" y="94"/>
                      <a:pt x="182" y="85"/>
                      <a:pt x="186" y="74"/>
                    </a:cubicBezTo>
                    <a:cubicBezTo>
                      <a:pt x="190" y="63"/>
                      <a:pt x="200" y="34"/>
                      <a:pt x="204" y="22"/>
                    </a:cubicBezTo>
                    <a:cubicBezTo>
                      <a:pt x="207" y="10"/>
                      <a:pt x="204" y="0"/>
                      <a:pt x="204" y="0"/>
                    </a:cubicBezTo>
                    <a:cubicBezTo>
                      <a:pt x="203" y="14"/>
                      <a:pt x="198" y="18"/>
                      <a:pt x="194" y="32"/>
                    </a:cubicBezTo>
                    <a:cubicBezTo>
                      <a:pt x="190" y="46"/>
                      <a:pt x="183" y="68"/>
                      <a:pt x="171" y="79"/>
                    </a:cubicBezTo>
                    <a:cubicBezTo>
                      <a:pt x="160" y="90"/>
                      <a:pt x="145" y="102"/>
                      <a:pt x="141" y="101"/>
                    </a:cubicBezTo>
                    <a:cubicBezTo>
                      <a:pt x="143" y="107"/>
                      <a:pt x="132" y="122"/>
                      <a:pt x="119" y="124"/>
                    </a:cubicBezTo>
                    <a:cubicBezTo>
                      <a:pt x="115" y="131"/>
                      <a:pt x="27" y="161"/>
                      <a:pt x="0" y="158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1" name="Freeform 843">
                <a:extLst>
                  <a:ext uri="{FF2B5EF4-FFF2-40B4-BE49-F238E27FC236}">
                    <a16:creationId xmlns:a16="http://schemas.microsoft.com/office/drawing/2014/main" id="{B34F2270-44A7-493E-AF3B-822693BC4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2613"/>
                <a:ext cx="281" cy="37"/>
              </a:xfrm>
              <a:custGeom>
                <a:avLst/>
                <a:gdLst>
                  <a:gd name="T0" fmla="*/ 0 w 121"/>
                  <a:gd name="T1" fmla="*/ 12 h 15"/>
                  <a:gd name="T2" fmla="*/ 664 w 121"/>
                  <a:gd name="T3" fmla="*/ 165 h 15"/>
                  <a:gd name="T4" fmla="*/ 1052 w 121"/>
                  <a:gd name="T5" fmla="*/ 183 h 15"/>
                  <a:gd name="T6" fmla="*/ 1516 w 121"/>
                  <a:gd name="T7" fmla="*/ 165 h 15"/>
                  <a:gd name="T8" fmla="*/ 1203 w 121"/>
                  <a:gd name="T9" fmla="*/ 0 h 15"/>
                  <a:gd name="T10" fmla="*/ 1052 w 121"/>
                  <a:gd name="T11" fmla="*/ 121 h 15"/>
                  <a:gd name="T12" fmla="*/ 864 w 121"/>
                  <a:gd name="T13" fmla="*/ 30 h 15"/>
                  <a:gd name="T14" fmla="*/ 513 w 121"/>
                  <a:gd name="T15" fmla="*/ 0 h 15"/>
                  <a:gd name="T16" fmla="*/ 179 w 121"/>
                  <a:gd name="T17" fmla="*/ 42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15">
                    <a:moveTo>
                      <a:pt x="0" y="1"/>
                    </a:moveTo>
                    <a:cubicBezTo>
                      <a:pt x="18" y="4"/>
                      <a:pt x="36" y="8"/>
                      <a:pt x="53" y="11"/>
                    </a:cubicBezTo>
                    <a:cubicBezTo>
                      <a:pt x="64" y="13"/>
                      <a:pt x="74" y="12"/>
                      <a:pt x="84" y="12"/>
                    </a:cubicBezTo>
                    <a:cubicBezTo>
                      <a:pt x="96" y="11"/>
                      <a:pt x="110" y="14"/>
                      <a:pt x="121" y="11"/>
                    </a:cubicBezTo>
                    <a:cubicBezTo>
                      <a:pt x="112" y="10"/>
                      <a:pt x="94" y="15"/>
                      <a:pt x="96" y="0"/>
                    </a:cubicBezTo>
                    <a:cubicBezTo>
                      <a:pt x="91" y="1"/>
                      <a:pt x="90" y="7"/>
                      <a:pt x="84" y="8"/>
                    </a:cubicBezTo>
                    <a:cubicBezTo>
                      <a:pt x="79" y="10"/>
                      <a:pt x="72" y="6"/>
                      <a:pt x="69" y="2"/>
                    </a:cubicBezTo>
                    <a:cubicBezTo>
                      <a:pt x="63" y="4"/>
                      <a:pt x="43" y="13"/>
                      <a:pt x="41" y="0"/>
                    </a:cubicBezTo>
                    <a:cubicBezTo>
                      <a:pt x="36" y="3"/>
                      <a:pt x="19" y="6"/>
                      <a:pt x="14" y="3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2" name="Freeform 844">
                <a:extLst>
                  <a:ext uri="{FF2B5EF4-FFF2-40B4-BE49-F238E27FC236}">
                    <a16:creationId xmlns:a16="http://schemas.microsoft.com/office/drawing/2014/main" id="{79B2CA55-B8EB-4667-9E1F-A0964FDB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1891"/>
                <a:ext cx="640" cy="433"/>
              </a:xfrm>
              <a:custGeom>
                <a:avLst/>
                <a:gdLst>
                  <a:gd name="T0" fmla="*/ 209 w 276"/>
                  <a:gd name="T1" fmla="*/ 2148 h 175"/>
                  <a:gd name="T2" fmla="*/ 3441 w 276"/>
                  <a:gd name="T3" fmla="*/ 121 h 175"/>
                  <a:gd name="T4" fmla="*/ 3193 w 276"/>
                  <a:gd name="T5" fmla="*/ 30 h 175"/>
                  <a:gd name="T6" fmla="*/ 934 w 276"/>
                  <a:gd name="T7" fmla="*/ 881 h 175"/>
                  <a:gd name="T8" fmla="*/ 114 w 276"/>
                  <a:gd name="T9" fmla="*/ 2650 h 175"/>
                  <a:gd name="T10" fmla="*/ 209 w 276"/>
                  <a:gd name="T11" fmla="*/ 2148 h 1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6" h="175">
                    <a:moveTo>
                      <a:pt x="17" y="142"/>
                    </a:moveTo>
                    <a:cubicBezTo>
                      <a:pt x="43" y="63"/>
                      <a:pt x="169" y="20"/>
                      <a:pt x="276" y="8"/>
                    </a:cubicBezTo>
                    <a:cubicBezTo>
                      <a:pt x="274" y="6"/>
                      <a:pt x="269" y="3"/>
                      <a:pt x="256" y="2"/>
                    </a:cubicBezTo>
                    <a:cubicBezTo>
                      <a:pt x="239" y="0"/>
                      <a:pt x="172" y="2"/>
                      <a:pt x="75" y="58"/>
                    </a:cubicBezTo>
                    <a:cubicBezTo>
                      <a:pt x="11" y="96"/>
                      <a:pt x="0" y="143"/>
                      <a:pt x="9" y="175"/>
                    </a:cubicBezTo>
                    <a:cubicBezTo>
                      <a:pt x="9" y="162"/>
                      <a:pt x="14" y="150"/>
                      <a:pt x="17" y="142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3" name="Freeform 845">
                <a:extLst>
                  <a:ext uri="{FF2B5EF4-FFF2-40B4-BE49-F238E27FC236}">
                    <a16:creationId xmlns:a16="http://schemas.microsoft.com/office/drawing/2014/main" id="{6E4CF4FE-67AF-4988-9A68-FE107018D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980"/>
                <a:ext cx="234" cy="196"/>
              </a:xfrm>
              <a:custGeom>
                <a:avLst/>
                <a:gdLst>
                  <a:gd name="T0" fmla="*/ 0 w 101"/>
                  <a:gd name="T1" fmla="*/ 1206 h 79"/>
                  <a:gd name="T2" fmla="*/ 49 w 101"/>
                  <a:gd name="T3" fmla="*/ 824 h 79"/>
                  <a:gd name="T4" fmla="*/ 375 w 101"/>
                  <a:gd name="T5" fmla="*/ 516 h 79"/>
                  <a:gd name="T6" fmla="*/ 709 w 101"/>
                  <a:gd name="T7" fmla="*/ 216 h 79"/>
                  <a:gd name="T8" fmla="*/ 897 w 101"/>
                  <a:gd name="T9" fmla="*/ 228 h 79"/>
                  <a:gd name="T10" fmla="*/ 1068 w 101"/>
                  <a:gd name="T11" fmla="*/ 0 h 79"/>
                  <a:gd name="T12" fmla="*/ 1256 w 101"/>
                  <a:gd name="T13" fmla="*/ 3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79">
                    <a:moveTo>
                      <a:pt x="0" y="79"/>
                    </a:moveTo>
                    <a:cubicBezTo>
                      <a:pt x="4" y="72"/>
                      <a:pt x="6" y="61"/>
                      <a:pt x="4" y="54"/>
                    </a:cubicBezTo>
                    <a:cubicBezTo>
                      <a:pt x="11" y="72"/>
                      <a:pt x="27" y="39"/>
                      <a:pt x="30" y="34"/>
                    </a:cubicBezTo>
                    <a:cubicBezTo>
                      <a:pt x="42" y="46"/>
                      <a:pt x="53" y="24"/>
                      <a:pt x="57" y="14"/>
                    </a:cubicBezTo>
                    <a:cubicBezTo>
                      <a:pt x="60" y="20"/>
                      <a:pt x="67" y="18"/>
                      <a:pt x="72" y="15"/>
                    </a:cubicBezTo>
                    <a:cubicBezTo>
                      <a:pt x="80" y="11"/>
                      <a:pt x="80" y="3"/>
                      <a:pt x="86" y="0"/>
                    </a:cubicBezTo>
                    <a:cubicBezTo>
                      <a:pt x="89" y="5"/>
                      <a:pt x="96" y="4"/>
                      <a:pt x="101" y="2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4" name="Freeform 846">
                <a:extLst>
                  <a:ext uri="{FF2B5EF4-FFF2-40B4-BE49-F238E27FC236}">
                    <a16:creationId xmlns:a16="http://schemas.microsoft.com/office/drawing/2014/main" id="{84B4482C-1BEB-4755-9B28-52A2D4A7D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857"/>
                <a:ext cx="199" cy="79"/>
              </a:xfrm>
              <a:custGeom>
                <a:avLst/>
                <a:gdLst>
                  <a:gd name="T0" fmla="*/ 0 w 86"/>
                  <a:gd name="T1" fmla="*/ 481 h 32"/>
                  <a:gd name="T2" fmla="*/ 433 w 86"/>
                  <a:gd name="T3" fmla="*/ 133 h 32"/>
                  <a:gd name="T4" fmla="*/ 643 w 86"/>
                  <a:gd name="T5" fmla="*/ 244 h 32"/>
                  <a:gd name="T6" fmla="*/ 734 w 86"/>
                  <a:gd name="T7" fmla="*/ 74 h 32"/>
                  <a:gd name="T8" fmla="*/ 803 w 86"/>
                  <a:gd name="T9" fmla="*/ 0 h 32"/>
                  <a:gd name="T10" fmla="*/ 1064 w 86"/>
                  <a:gd name="T11" fmla="*/ 269 h 32"/>
                  <a:gd name="T12" fmla="*/ 208 w 86"/>
                  <a:gd name="T13" fmla="*/ 407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6" h="32">
                    <a:moveTo>
                      <a:pt x="0" y="32"/>
                    </a:moveTo>
                    <a:cubicBezTo>
                      <a:pt x="11" y="30"/>
                      <a:pt x="30" y="21"/>
                      <a:pt x="35" y="9"/>
                    </a:cubicBezTo>
                    <a:cubicBezTo>
                      <a:pt x="38" y="15"/>
                      <a:pt x="47" y="19"/>
                      <a:pt x="52" y="16"/>
                    </a:cubicBezTo>
                    <a:cubicBezTo>
                      <a:pt x="56" y="14"/>
                      <a:pt x="57" y="8"/>
                      <a:pt x="59" y="5"/>
                    </a:cubicBezTo>
                    <a:cubicBezTo>
                      <a:pt x="63" y="8"/>
                      <a:pt x="65" y="4"/>
                      <a:pt x="65" y="0"/>
                    </a:cubicBezTo>
                    <a:cubicBezTo>
                      <a:pt x="66" y="8"/>
                      <a:pt x="79" y="16"/>
                      <a:pt x="86" y="18"/>
                    </a:cubicBezTo>
                    <a:cubicBezTo>
                      <a:pt x="64" y="25"/>
                      <a:pt x="39" y="19"/>
                      <a:pt x="17" y="27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5" name="Freeform 847">
                <a:extLst>
                  <a:ext uri="{FF2B5EF4-FFF2-40B4-BE49-F238E27FC236}">
                    <a16:creationId xmlns:a16="http://schemas.microsoft.com/office/drawing/2014/main" id="{334E4750-61FF-4B12-9D64-544A2B154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2527"/>
                <a:ext cx="42" cy="79"/>
              </a:xfrm>
              <a:custGeom>
                <a:avLst/>
                <a:gdLst>
                  <a:gd name="T0" fmla="*/ 201 w 18"/>
                  <a:gd name="T1" fmla="*/ 153 h 32"/>
                  <a:gd name="T2" fmla="*/ 12 w 18"/>
                  <a:gd name="T3" fmla="*/ 469 h 32"/>
                  <a:gd name="T4" fmla="*/ 0 w 18"/>
                  <a:gd name="T5" fmla="*/ 439 h 32"/>
                  <a:gd name="T6" fmla="*/ 229 w 18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" h="32">
                    <a:moveTo>
                      <a:pt x="16" y="10"/>
                    </a:moveTo>
                    <a:cubicBezTo>
                      <a:pt x="16" y="22"/>
                      <a:pt x="10" y="26"/>
                      <a:pt x="1" y="31"/>
                    </a:cubicBezTo>
                    <a:cubicBezTo>
                      <a:pt x="0" y="27"/>
                      <a:pt x="0" y="32"/>
                      <a:pt x="0" y="29"/>
                    </a:cubicBezTo>
                    <a:cubicBezTo>
                      <a:pt x="12" y="26"/>
                      <a:pt x="10" y="4"/>
                      <a:pt x="18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6" name="Freeform 848">
                <a:extLst>
                  <a:ext uri="{FF2B5EF4-FFF2-40B4-BE49-F238E27FC236}">
                    <a16:creationId xmlns:a16="http://schemas.microsoft.com/office/drawing/2014/main" id="{88A1FDF6-8AB3-413D-BB8A-86A8B02061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448"/>
                <a:ext cx="49" cy="54"/>
              </a:xfrm>
              <a:custGeom>
                <a:avLst/>
                <a:gdLst>
                  <a:gd name="T0" fmla="*/ 28 w 21"/>
                  <a:gd name="T1" fmla="*/ 133 h 22"/>
                  <a:gd name="T2" fmla="*/ 266 w 21"/>
                  <a:gd name="T3" fmla="*/ 194 h 22"/>
                  <a:gd name="T4" fmla="*/ 191 w 21"/>
                  <a:gd name="T5" fmla="*/ 0 h 22"/>
                  <a:gd name="T6" fmla="*/ 49 w 21"/>
                  <a:gd name="T7" fmla="*/ 133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" h="22">
                    <a:moveTo>
                      <a:pt x="2" y="9"/>
                    </a:moveTo>
                    <a:cubicBezTo>
                      <a:pt x="0" y="22"/>
                      <a:pt x="18" y="18"/>
                      <a:pt x="21" y="13"/>
                    </a:cubicBezTo>
                    <a:cubicBezTo>
                      <a:pt x="16" y="10"/>
                      <a:pt x="16" y="5"/>
                      <a:pt x="15" y="0"/>
                    </a:cubicBezTo>
                    <a:cubicBezTo>
                      <a:pt x="15" y="7"/>
                      <a:pt x="11" y="10"/>
                      <a:pt x="4" y="9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7" name="Freeform 849">
                <a:extLst>
                  <a:ext uri="{FF2B5EF4-FFF2-40B4-BE49-F238E27FC236}">
                    <a16:creationId xmlns:a16="http://schemas.microsoft.com/office/drawing/2014/main" id="{362FDF82-2855-4A02-A553-93FE89D59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2423"/>
                <a:ext cx="44" cy="22"/>
              </a:xfrm>
              <a:custGeom>
                <a:avLst/>
                <a:gdLst>
                  <a:gd name="T0" fmla="*/ 0 w 19"/>
                  <a:gd name="T1" fmla="*/ 120 h 9"/>
                  <a:gd name="T2" fmla="*/ 151 w 19"/>
                  <a:gd name="T3" fmla="*/ 132 h 9"/>
                  <a:gd name="T4" fmla="*/ 236 w 19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9">
                    <a:moveTo>
                      <a:pt x="0" y="8"/>
                    </a:moveTo>
                    <a:cubicBezTo>
                      <a:pt x="4" y="6"/>
                      <a:pt x="11" y="2"/>
                      <a:pt x="12" y="9"/>
                    </a:cubicBezTo>
                    <a:cubicBezTo>
                      <a:pt x="13" y="5"/>
                      <a:pt x="15" y="1"/>
                      <a:pt x="19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8" name="Freeform 850">
                <a:extLst>
                  <a:ext uri="{FF2B5EF4-FFF2-40B4-BE49-F238E27FC236}">
                    <a16:creationId xmlns:a16="http://schemas.microsoft.com/office/drawing/2014/main" id="{6FC590DD-5DDC-40A6-B5DC-EBA4FD42B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2626"/>
                <a:ext cx="44" cy="188"/>
              </a:xfrm>
              <a:custGeom>
                <a:avLst/>
                <a:gdLst>
                  <a:gd name="T0" fmla="*/ 188 w 19"/>
                  <a:gd name="T1" fmla="*/ 0 h 76"/>
                  <a:gd name="T2" fmla="*/ 225 w 19"/>
                  <a:gd name="T3" fmla="*/ 287 h 76"/>
                  <a:gd name="T4" fmla="*/ 171 w 19"/>
                  <a:gd name="T5" fmla="*/ 391 h 76"/>
                  <a:gd name="T6" fmla="*/ 171 w 19"/>
                  <a:gd name="T7" fmla="*/ 515 h 76"/>
                  <a:gd name="T8" fmla="*/ 0 w 19"/>
                  <a:gd name="T9" fmla="*/ 1150 h 76"/>
                  <a:gd name="T10" fmla="*/ 113 w 19"/>
                  <a:gd name="T11" fmla="*/ 772 h 76"/>
                  <a:gd name="T12" fmla="*/ 37 w 19"/>
                  <a:gd name="T13" fmla="*/ 576 h 76"/>
                  <a:gd name="T14" fmla="*/ 37 w 19"/>
                  <a:gd name="T15" fmla="*/ 195 h 76"/>
                  <a:gd name="T16" fmla="*/ 160 w 19"/>
                  <a:gd name="T17" fmla="*/ 42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" h="76">
                    <a:moveTo>
                      <a:pt x="15" y="0"/>
                    </a:moveTo>
                    <a:cubicBezTo>
                      <a:pt x="16" y="6"/>
                      <a:pt x="19" y="13"/>
                      <a:pt x="18" y="19"/>
                    </a:cubicBezTo>
                    <a:cubicBezTo>
                      <a:pt x="18" y="21"/>
                      <a:pt x="14" y="23"/>
                      <a:pt x="14" y="26"/>
                    </a:cubicBezTo>
                    <a:cubicBezTo>
                      <a:pt x="13" y="28"/>
                      <a:pt x="14" y="32"/>
                      <a:pt x="14" y="34"/>
                    </a:cubicBezTo>
                    <a:cubicBezTo>
                      <a:pt x="13" y="48"/>
                      <a:pt x="17" y="69"/>
                      <a:pt x="0" y="76"/>
                    </a:cubicBezTo>
                    <a:cubicBezTo>
                      <a:pt x="3" y="69"/>
                      <a:pt x="9" y="59"/>
                      <a:pt x="9" y="51"/>
                    </a:cubicBezTo>
                    <a:cubicBezTo>
                      <a:pt x="9" y="44"/>
                      <a:pt x="5" y="44"/>
                      <a:pt x="3" y="38"/>
                    </a:cubicBezTo>
                    <a:cubicBezTo>
                      <a:pt x="1" y="32"/>
                      <a:pt x="18" y="15"/>
                      <a:pt x="3" y="13"/>
                    </a:cubicBezTo>
                    <a:cubicBezTo>
                      <a:pt x="6" y="10"/>
                      <a:pt x="12" y="8"/>
                      <a:pt x="13" y="3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9" name="Freeform 851">
                <a:extLst>
                  <a:ext uri="{FF2B5EF4-FFF2-40B4-BE49-F238E27FC236}">
                    <a16:creationId xmlns:a16="http://schemas.microsoft.com/office/drawing/2014/main" id="{89CA5752-A9A4-4016-952A-E817372A0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" y="2505"/>
                <a:ext cx="30" cy="44"/>
              </a:xfrm>
              <a:custGeom>
                <a:avLst/>
                <a:gdLst>
                  <a:gd name="T0" fmla="*/ 159 w 13"/>
                  <a:gd name="T1" fmla="*/ 0 h 18"/>
                  <a:gd name="T2" fmla="*/ 28 w 13"/>
                  <a:gd name="T3" fmla="*/ 264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7" y="4"/>
                      <a:pt x="0" y="11"/>
                      <a:pt x="2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0" name="Freeform 852">
                <a:extLst>
                  <a:ext uri="{FF2B5EF4-FFF2-40B4-BE49-F238E27FC236}">
                    <a16:creationId xmlns:a16="http://schemas.microsoft.com/office/drawing/2014/main" id="{64CB2138-25F1-455E-A8B3-C9D3C17A6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" y="2581"/>
                <a:ext cx="14" cy="57"/>
              </a:xfrm>
              <a:custGeom>
                <a:avLst/>
                <a:gdLst>
                  <a:gd name="T0" fmla="*/ 77 w 6"/>
                  <a:gd name="T1" fmla="*/ 0 h 23"/>
                  <a:gd name="T2" fmla="*/ 65 w 6"/>
                  <a:gd name="T3" fmla="*/ 349 h 2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23">
                    <a:moveTo>
                      <a:pt x="6" y="0"/>
                    </a:moveTo>
                    <a:cubicBezTo>
                      <a:pt x="0" y="6"/>
                      <a:pt x="2" y="16"/>
                      <a:pt x="5" y="2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1" name="Freeform 853">
                <a:extLst>
                  <a:ext uri="{FF2B5EF4-FFF2-40B4-BE49-F238E27FC236}">
                    <a16:creationId xmlns:a16="http://schemas.microsoft.com/office/drawing/2014/main" id="{ABE91560-C6C5-4D5C-827B-B8A6FA553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2430"/>
                <a:ext cx="16" cy="45"/>
              </a:xfrm>
              <a:custGeom>
                <a:avLst/>
                <a:gdLst>
                  <a:gd name="T0" fmla="*/ 57 w 7"/>
                  <a:gd name="T1" fmla="*/ 0 h 18"/>
                  <a:gd name="T2" fmla="*/ 85 w 7"/>
                  <a:gd name="T3" fmla="*/ 283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8">
                    <a:moveTo>
                      <a:pt x="5" y="0"/>
                    </a:moveTo>
                    <a:cubicBezTo>
                      <a:pt x="0" y="6"/>
                      <a:pt x="0" y="13"/>
                      <a:pt x="7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2" name="Freeform 854">
                <a:extLst>
                  <a:ext uri="{FF2B5EF4-FFF2-40B4-BE49-F238E27FC236}">
                    <a16:creationId xmlns:a16="http://schemas.microsoft.com/office/drawing/2014/main" id="{BEB6D104-D47B-44BE-954A-D9069BC4E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" y="2331"/>
                <a:ext cx="19" cy="18"/>
              </a:xfrm>
              <a:custGeom>
                <a:avLst/>
                <a:gdLst>
                  <a:gd name="T0" fmla="*/ 107 w 8"/>
                  <a:gd name="T1" fmla="*/ 0 h 7"/>
                  <a:gd name="T2" fmla="*/ 0 w 8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7">
                    <a:moveTo>
                      <a:pt x="8" y="0"/>
                    </a:moveTo>
                    <a:cubicBezTo>
                      <a:pt x="4" y="1"/>
                      <a:pt x="0" y="1"/>
                      <a:pt x="0" y="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3" name="Freeform 855">
                <a:extLst>
                  <a:ext uri="{FF2B5EF4-FFF2-40B4-BE49-F238E27FC236}">
                    <a16:creationId xmlns:a16="http://schemas.microsoft.com/office/drawing/2014/main" id="{89C183D2-5A74-4546-87D3-DB3E06282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2801"/>
                <a:ext cx="55" cy="107"/>
              </a:xfrm>
              <a:custGeom>
                <a:avLst/>
                <a:gdLst>
                  <a:gd name="T0" fmla="*/ 0 w 24"/>
                  <a:gd name="T1" fmla="*/ 662 h 43"/>
                  <a:gd name="T2" fmla="*/ 289 w 24"/>
                  <a:gd name="T3" fmla="*/ 0 h 43"/>
                  <a:gd name="T4" fmla="*/ 0 w 24"/>
                  <a:gd name="T5" fmla="*/ 662 h 4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43">
                    <a:moveTo>
                      <a:pt x="0" y="43"/>
                    </a:moveTo>
                    <a:cubicBezTo>
                      <a:pt x="9" y="35"/>
                      <a:pt x="20" y="18"/>
                      <a:pt x="24" y="0"/>
                    </a:cubicBezTo>
                    <a:cubicBezTo>
                      <a:pt x="24" y="9"/>
                      <a:pt x="21" y="30"/>
                      <a:pt x="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4" name="Freeform 856">
                <a:extLst>
                  <a:ext uri="{FF2B5EF4-FFF2-40B4-BE49-F238E27FC236}">
                    <a16:creationId xmlns:a16="http://schemas.microsoft.com/office/drawing/2014/main" id="{8DBB6311-7544-4904-AB35-5A59076F6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3096"/>
                <a:ext cx="21" cy="74"/>
              </a:xfrm>
              <a:custGeom>
                <a:avLst/>
                <a:gdLst>
                  <a:gd name="T0" fmla="*/ 0 w 9"/>
                  <a:gd name="T1" fmla="*/ 0 h 30"/>
                  <a:gd name="T2" fmla="*/ 103 w 9"/>
                  <a:gd name="T3" fmla="*/ 0 h 30"/>
                  <a:gd name="T4" fmla="*/ 103 w 9"/>
                  <a:gd name="T5" fmla="*/ 298 h 30"/>
                  <a:gd name="T6" fmla="*/ 0 w 9"/>
                  <a:gd name="T7" fmla="*/ 212 h 3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30">
                    <a:moveTo>
                      <a:pt x="0" y="0"/>
                    </a:moveTo>
                    <a:cubicBezTo>
                      <a:pt x="2" y="8"/>
                      <a:pt x="6" y="3"/>
                      <a:pt x="8" y="0"/>
                    </a:cubicBezTo>
                    <a:cubicBezTo>
                      <a:pt x="6" y="7"/>
                      <a:pt x="9" y="13"/>
                      <a:pt x="8" y="20"/>
                    </a:cubicBezTo>
                    <a:cubicBezTo>
                      <a:pt x="7" y="30"/>
                      <a:pt x="2" y="20"/>
                      <a:pt x="0" y="14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5" name="Freeform 857">
                <a:extLst>
                  <a:ext uri="{FF2B5EF4-FFF2-40B4-BE49-F238E27FC236}">
                    <a16:creationId xmlns:a16="http://schemas.microsoft.com/office/drawing/2014/main" id="{665B6BE3-7C96-4BE9-BB06-0B19FD10A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5" y="2838"/>
                <a:ext cx="169" cy="119"/>
              </a:xfrm>
              <a:custGeom>
                <a:avLst/>
                <a:gdLst>
                  <a:gd name="T0" fmla="*/ 718 w 73"/>
                  <a:gd name="T1" fmla="*/ 0 h 48"/>
                  <a:gd name="T2" fmla="*/ 803 w 73"/>
                  <a:gd name="T3" fmla="*/ 228 h 48"/>
                  <a:gd name="T4" fmla="*/ 521 w 73"/>
                  <a:gd name="T5" fmla="*/ 516 h 48"/>
                  <a:gd name="T6" fmla="*/ 199 w 73"/>
                  <a:gd name="T7" fmla="*/ 702 h 48"/>
                  <a:gd name="T8" fmla="*/ 86 w 73"/>
                  <a:gd name="T9" fmla="*/ 731 h 48"/>
                  <a:gd name="T10" fmla="*/ 0 w 73"/>
                  <a:gd name="T11" fmla="*/ 548 h 48"/>
                  <a:gd name="T12" fmla="*/ 396 w 73"/>
                  <a:gd name="T13" fmla="*/ 454 h 48"/>
                  <a:gd name="T14" fmla="*/ 632 w 73"/>
                  <a:gd name="T15" fmla="*/ 290 h 48"/>
                  <a:gd name="T16" fmla="*/ 697 w 73"/>
                  <a:gd name="T17" fmla="*/ 216 h 48"/>
                  <a:gd name="T18" fmla="*/ 771 w 73"/>
                  <a:gd name="T19" fmla="*/ 62 h 4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3" h="48">
                    <a:moveTo>
                      <a:pt x="58" y="0"/>
                    </a:moveTo>
                    <a:cubicBezTo>
                      <a:pt x="63" y="7"/>
                      <a:pt x="73" y="5"/>
                      <a:pt x="65" y="15"/>
                    </a:cubicBezTo>
                    <a:cubicBezTo>
                      <a:pt x="59" y="23"/>
                      <a:pt x="51" y="29"/>
                      <a:pt x="42" y="34"/>
                    </a:cubicBezTo>
                    <a:cubicBezTo>
                      <a:pt x="33" y="39"/>
                      <a:pt x="25" y="43"/>
                      <a:pt x="16" y="46"/>
                    </a:cubicBezTo>
                    <a:cubicBezTo>
                      <a:pt x="14" y="46"/>
                      <a:pt x="8" y="48"/>
                      <a:pt x="7" y="48"/>
                    </a:cubicBezTo>
                    <a:cubicBezTo>
                      <a:pt x="4" y="47"/>
                      <a:pt x="0" y="37"/>
                      <a:pt x="0" y="36"/>
                    </a:cubicBezTo>
                    <a:cubicBezTo>
                      <a:pt x="4" y="46"/>
                      <a:pt x="26" y="32"/>
                      <a:pt x="32" y="30"/>
                    </a:cubicBezTo>
                    <a:cubicBezTo>
                      <a:pt x="39" y="27"/>
                      <a:pt x="45" y="23"/>
                      <a:pt x="51" y="19"/>
                    </a:cubicBezTo>
                    <a:cubicBezTo>
                      <a:pt x="53" y="17"/>
                      <a:pt x="55" y="16"/>
                      <a:pt x="56" y="14"/>
                    </a:cubicBezTo>
                    <a:cubicBezTo>
                      <a:pt x="59" y="11"/>
                      <a:pt x="58" y="6"/>
                      <a:pt x="62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6" name="Freeform 858">
                <a:extLst>
                  <a:ext uri="{FF2B5EF4-FFF2-40B4-BE49-F238E27FC236}">
                    <a16:creationId xmlns:a16="http://schemas.microsoft.com/office/drawing/2014/main" id="{E4B4EA2A-C765-4F11-A266-9998C3599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2616"/>
                <a:ext cx="396" cy="86"/>
              </a:xfrm>
              <a:custGeom>
                <a:avLst/>
                <a:gdLst>
                  <a:gd name="T0" fmla="*/ 1153 w 171"/>
                  <a:gd name="T1" fmla="*/ 265 h 35"/>
                  <a:gd name="T2" fmla="*/ 28 w 171"/>
                  <a:gd name="T3" fmla="*/ 0 h 35"/>
                  <a:gd name="T4" fmla="*/ 49 w 171"/>
                  <a:gd name="T5" fmla="*/ 42 h 35"/>
                  <a:gd name="T6" fmla="*/ 0 w 171"/>
                  <a:gd name="T7" fmla="*/ 295 h 35"/>
                  <a:gd name="T8" fmla="*/ 102 w 171"/>
                  <a:gd name="T9" fmla="*/ 295 h 35"/>
                  <a:gd name="T10" fmla="*/ 248 w 171"/>
                  <a:gd name="T11" fmla="*/ 344 h 35"/>
                  <a:gd name="T12" fmla="*/ 820 w 171"/>
                  <a:gd name="T13" fmla="*/ 506 h 35"/>
                  <a:gd name="T14" fmla="*/ 1281 w 171"/>
                  <a:gd name="T15" fmla="*/ 477 h 35"/>
                  <a:gd name="T16" fmla="*/ 1776 w 171"/>
                  <a:gd name="T17" fmla="*/ 386 h 35"/>
                  <a:gd name="T18" fmla="*/ 2075 w 171"/>
                  <a:gd name="T19" fmla="*/ 344 h 35"/>
                  <a:gd name="T20" fmla="*/ 2112 w 171"/>
                  <a:gd name="T21" fmla="*/ 295 h 35"/>
                  <a:gd name="T22" fmla="*/ 2124 w 171"/>
                  <a:gd name="T23" fmla="*/ 265 h 35"/>
                  <a:gd name="T24" fmla="*/ 1153 w 171"/>
                  <a:gd name="T25" fmla="*/ 265 h 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1" h="35">
                    <a:moveTo>
                      <a:pt x="93" y="18"/>
                    </a:moveTo>
                    <a:cubicBezTo>
                      <a:pt x="58" y="18"/>
                      <a:pt x="25" y="14"/>
                      <a:pt x="2" y="0"/>
                    </a:cubicBezTo>
                    <a:cubicBezTo>
                      <a:pt x="2" y="1"/>
                      <a:pt x="3" y="2"/>
                      <a:pt x="4" y="3"/>
                    </a:cubicBezTo>
                    <a:cubicBezTo>
                      <a:pt x="8" y="7"/>
                      <a:pt x="7" y="16"/>
                      <a:pt x="0" y="20"/>
                    </a:cubicBezTo>
                    <a:cubicBezTo>
                      <a:pt x="2" y="21"/>
                      <a:pt x="6" y="20"/>
                      <a:pt x="8" y="20"/>
                    </a:cubicBezTo>
                    <a:cubicBezTo>
                      <a:pt x="12" y="20"/>
                      <a:pt x="16" y="22"/>
                      <a:pt x="20" y="23"/>
                    </a:cubicBezTo>
                    <a:cubicBezTo>
                      <a:pt x="35" y="28"/>
                      <a:pt x="51" y="32"/>
                      <a:pt x="66" y="34"/>
                    </a:cubicBezTo>
                    <a:cubicBezTo>
                      <a:pt x="78" y="35"/>
                      <a:pt x="91" y="33"/>
                      <a:pt x="103" y="32"/>
                    </a:cubicBezTo>
                    <a:cubicBezTo>
                      <a:pt x="116" y="30"/>
                      <a:pt x="130" y="26"/>
                      <a:pt x="143" y="26"/>
                    </a:cubicBezTo>
                    <a:cubicBezTo>
                      <a:pt x="150" y="26"/>
                      <a:pt x="162" y="28"/>
                      <a:pt x="167" y="23"/>
                    </a:cubicBezTo>
                    <a:cubicBezTo>
                      <a:pt x="169" y="22"/>
                      <a:pt x="170" y="21"/>
                      <a:pt x="170" y="20"/>
                    </a:cubicBezTo>
                    <a:cubicBezTo>
                      <a:pt x="170" y="19"/>
                      <a:pt x="170" y="18"/>
                      <a:pt x="171" y="18"/>
                    </a:cubicBezTo>
                    <a:cubicBezTo>
                      <a:pt x="144" y="18"/>
                      <a:pt x="118" y="18"/>
                      <a:pt x="93" y="18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7" name="Freeform 859">
                <a:extLst>
                  <a:ext uri="{FF2B5EF4-FFF2-40B4-BE49-F238E27FC236}">
                    <a16:creationId xmlns:a16="http://schemas.microsoft.com/office/drawing/2014/main" id="{76825693-129F-4E0D-91C7-5260DB92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2106"/>
                <a:ext cx="258" cy="55"/>
              </a:xfrm>
              <a:custGeom>
                <a:avLst/>
                <a:gdLst>
                  <a:gd name="T0" fmla="*/ 0 w 111"/>
                  <a:gd name="T1" fmla="*/ 345 h 22"/>
                  <a:gd name="T2" fmla="*/ 681 w 111"/>
                  <a:gd name="T3" fmla="*/ 33 h 22"/>
                  <a:gd name="T4" fmla="*/ 1395 w 111"/>
                  <a:gd name="T5" fmla="*/ 313 h 22"/>
                  <a:gd name="T6" fmla="*/ 0 w 111"/>
                  <a:gd name="T7" fmla="*/ 345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1" h="22">
                    <a:moveTo>
                      <a:pt x="0" y="22"/>
                    </a:moveTo>
                    <a:cubicBezTo>
                      <a:pt x="17" y="10"/>
                      <a:pt x="36" y="3"/>
                      <a:pt x="54" y="2"/>
                    </a:cubicBezTo>
                    <a:cubicBezTo>
                      <a:pt x="75" y="2"/>
                      <a:pt x="94" y="7"/>
                      <a:pt x="111" y="20"/>
                    </a:cubicBezTo>
                    <a:cubicBezTo>
                      <a:pt x="74" y="6"/>
                      <a:pt x="49" y="0"/>
                      <a:pt x="0" y="22"/>
                    </a:cubicBezTo>
                    <a:close/>
                  </a:path>
                </a:pathLst>
              </a:custGeom>
              <a:solidFill>
                <a:srgbClr val="966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8" name="Freeform 860">
                <a:extLst>
                  <a:ext uri="{FF2B5EF4-FFF2-40B4-BE49-F238E27FC236}">
                    <a16:creationId xmlns:a16="http://schemas.microsoft.com/office/drawing/2014/main" id="{8D16907B-9ED3-485E-BB18-02EA17247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2101"/>
                <a:ext cx="81" cy="156"/>
              </a:xfrm>
              <a:custGeom>
                <a:avLst/>
                <a:gdLst>
                  <a:gd name="T0" fmla="*/ 0 w 35"/>
                  <a:gd name="T1" fmla="*/ 0 h 63"/>
                  <a:gd name="T2" fmla="*/ 359 w 35"/>
                  <a:gd name="T3" fmla="*/ 956 h 63"/>
                  <a:gd name="T4" fmla="*/ 0 w 35"/>
                  <a:gd name="T5" fmla="*/ 0 h 6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" h="63">
                    <a:moveTo>
                      <a:pt x="0" y="0"/>
                    </a:moveTo>
                    <a:cubicBezTo>
                      <a:pt x="12" y="10"/>
                      <a:pt x="33" y="37"/>
                      <a:pt x="29" y="63"/>
                    </a:cubicBezTo>
                    <a:cubicBezTo>
                      <a:pt x="35" y="39"/>
                      <a:pt x="25" y="1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9" name="Freeform 861">
                <a:extLst>
                  <a:ext uri="{FF2B5EF4-FFF2-40B4-BE49-F238E27FC236}">
                    <a16:creationId xmlns:a16="http://schemas.microsoft.com/office/drawing/2014/main" id="{7CCE7844-C83C-4DE4-8490-B7F71B5CF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1389"/>
                <a:ext cx="174" cy="149"/>
              </a:xfrm>
              <a:custGeom>
                <a:avLst/>
                <a:gdLst>
                  <a:gd name="T0" fmla="*/ 0 w 75"/>
                  <a:gd name="T1" fmla="*/ 0 h 60"/>
                  <a:gd name="T2" fmla="*/ 661 w 75"/>
                  <a:gd name="T3" fmla="*/ 370 h 60"/>
                  <a:gd name="T4" fmla="*/ 889 w 75"/>
                  <a:gd name="T5" fmla="*/ 487 h 60"/>
                  <a:gd name="T6" fmla="*/ 661 w 75"/>
                  <a:gd name="T7" fmla="*/ 919 h 60"/>
                  <a:gd name="T8" fmla="*/ 587 w 75"/>
                  <a:gd name="T9" fmla="*/ 445 h 60"/>
                  <a:gd name="T10" fmla="*/ 123 w 75"/>
                  <a:gd name="T11" fmla="*/ 154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5" h="60">
                    <a:moveTo>
                      <a:pt x="0" y="0"/>
                    </a:moveTo>
                    <a:cubicBezTo>
                      <a:pt x="18" y="7"/>
                      <a:pt x="35" y="17"/>
                      <a:pt x="53" y="24"/>
                    </a:cubicBezTo>
                    <a:cubicBezTo>
                      <a:pt x="59" y="26"/>
                      <a:pt x="69" y="27"/>
                      <a:pt x="71" y="32"/>
                    </a:cubicBezTo>
                    <a:cubicBezTo>
                      <a:pt x="75" y="42"/>
                      <a:pt x="60" y="57"/>
                      <a:pt x="53" y="60"/>
                    </a:cubicBezTo>
                    <a:cubicBezTo>
                      <a:pt x="67" y="45"/>
                      <a:pt x="62" y="37"/>
                      <a:pt x="47" y="29"/>
                    </a:cubicBezTo>
                    <a:cubicBezTo>
                      <a:pt x="36" y="24"/>
                      <a:pt x="20" y="17"/>
                      <a:pt x="10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0" name="Freeform 862">
                <a:extLst>
                  <a:ext uri="{FF2B5EF4-FFF2-40B4-BE49-F238E27FC236}">
                    <a16:creationId xmlns:a16="http://schemas.microsoft.com/office/drawing/2014/main" id="{7D66353F-BEA3-4095-A72E-F95AB0BF7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6" y="2529"/>
                <a:ext cx="176" cy="107"/>
              </a:xfrm>
              <a:custGeom>
                <a:avLst/>
                <a:gdLst>
                  <a:gd name="T0" fmla="*/ 945 w 76"/>
                  <a:gd name="T1" fmla="*/ 0 h 43"/>
                  <a:gd name="T2" fmla="*/ 0 w 76"/>
                  <a:gd name="T3" fmla="*/ 662 h 43"/>
                  <a:gd name="T4" fmla="*/ 262 w 76"/>
                  <a:gd name="T5" fmla="*/ 600 h 43"/>
                  <a:gd name="T6" fmla="*/ 435 w 76"/>
                  <a:gd name="T7" fmla="*/ 383 h 43"/>
                  <a:gd name="T8" fmla="*/ 584 w 76"/>
                  <a:gd name="T9" fmla="*/ 187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6" h="43">
                    <a:moveTo>
                      <a:pt x="76" y="0"/>
                    </a:moveTo>
                    <a:cubicBezTo>
                      <a:pt x="45" y="8"/>
                      <a:pt x="20" y="16"/>
                      <a:pt x="0" y="43"/>
                    </a:cubicBezTo>
                    <a:cubicBezTo>
                      <a:pt x="3" y="36"/>
                      <a:pt x="19" y="29"/>
                      <a:pt x="21" y="39"/>
                    </a:cubicBezTo>
                    <a:cubicBezTo>
                      <a:pt x="14" y="28"/>
                      <a:pt x="25" y="23"/>
                      <a:pt x="35" y="25"/>
                    </a:cubicBezTo>
                    <a:cubicBezTo>
                      <a:pt x="35" y="17"/>
                      <a:pt x="40" y="13"/>
                      <a:pt x="47" y="1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1" name="Freeform 863">
                <a:extLst>
                  <a:ext uri="{FF2B5EF4-FFF2-40B4-BE49-F238E27FC236}">
                    <a16:creationId xmlns:a16="http://schemas.microsoft.com/office/drawing/2014/main" id="{5C60FFE1-7D6F-45F3-9788-35B260CD0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2" y="2334"/>
                <a:ext cx="181" cy="240"/>
              </a:xfrm>
              <a:custGeom>
                <a:avLst/>
                <a:gdLst>
                  <a:gd name="T0" fmla="*/ 139 w 78"/>
                  <a:gd name="T1" fmla="*/ 589 h 97"/>
                  <a:gd name="T2" fmla="*/ 501 w 78"/>
                  <a:gd name="T3" fmla="*/ 299 h 97"/>
                  <a:gd name="T4" fmla="*/ 750 w 78"/>
                  <a:gd name="T5" fmla="*/ 42 h 97"/>
                  <a:gd name="T6" fmla="*/ 587 w 78"/>
                  <a:gd name="T7" fmla="*/ 482 h 97"/>
                  <a:gd name="T8" fmla="*/ 835 w 78"/>
                  <a:gd name="T9" fmla="*/ 789 h 97"/>
                  <a:gd name="T10" fmla="*/ 926 w 78"/>
                  <a:gd name="T11" fmla="*/ 925 h 97"/>
                  <a:gd name="T12" fmla="*/ 947 w 78"/>
                  <a:gd name="T13" fmla="*/ 1047 h 97"/>
                  <a:gd name="T14" fmla="*/ 803 w 78"/>
                  <a:gd name="T15" fmla="*/ 1170 h 97"/>
                  <a:gd name="T16" fmla="*/ 738 w 78"/>
                  <a:gd name="T17" fmla="*/ 1470 h 97"/>
                  <a:gd name="T18" fmla="*/ 689 w 78"/>
                  <a:gd name="T19" fmla="*/ 1089 h 97"/>
                  <a:gd name="T20" fmla="*/ 464 w 78"/>
                  <a:gd name="T21" fmla="*/ 1029 h 97"/>
                  <a:gd name="T22" fmla="*/ 265 w 78"/>
                  <a:gd name="T23" fmla="*/ 893 h 97"/>
                  <a:gd name="T24" fmla="*/ 0 w 78"/>
                  <a:gd name="T25" fmla="*/ 698 h 9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8" h="97">
                    <a:moveTo>
                      <a:pt x="11" y="39"/>
                    </a:moveTo>
                    <a:cubicBezTo>
                      <a:pt x="21" y="35"/>
                      <a:pt x="31" y="27"/>
                      <a:pt x="40" y="20"/>
                    </a:cubicBezTo>
                    <a:cubicBezTo>
                      <a:pt x="43" y="17"/>
                      <a:pt x="54" y="0"/>
                      <a:pt x="60" y="3"/>
                    </a:cubicBezTo>
                    <a:cubicBezTo>
                      <a:pt x="60" y="5"/>
                      <a:pt x="50" y="27"/>
                      <a:pt x="47" y="32"/>
                    </a:cubicBezTo>
                    <a:cubicBezTo>
                      <a:pt x="40" y="45"/>
                      <a:pt x="56" y="51"/>
                      <a:pt x="67" y="52"/>
                    </a:cubicBezTo>
                    <a:cubicBezTo>
                      <a:pt x="60" y="59"/>
                      <a:pt x="72" y="55"/>
                      <a:pt x="74" y="61"/>
                    </a:cubicBezTo>
                    <a:cubicBezTo>
                      <a:pt x="75" y="62"/>
                      <a:pt x="78" y="66"/>
                      <a:pt x="76" y="69"/>
                    </a:cubicBezTo>
                    <a:cubicBezTo>
                      <a:pt x="74" y="71"/>
                      <a:pt x="67" y="73"/>
                      <a:pt x="64" y="77"/>
                    </a:cubicBezTo>
                    <a:cubicBezTo>
                      <a:pt x="60" y="82"/>
                      <a:pt x="60" y="90"/>
                      <a:pt x="59" y="97"/>
                    </a:cubicBezTo>
                    <a:cubicBezTo>
                      <a:pt x="57" y="88"/>
                      <a:pt x="59" y="80"/>
                      <a:pt x="55" y="72"/>
                    </a:cubicBezTo>
                    <a:cubicBezTo>
                      <a:pt x="49" y="62"/>
                      <a:pt x="46" y="68"/>
                      <a:pt x="37" y="68"/>
                    </a:cubicBezTo>
                    <a:cubicBezTo>
                      <a:pt x="30" y="68"/>
                      <a:pt x="27" y="63"/>
                      <a:pt x="21" y="59"/>
                    </a:cubicBezTo>
                    <a:cubicBezTo>
                      <a:pt x="15" y="54"/>
                      <a:pt x="7" y="51"/>
                      <a:pt x="0" y="4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2" name="Freeform 864">
                <a:extLst>
                  <a:ext uri="{FF2B5EF4-FFF2-40B4-BE49-F238E27FC236}">
                    <a16:creationId xmlns:a16="http://schemas.microsoft.com/office/drawing/2014/main" id="{E5C5BA77-D45C-4CA7-8248-1DA1702F3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" y="2359"/>
                <a:ext cx="100" cy="151"/>
              </a:xfrm>
              <a:custGeom>
                <a:avLst/>
                <a:gdLst>
                  <a:gd name="T0" fmla="*/ 542 w 43"/>
                  <a:gd name="T1" fmla="*/ 926 h 61"/>
                  <a:gd name="T2" fmla="*/ 200 w 43"/>
                  <a:gd name="T3" fmla="*/ 564 h 61"/>
                  <a:gd name="T4" fmla="*/ 102 w 43"/>
                  <a:gd name="T5" fmla="*/ 275 h 61"/>
                  <a:gd name="T6" fmla="*/ 0 w 43"/>
                  <a:gd name="T7" fmla="*/ 0 h 61"/>
                  <a:gd name="T8" fmla="*/ 228 w 43"/>
                  <a:gd name="T9" fmla="*/ 228 h 61"/>
                  <a:gd name="T10" fmla="*/ 400 w 43"/>
                  <a:gd name="T11" fmla="*/ 453 h 61"/>
                  <a:gd name="T12" fmla="*/ 542 w 43"/>
                  <a:gd name="T13" fmla="*/ 743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" h="61">
                    <a:moveTo>
                      <a:pt x="43" y="61"/>
                    </a:moveTo>
                    <a:cubicBezTo>
                      <a:pt x="31" y="54"/>
                      <a:pt x="24" y="49"/>
                      <a:pt x="16" y="37"/>
                    </a:cubicBezTo>
                    <a:cubicBezTo>
                      <a:pt x="13" y="31"/>
                      <a:pt x="11" y="24"/>
                      <a:pt x="8" y="18"/>
                    </a:cubicBezTo>
                    <a:cubicBezTo>
                      <a:pt x="6" y="13"/>
                      <a:pt x="0" y="5"/>
                      <a:pt x="0" y="0"/>
                    </a:cubicBezTo>
                    <a:cubicBezTo>
                      <a:pt x="4" y="7"/>
                      <a:pt x="8" y="15"/>
                      <a:pt x="18" y="15"/>
                    </a:cubicBezTo>
                    <a:cubicBezTo>
                      <a:pt x="10" y="26"/>
                      <a:pt x="22" y="37"/>
                      <a:pt x="32" y="30"/>
                    </a:cubicBezTo>
                    <a:cubicBezTo>
                      <a:pt x="29" y="38"/>
                      <a:pt x="36" y="46"/>
                      <a:pt x="43" y="4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3" name="Freeform 865">
                <a:extLst>
                  <a:ext uri="{FF2B5EF4-FFF2-40B4-BE49-F238E27FC236}">
                    <a16:creationId xmlns:a16="http://schemas.microsoft.com/office/drawing/2014/main" id="{1988A2BF-5311-4ADA-9B50-98AD2BB8E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1300"/>
                <a:ext cx="119" cy="215"/>
              </a:xfrm>
              <a:custGeom>
                <a:avLst/>
                <a:gdLst>
                  <a:gd name="T0" fmla="*/ 649 w 51"/>
                  <a:gd name="T1" fmla="*/ 0 h 87"/>
                  <a:gd name="T2" fmla="*/ 266 w 51"/>
                  <a:gd name="T3" fmla="*/ 30 h 87"/>
                  <a:gd name="T4" fmla="*/ 12 w 51"/>
                  <a:gd name="T5" fmla="*/ 245 h 87"/>
                  <a:gd name="T6" fmla="*/ 77 w 51"/>
                  <a:gd name="T7" fmla="*/ 709 h 87"/>
                  <a:gd name="T8" fmla="*/ 152 w 51"/>
                  <a:gd name="T9" fmla="*/ 1312 h 87"/>
                  <a:gd name="T10" fmla="*/ 142 w 51"/>
                  <a:gd name="T11" fmla="*/ 872 h 87"/>
                  <a:gd name="T12" fmla="*/ 229 w 51"/>
                  <a:gd name="T13" fmla="*/ 739 h 87"/>
                  <a:gd name="T14" fmla="*/ 191 w 51"/>
                  <a:gd name="T15" fmla="*/ 361 h 87"/>
                  <a:gd name="T16" fmla="*/ 294 w 51"/>
                  <a:gd name="T17" fmla="*/ 74 h 8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" h="87">
                    <a:moveTo>
                      <a:pt x="51" y="0"/>
                    </a:moveTo>
                    <a:cubicBezTo>
                      <a:pt x="41" y="1"/>
                      <a:pt x="31" y="1"/>
                      <a:pt x="21" y="2"/>
                    </a:cubicBezTo>
                    <a:cubicBezTo>
                      <a:pt x="9" y="2"/>
                      <a:pt x="1" y="1"/>
                      <a:pt x="1" y="16"/>
                    </a:cubicBezTo>
                    <a:cubicBezTo>
                      <a:pt x="0" y="26"/>
                      <a:pt x="4" y="37"/>
                      <a:pt x="6" y="47"/>
                    </a:cubicBezTo>
                    <a:cubicBezTo>
                      <a:pt x="8" y="61"/>
                      <a:pt x="7" y="74"/>
                      <a:pt x="12" y="87"/>
                    </a:cubicBezTo>
                    <a:cubicBezTo>
                      <a:pt x="11" y="77"/>
                      <a:pt x="11" y="68"/>
                      <a:pt x="11" y="58"/>
                    </a:cubicBezTo>
                    <a:cubicBezTo>
                      <a:pt x="10" y="52"/>
                      <a:pt x="8" y="45"/>
                      <a:pt x="18" y="49"/>
                    </a:cubicBezTo>
                    <a:cubicBezTo>
                      <a:pt x="11" y="43"/>
                      <a:pt x="3" y="30"/>
                      <a:pt x="15" y="24"/>
                    </a:cubicBezTo>
                    <a:cubicBezTo>
                      <a:pt x="3" y="15"/>
                      <a:pt x="17" y="10"/>
                      <a:pt x="23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4" name="Freeform 866">
                <a:extLst>
                  <a:ext uri="{FF2B5EF4-FFF2-40B4-BE49-F238E27FC236}">
                    <a16:creationId xmlns:a16="http://schemas.microsoft.com/office/drawing/2014/main" id="{BACA21A7-8577-4CD1-AA9B-E8796D0484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" y="1295"/>
                <a:ext cx="69" cy="77"/>
              </a:xfrm>
              <a:custGeom>
                <a:avLst/>
                <a:gdLst>
                  <a:gd name="T0" fmla="*/ 37 w 30"/>
                  <a:gd name="T1" fmla="*/ 30 h 31"/>
                  <a:gd name="T2" fmla="*/ 301 w 30"/>
                  <a:gd name="T3" fmla="*/ 62 h 31"/>
                  <a:gd name="T4" fmla="*/ 290 w 30"/>
                  <a:gd name="T5" fmla="*/ 474 h 31"/>
                  <a:gd name="T6" fmla="*/ 159 w 30"/>
                  <a:gd name="T7" fmla="*/ 229 h 31"/>
                  <a:gd name="T8" fmla="*/ 0 w 30"/>
                  <a:gd name="T9" fmla="*/ 75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" h="31">
                    <a:moveTo>
                      <a:pt x="3" y="2"/>
                    </a:moveTo>
                    <a:cubicBezTo>
                      <a:pt x="8" y="0"/>
                      <a:pt x="20" y="0"/>
                      <a:pt x="25" y="4"/>
                    </a:cubicBezTo>
                    <a:cubicBezTo>
                      <a:pt x="30" y="9"/>
                      <a:pt x="28" y="26"/>
                      <a:pt x="24" y="31"/>
                    </a:cubicBezTo>
                    <a:cubicBezTo>
                      <a:pt x="25" y="24"/>
                      <a:pt x="25" y="8"/>
                      <a:pt x="13" y="15"/>
                    </a:cubicBezTo>
                    <a:cubicBezTo>
                      <a:pt x="15" y="7"/>
                      <a:pt x="6" y="3"/>
                      <a:pt x="0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5" name="Freeform 867">
                <a:extLst>
                  <a:ext uri="{FF2B5EF4-FFF2-40B4-BE49-F238E27FC236}">
                    <a16:creationId xmlns:a16="http://schemas.microsoft.com/office/drawing/2014/main" id="{5668600C-E1BF-4CF6-9770-449BDF1D5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1305"/>
                <a:ext cx="105" cy="208"/>
              </a:xfrm>
              <a:custGeom>
                <a:avLst/>
                <a:gdLst>
                  <a:gd name="T0" fmla="*/ 0 w 45"/>
                  <a:gd name="T1" fmla="*/ 104 h 84"/>
                  <a:gd name="T2" fmla="*/ 343 w 45"/>
                  <a:gd name="T3" fmla="*/ 62 h 84"/>
                  <a:gd name="T4" fmla="*/ 469 w 45"/>
                  <a:gd name="T5" fmla="*/ 485 h 84"/>
                  <a:gd name="T6" fmla="*/ 408 w 45"/>
                  <a:gd name="T7" fmla="*/ 1275 h 84"/>
                  <a:gd name="T8" fmla="*/ 315 w 45"/>
                  <a:gd name="T9" fmla="*/ 968 h 84"/>
                  <a:gd name="T10" fmla="*/ 306 w 45"/>
                  <a:gd name="T11" fmla="*/ 681 h 84"/>
                  <a:gd name="T12" fmla="*/ 257 w 45"/>
                  <a:gd name="T13" fmla="*/ 423 h 84"/>
                  <a:gd name="T14" fmla="*/ 229 w 45"/>
                  <a:gd name="T15" fmla="*/ 92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5" h="84">
                    <a:moveTo>
                      <a:pt x="0" y="7"/>
                    </a:moveTo>
                    <a:cubicBezTo>
                      <a:pt x="6" y="4"/>
                      <a:pt x="20" y="0"/>
                      <a:pt x="27" y="4"/>
                    </a:cubicBezTo>
                    <a:cubicBezTo>
                      <a:pt x="35" y="8"/>
                      <a:pt x="34" y="24"/>
                      <a:pt x="37" y="32"/>
                    </a:cubicBezTo>
                    <a:cubicBezTo>
                      <a:pt x="41" y="49"/>
                      <a:pt x="45" y="70"/>
                      <a:pt x="32" y="84"/>
                    </a:cubicBezTo>
                    <a:cubicBezTo>
                      <a:pt x="38" y="78"/>
                      <a:pt x="37" y="60"/>
                      <a:pt x="25" y="64"/>
                    </a:cubicBezTo>
                    <a:cubicBezTo>
                      <a:pt x="38" y="61"/>
                      <a:pt x="31" y="42"/>
                      <a:pt x="24" y="45"/>
                    </a:cubicBezTo>
                    <a:cubicBezTo>
                      <a:pt x="23" y="39"/>
                      <a:pt x="31" y="30"/>
                      <a:pt x="20" y="28"/>
                    </a:cubicBezTo>
                    <a:cubicBezTo>
                      <a:pt x="35" y="22"/>
                      <a:pt x="30" y="9"/>
                      <a:pt x="18" y="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6" name="Freeform 868">
                <a:extLst>
                  <a:ext uri="{FF2B5EF4-FFF2-40B4-BE49-F238E27FC236}">
                    <a16:creationId xmlns:a16="http://schemas.microsoft.com/office/drawing/2014/main" id="{B67EBD24-5392-496C-A0EF-475A159EC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1360"/>
                <a:ext cx="132" cy="368"/>
              </a:xfrm>
              <a:custGeom>
                <a:avLst/>
                <a:gdLst>
                  <a:gd name="T0" fmla="*/ 113 w 57"/>
                  <a:gd name="T1" fmla="*/ 0 h 149"/>
                  <a:gd name="T2" fmla="*/ 12 w 57"/>
                  <a:gd name="T3" fmla="*/ 212 h 149"/>
                  <a:gd name="T4" fmla="*/ 49 w 57"/>
                  <a:gd name="T5" fmla="*/ 543 h 149"/>
                  <a:gd name="T6" fmla="*/ 86 w 57"/>
                  <a:gd name="T7" fmla="*/ 1208 h 149"/>
                  <a:gd name="T8" fmla="*/ 208 w 57"/>
                  <a:gd name="T9" fmla="*/ 1946 h 149"/>
                  <a:gd name="T10" fmla="*/ 396 w 57"/>
                  <a:gd name="T11" fmla="*/ 2203 h 149"/>
                  <a:gd name="T12" fmla="*/ 709 w 57"/>
                  <a:gd name="T13" fmla="*/ 2245 h 149"/>
                  <a:gd name="T14" fmla="*/ 461 w 57"/>
                  <a:gd name="T15" fmla="*/ 1719 h 149"/>
                  <a:gd name="T16" fmla="*/ 371 w 57"/>
                  <a:gd name="T17" fmla="*/ 1445 h 149"/>
                  <a:gd name="T18" fmla="*/ 350 w 57"/>
                  <a:gd name="T19" fmla="*/ 1087 h 149"/>
                  <a:gd name="T20" fmla="*/ 236 w 57"/>
                  <a:gd name="T21" fmla="*/ 706 h 149"/>
                  <a:gd name="T22" fmla="*/ 86 w 57"/>
                  <a:gd name="T23" fmla="*/ 62 h 14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7" h="149">
                    <a:moveTo>
                      <a:pt x="9" y="0"/>
                    </a:moveTo>
                    <a:cubicBezTo>
                      <a:pt x="0" y="4"/>
                      <a:pt x="0" y="5"/>
                      <a:pt x="1" y="14"/>
                    </a:cubicBezTo>
                    <a:cubicBezTo>
                      <a:pt x="1" y="21"/>
                      <a:pt x="3" y="29"/>
                      <a:pt x="4" y="36"/>
                    </a:cubicBezTo>
                    <a:cubicBezTo>
                      <a:pt x="6" y="52"/>
                      <a:pt x="4" y="64"/>
                      <a:pt x="7" y="80"/>
                    </a:cubicBezTo>
                    <a:cubicBezTo>
                      <a:pt x="10" y="97"/>
                      <a:pt x="9" y="113"/>
                      <a:pt x="17" y="129"/>
                    </a:cubicBezTo>
                    <a:cubicBezTo>
                      <a:pt x="19" y="133"/>
                      <a:pt x="27" y="143"/>
                      <a:pt x="32" y="146"/>
                    </a:cubicBezTo>
                    <a:cubicBezTo>
                      <a:pt x="38" y="149"/>
                      <a:pt x="49" y="145"/>
                      <a:pt x="57" y="149"/>
                    </a:cubicBezTo>
                    <a:cubicBezTo>
                      <a:pt x="49" y="140"/>
                      <a:pt x="21" y="132"/>
                      <a:pt x="37" y="114"/>
                    </a:cubicBezTo>
                    <a:cubicBezTo>
                      <a:pt x="26" y="124"/>
                      <a:pt x="21" y="101"/>
                      <a:pt x="30" y="96"/>
                    </a:cubicBezTo>
                    <a:cubicBezTo>
                      <a:pt x="20" y="105"/>
                      <a:pt x="17" y="79"/>
                      <a:pt x="28" y="72"/>
                    </a:cubicBezTo>
                    <a:cubicBezTo>
                      <a:pt x="18" y="70"/>
                      <a:pt x="5" y="52"/>
                      <a:pt x="19" y="47"/>
                    </a:cubicBezTo>
                    <a:cubicBezTo>
                      <a:pt x="9" y="38"/>
                      <a:pt x="2" y="17"/>
                      <a:pt x="7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7" name="Freeform 869">
                <a:extLst>
                  <a:ext uri="{FF2B5EF4-FFF2-40B4-BE49-F238E27FC236}">
                    <a16:creationId xmlns:a16="http://schemas.microsoft.com/office/drawing/2014/main" id="{8345384A-A6CC-48AC-861B-63DC7A6D1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" y="1377"/>
                <a:ext cx="49" cy="166"/>
              </a:xfrm>
              <a:custGeom>
                <a:avLst/>
                <a:gdLst>
                  <a:gd name="T0" fmla="*/ 266 w 21"/>
                  <a:gd name="T1" fmla="*/ 0 h 67"/>
                  <a:gd name="T2" fmla="*/ 12 w 21"/>
                  <a:gd name="T3" fmla="*/ 362 h 67"/>
                  <a:gd name="T4" fmla="*/ 180 w 21"/>
                  <a:gd name="T5" fmla="*/ 1018 h 67"/>
                  <a:gd name="T6" fmla="*/ 163 w 21"/>
                  <a:gd name="T7" fmla="*/ 627 h 67"/>
                  <a:gd name="T8" fmla="*/ 86 w 21"/>
                  <a:gd name="T9" fmla="*/ 349 h 67"/>
                  <a:gd name="T10" fmla="*/ 163 w 21"/>
                  <a:gd name="T11" fmla="*/ 92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" h="67">
                    <a:moveTo>
                      <a:pt x="21" y="0"/>
                    </a:moveTo>
                    <a:cubicBezTo>
                      <a:pt x="11" y="8"/>
                      <a:pt x="0" y="9"/>
                      <a:pt x="1" y="24"/>
                    </a:cubicBezTo>
                    <a:cubicBezTo>
                      <a:pt x="1" y="39"/>
                      <a:pt x="7" y="53"/>
                      <a:pt x="14" y="67"/>
                    </a:cubicBezTo>
                    <a:cubicBezTo>
                      <a:pt x="8" y="60"/>
                      <a:pt x="6" y="47"/>
                      <a:pt x="13" y="41"/>
                    </a:cubicBezTo>
                    <a:cubicBezTo>
                      <a:pt x="4" y="36"/>
                      <a:pt x="6" y="31"/>
                      <a:pt x="7" y="23"/>
                    </a:cubicBezTo>
                    <a:cubicBezTo>
                      <a:pt x="8" y="19"/>
                      <a:pt x="10" y="9"/>
                      <a:pt x="1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8" name="Freeform 870">
                <a:extLst>
                  <a:ext uri="{FF2B5EF4-FFF2-40B4-BE49-F238E27FC236}">
                    <a16:creationId xmlns:a16="http://schemas.microsoft.com/office/drawing/2014/main" id="{D916B29A-123E-498A-BA2B-D55E9898C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731"/>
                <a:ext cx="150" cy="183"/>
              </a:xfrm>
              <a:custGeom>
                <a:avLst/>
                <a:gdLst>
                  <a:gd name="T0" fmla="*/ 798 w 65"/>
                  <a:gd name="T1" fmla="*/ 1120 h 74"/>
                  <a:gd name="T2" fmla="*/ 159 w 65"/>
                  <a:gd name="T3" fmla="*/ 710 h 74"/>
                  <a:gd name="T4" fmla="*/ 346 w 65"/>
                  <a:gd name="T5" fmla="*/ 0 h 74"/>
                  <a:gd name="T6" fmla="*/ 245 w 65"/>
                  <a:gd name="T7" fmla="*/ 470 h 74"/>
                  <a:gd name="T8" fmla="*/ 443 w 65"/>
                  <a:gd name="T9" fmla="*/ 482 h 74"/>
                  <a:gd name="T10" fmla="*/ 554 w 65"/>
                  <a:gd name="T11" fmla="*/ 697 h 74"/>
                  <a:gd name="T12" fmla="*/ 688 w 65"/>
                  <a:gd name="T13" fmla="*/ 1026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5" h="74">
                    <a:moveTo>
                      <a:pt x="65" y="74"/>
                    </a:moveTo>
                    <a:cubicBezTo>
                      <a:pt x="48" y="66"/>
                      <a:pt x="25" y="61"/>
                      <a:pt x="13" y="47"/>
                    </a:cubicBezTo>
                    <a:cubicBezTo>
                      <a:pt x="0" y="32"/>
                      <a:pt x="16" y="12"/>
                      <a:pt x="28" y="0"/>
                    </a:cubicBezTo>
                    <a:cubicBezTo>
                      <a:pt x="24" y="9"/>
                      <a:pt x="16" y="21"/>
                      <a:pt x="20" y="31"/>
                    </a:cubicBezTo>
                    <a:cubicBezTo>
                      <a:pt x="23" y="39"/>
                      <a:pt x="32" y="42"/>
                      <a:pt x="36" y="32"/>
                    </a:cubicBezTo>
                    <a:cubicBezTo>
                      <a:pt x="26" y="45"/>
                      <a:pt x="31" y="62"/>
                      <a:pt x="45" y="46"/>
                    </a:cubicBezTo>
                    <a:cubicBezTo>
                      <a:pt x="41" y="55"/>
                      <a:pt x="43" y="69"/>
                      <a:pt x="56" y="6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9" name="Freeform 871">
                <a:extLst>
                  <a:ext uri="{FF2B5EF4-FFF2-40B4-BE49-F238E27FC236}">
                    <a16:creationId xmlns:a16="http://schemas.microsoft.com/office/drawing/2014/main" id="{DBDBEA8F-B55D-4C76-A71E-50135734D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4" y="2490"/>
                <a:ext cx="276" cy="153"/>
              </a:xfrm>
              <a:custGeom>
                <a:avLst/>
                <a:gdLst>
                  <a:gd name="T0" fmla="*/ 1484 w 119"/>
                  <a:gd name="T1" fmla="*/ 62 h 62"/>
                  <a:gd name="T2" fmla="*/ 786 w 119"/>
                  <a:gd name="T3" fmla="*/ 378 h 62"/>
                  <a:gd name="T4" fmla="*/ 225 w 119"/>
                  <a:gd name="T5" fmla="*/ 933 h 62"/>
                  <a:gd name="T6" fmla="*/ 0 w 119"/>
                  <a:gd name="T7" fmla="*/ 104 h 62"/>
                  <a:gd name="T8" fmla="*/ 225 w 119"/>
                  <a:gd name="T9" fmla="*/ 676 h 62"/>
                  <a:gd name="T10" fmla="*/ 376 w 119"/>
                  <a:gd name="T11" fmla="*/ 378 h 62"/>
                  <a:gd name="T12" fmla="*/ 559 w 119"/>
                  <a:gd name="T13" fmla="*/ 153 h 62"/>
                  <a:gd name="T14" fmla="*/ 925 w 119"/>
                  <a:gd name="T15" fmla="*/ 0 h 62"/>
                  <a:gd name="T16" fmla="*/ 1039 w 119"/>
                  <a:gd name="T17" fmla="*/ 121 h 62"/>
                  <a:gd name="T18" fmla="*/ 1183 w 119"/>
                  <a:gd name="T19" fmla="*/ 91 h 62"/>
                  <a:gd name="T20" fmla="*/ 1399 w 119"/>
                  <a:gd name="T21" fmla="*/ 74 h 6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9" h="62">
                    <a:moveTo>
                      <a:pt x="119" y="4"/>
                    </a:moveTo>
                    <a:cubicBezTo>
                      <a:pt x="101" y="4"/>
                      <a:pt x="78" y="17"/>
                      <a:pt x="63" y="25"/>
                    </a:cubicBezTo>
                    <a:cubicBezTo>
                      <a:pt x="43" y="34"/>
                      <a:pt x="34" y="49"/>
                      <a:pt x="18" y="62"/>
                    </a:cubicBezTo>
                    <a:cubicBezTo>
                      <a:pt x="3" y="56"/>
                      <a:pt x="1" y="21"/>
                      <a:pt x="0" y="7"/>
                    </a:cubicBezTo>
                    <a:cubicBezTo>
                      <a:pt x="2" y="18"/>
                      <a:pt x="6" y="41"/>
                      <a:pt x="18" y="45"/>
                    </a:cubicBezTo>
                    <a:cubicBezTo>
                      <a:pt x="32" y="49"/>
                      <a:pt x="29" y="34"/>
                      <a:pt x="30" y="25"/>
                    </a:cubicBezTo>
                    <a:cubicBezTo>
                      <a:pt x="39" y="40"/>
                      <a:pt x="50" y="20"/>
                      <a:pt x="45" y="10"/>
                    </a:cubicBezTo>
                    <a:cubicBezTo>
                      <a:pt x="55" y="15"/>
                      <a:pt x="74" y="14"/>
                      <a:pt x="74" y="0"/>
                    </a:cubicBezTo>
                    <a:cubicBezTo>
                      <a:pt x="77" y="2"/>
                      <a:pt x="79" y="8"/>
                      <a:pt x="83" y="8"/>
                    </a:cubicBezTo>
                    <a:cubicBezTo>
                      <a:pt x="87" y="10"/>
                      <a:pt x="90" y="6"/>
                      <a:pt x="95" y="6"/>
                    </a:cubicBezTo>
                    <a:cubicBezTo>
                      <a:pt x="100" y="5"/>
                      <a:pt x="111" y="10"/>
                      <a:pt x="112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0" name="Freeform 872">
                <a:extLst>
                  <a:ext uri="{FF2B5EF4-FFF2-40B4-BE49-F238E27FC236}">
                    <a16:creationId xmlns:a16="http://schemas.microsoft.com/office/drawing/2014/main" id="{50CDE76C-A241-4169-A854-A5B470787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344"/>
                <a:ext cx="146" cy="188"/>
              </a:xfrm>
              <a:custGeom>
                <a:avLst/>
                <a:gdLst>
                  <a:gd name="T0" fmla="*/ 559 w 63"/>
                  <a:gd name="T1" fmla="*/ 0 h 76"/>
                  <a:gd name="T2" fmla="*/ 408 w 63"/>
                  <a:gd name="T3" fmla="*/ 423 h 76"/>
                  <a:gd name="T4" fmla="*/ 445 w 63"/>
                  <a:gd name="T5" fmla="*/ 648 h 76"/>
                  <a:gd name="T6" fmla="*/ 596 w 63"/>
                  <a:gd name="T7" fmla="*/ 789 h 76"/>
                  <a:gd name="T8" fmla="*/ 774 w 63"/>
                  <a:gd name="T9" fmla="*/ 893 h 76"/>
                  <a:gd name="T10" fmla="*/ 709 w 63"/>
                  <a:gd name="T11" fmla="*/ 1017 h 76"/>
                  <a:gd name="T12" fmla="*/ 612 w 63"/>
                  <a:gd name="T13" fmla="*/ 1150 h 76"/>
                  <a:gd name="T14" fmla="*/ 559 w 63"/>
                  <a:gd name="T15" fmla="*/ 893 h 76"/>
                  <a:gd name="T16" fmla="*/ 473 w 63"/>
                  <a:gd name="T17" fmla="*/ 831 h 76"/>
                  <a:gd name="T18" fmla="*/ 445 w 63"/>
                  <a:gd name="T19" fmla="*/ 772 h 76"/>
                  <a:gd name="T20" fmla="*/ 387 w 63"/>
                  <a:gd name="T21" fmla="*/ 740 h 76"/>
                  <a:gd name="T22" fmla="*/ 301 w 63"/>
                  <a:gd name="T23" fmla="*/ 648 h 76"/>
                  <a:gd name="T24" fmla="*/ 236 w 63"/>
                  <a:gd name="T25" fmla="*/ 544 h 76"/>
                  <a:gd name="T26" fmla="*/ 0 w 63"/>
                  <a:gd name="T27" fmla="*/ 502 h 76"/>
                  <a:gd name="T28" fmla="*/ 134 w 63"/>
                  <a:gd name="T29" fmla="*/ 411 h 76"/>
                  <a:gd name="T30" fmla="*/ 273 w 63"/>
                  <a:gd name="T31" fmla="*/ 299 h 76"/>
                  <a:gd name="T32" fmla="*/ 510 w 63"/>
                  <a:gd name="T33" fmla="*/ 12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3" h="76">
                    <a:moveTo>
                      <a:pt x="45" y="0"/>
                    </a:moveTo>
                    <a:cubicBezTo>
                      <a:pt x="48" y="12"/>
                      <a:pt x="37" y="18"/>
                      <a:pt x="33" y="28"/>
                    </a:cubicBezTo>
                    <a:cubicBezTo>
                      <a:pt x="32" y="33"/>
                      <a:pt x="33" y="39"/>
                      <a:pt x="36" y="43"/>
                    </a:cubicBezTo>
                    <a:cubicBezTo>
                      <a:pt x="39" y="46"/>
                      <a:pt x="48" y="47"/>
                      <a:pt x="48" y="52"/>
                    </a:cubicBezTo>
                    <a:cubicBezTo>
                      <a:pt x="57" y="53"/>
                      <a:pt x="60" y="48"/>
                      <a:pt x="62" y="59"/>
                    </a:cubicBezTo>
                    <a:cubicBezTo>
                      <a:pt x="63" y="65"/>
                      <a:pt x="61" y="64"/>
                      <a:pt x="57" y="67"/>
                    </a:cubicBezTo>
                    <a:cubicBezTo>
                      <a:pt x="54" y="69"/>
                      <a:pt x="51" y="72"/>
                      <a:pt x="49" y="76"/>
                    </a:cubicBezTo>
                    <a:cubicBezTo>
                      <a:pt x="53" y="67"/>
                      <a:pt x="56" y="63"/>
                      <a:pt x="45" y="59"/>
                    </a:cubicBezTo>
                    <a:cubicBezTo>
                      <a:pt x="42" y="58"/>
                      <a:pt x="41" y="58"/>
                      <a:pt x="38" y="55"/>
                    </a:cubicBezTo>
                    <a:cubicBezTo>
                      <a:pt x="37" y="54"/>
                      <a:pt x="38" y="52"/>
                      <a:pt x="36" y="51"/>
                    </a:cubicBezTo>
                    <a:cubicBezTo>
                      <a:pt x="35" y="50"/>
                      <a:pt x="33" y="49"/>
                      <a:pt x="31" y="49"/>
                    </a:cubicBezTo>
                    <a:cubicBezTo>
                      <a:pt x="28" y="47"/>
                      <a:pt x="26" y="46"/>
                      <a:pt x="24" y="43"/>
                    </a:cubicBezTo>
                    <a:cubicBezTo>
                      <a:pt x="23" y="38"/>
                      <a:pt x="26" y="37"/>
                      <a:pt x="19" y="36"/>
                    </a:cubicBezTo>
                    <a:cubicBezTo>
                      <a:pt x="13" y="35"/>
                      <a:pt x="4" y="39"/>
                      <a:pt x="0" y="33"/>
                    </a:cubicBezTo>
                    <a:cubicBezTo>
                      <a:pt x="4" y="32"/>
                      <a:pt x="7" y="29"/>
                      <a:pt x="11" y="27"/>
                    </a:cubicBezTo>
                    <a:cubicBezTo>
                      <a:pt x="15" y="25"/>
                      <a:pt x="19" y="23"/>
                      <a:pt x="22" y="20"/>
                    </a:cubicBezTo>
                    <a:cubicBezTo>
                      <a:pt x="29" y="14"/>
                      <a:pt x="34" y="7"/>
                      <a:pt x="41" y="1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1" name="Freeform 873">
                <a:extLst>
                  <a:ext uri="{FF2B5EF4-FFF2-40B4-BE49-F238E27FC236}">
                    <a16:creationId xmlns:a16="http://schemas.microsoft.com/office/drawing/2014/main" id="{B5A49AEA-019F-49F1-B1C4-C527FCB4E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2467"/>
                <a:ext cx="241" cy="243"/>
              </a:xfrm>
              <a:custGeom>
                <a:avLst/>
                <a:gdLst>
                  <a:gd name="T0" fmla="*/ 1031 w 104"/>
                  <a:gd name="T1" fmla="*/ 1495 h 98"/>
                  <a:gd name="T2" fmla="*/ 1059 w 104"/>
                  <a:gd name="T3" fmla="*/ 1451 h 98"/>
                  <a:gd name="T4" fmla="*/ 1085 w 104"/>
                  <a:gd name="T5" fmla="*/ 1421 h 98"/>
                  <a:gd name="T6" fmla="*/ 1085 w 104"/>
                  <a:gd name="T7" fmla="*/ 1341 h 98"/>
                  <a:gd name="T8" fmla="*/ 1010 w 104"/>
                  <a:gd name="T9" fmla="*/ 855 h 98"/>
                  <a:gd name="T10" fmla="*/ 1068 w 104"/>
                  <a:gd name="T11" fmla="*/ 536 h 98"/>
                  <a:gd name="T12" fmla="*/ 1293 w 104"/>
                  <a:gd name="T13" fmla="*/ 183 h 98"/>
                  <a:gd name="T14" fmla="*/ 1219 w 104"/>
                  <a:gd name="T15" fmla="*/ 42 h 98"/>
                  <a:gd name="T16" fmla="*/ 1207 w 104"/>
                  <a:gd name="T17" fmla="*/ 0 h 98"/>
                  <a:gd name="T18" fmla="*/ 1085 w 104"/>
                  <a:gd name="T19" fmla="*/ 30 h 98"/>
                  <a:gd name="T20" fmla="*/ 1059 w 104"/>
                  <a:gd name="T21" fmla="*/ 74 h 98"/>
                  <a:gd name="T22" fmla="*/ 1047 w 104"/>
                  <a:gd name="T23" fmla="*/ 92 h 98"/>
                  <a:gd name="T24" fmla="*/ 823 w 104"/>
                  <a:gd name="T25" fmla="*/ 516 h 98"/>
                  <a:gd name="T26" fmla="*/ 322 w 104"/>
                  <a:gd name="T27" fmla="*/ 669 h 98"/>
                  <a:gd name="T28" fmla="*/ 0 w 104"/>
                  <a:gd name="T29" fmla="*/ 719 h 98"/>
                  <a:gd name="T30" fmla="*/ 0 w 104"/>
                  <a:gd name="T31" fmla="*/ 719 h 98"/>
                  <a:gd name="T32" fmla="*/ 49 w 104"/>
                  <a:gd name="T33" fmla="*/ 702 h 98"/>
                  <a:gd name="T34" fmla="*/ 424 w 104"/>
                  <a:gd name="T35" fmla="*/ 793 h 98"/>
                  <a:gd name="T36" fmla="*/ 575 w 104"/>
                  <a:gd name="T37" fmla="*/ 915 h 98"/>
                  <a:gd name="T38" fmla="*/ 698 w 104"/>
                  <a:gd name="T39" fmla="*/ 1009 h 98"/>
                  <a:gd name="T40" fmla="*/ 897 w 104"/>
                  <a:gd name="T41" fmla="*/ 1341 h 98"/>
                  <a:gd name="T42" fmla="*/ 897 w 104"/>
                  <a:gd name="T43" fmla="*/ 1341 h 98"/>
                  <a:gd name="T44" fmla="*/ 971 w 104"/>
                  <a:gd name="T45" fmla="*/ 1433 h 98"/>
                  <a:gd name="T46" fmla="*/ 994 w 104"/>
                  <a:gd name="T47" fmla="*/ 1451 h 98"/>
                  <a:gd name="T48" fmla="*/ 1031 w 104"/>
                  <a:gd name="T49" fmla="*/ 1495 h 9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4" h="98">
                    <a:moveTo>
                      <a:pt x="83" y="98"/>
                    </a:moveTo>
                    <a:cubicBezTo>
                      <a:pt x="85" y="95"/>
                      <a:pt x="85" y="95"/>
                      <a:pt x="85" y="95"/>
                    </a:cubicBezTo>
                    <a:cubicBezTo>
                      <a:pt x="86" y="95"/>
                      <a:pt x="87" y="94"/>
                      <a:pt x="87" y="93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3" y="77"/>
                      <a:pt x="78" y="65"/>
                      <a:pt x="81" y="56"/>
                    </a:cubicBezTo>
                    <a:cubicBezTo>
                      <a:pt x="84" y="48"/>
                      <a:pt x="84" y="46"/>
                      <a:pt x="86" y="35"/>
                    </a:cubicBezTo>
                    <a:cubicBezTo>
                      <a:pt x="88" y="23"/>
                      <a:pt x="98" y="18"/>
                      <a:pt x="104" y="12"/>
                    </a:cubicBezTo>
                    <a:cubicBezTo>
                      <a:pt x="100" y="9"/>
                      <a:pt x="98" y="8"/>
                      <a:pt x="98" y="3"/>
                    </a:cubicBezTo>
                    <a:cubicBezTo>
                      <a:pt x="97" y="3"/>
                      <a:pt x="98" y="0"/>
                      <a:pt x="97" y="0"/>
                    </a:cubicBezTo>
                    <a:cubicBezTo>
                      <a:pt x="96" y="0"/>
                      <a:pt x="90" y="1"/>
                      <a:pt x="87" y="2"/>
                    </a:cubicBezTo>
                    <a:cubicBezTo>
                      <a:pt x="85" y="2"/>
                      <a:pt x="86" y="5"/>
                      <a:pt x="85" y="5"/>
                    </a:cubicBezTo>
                    <a:cubicBezTo>
                      <a:pt x="85" y="5"/>
                      <a:pt x="84" y="6"/>
                      <a:pt x="84" y="6"/>
                    </a:cubicBezTo>
                    <a:cubicBezTo>
                      <a:pt x="74" y="13"/>
                      <a:pt x="73" y="29"/>
                      <a:pt x="66" y="34"/>
                    </a:cubicBezTo>
                    <a:cubicBezTo>
                      <a:pt x="58" y="39"/>
                      <a:pt x="54" y="48"/>
                      <a:pt x="26" y="44"/>
                    </a:cubicBezTo>
                    <a:cubicBezTo>
                      <a:pt x="18" y="42"/>
                      <a:pt x="9" y="44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46"/>
                      <a:pt x="2" y="46"/>
                      <a:pt x="4" y="46"/>
                    </a:cubicBezTo>
                    <a:cubicBezTo>
                      <a:pt x="27" y="47"/>
                      <a:pt x="27" y="50"/>
                      <a:pt x="34" y="52"/>
                    </a:cubicBezTo>
                    <a:cubicBezTo>
                      <a:pt x="41" y="54"/>
                      <a:pt x="44" y="55"/>
                      <a:pt x="46" y="60"/>
                    </a:cubicBezTo>
                    <a:cubicBezTo>
                      <a:pt x="49" y="65"/>
                      <a:pt x="50" y="65"/>
                      <a:pt x="56" y="66"/>
                    </a:cubicBezTo>
                    <a:cubicBezTo>
                      <a:pt x="62" y="68"/>
                      <a:pt x="70" y="79"/>
                      <a:pt x="72" y="88"/>
                    </a:cubicBezTo>
                    <a:cubicBezTo>
                      <a:pt x="72" y="88"/>
                      <a:pt x="72" y="88"/>
                      <a:pt x="72" y="88"/>
                    </a:cubicBezTo>
                    <a:cubicBezTo>
                      <a:pt x="73" y="90"/>
                      <a:pt x="75" y="92"/>
                      <a:pt x="78" y="94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81" y="95"/>
                      <a:pt x="82" y="96"/>
                      <a:pt x="83" y="98"/>
                    </a:cubicBezTo>
                    <a:close/>
                  </a:path>
                </a:pathLst>
              </a:custGeom>
              <a:solidFill>
                <a:srgbClr val="867C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2" name="Freeform 874">
                <a:extLst>
                  <a:ext uri="{FF2B5EF4-FFF2-40B4-BE49-F238E27FC236}">
                    <a16:creationId xmlns:a16="http://schemas.microsoft.com/office/drawing/2014/main" id="{70E5F8F7-2268-4BC8-8159-6BC39FAA5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2552"/>
                <a:ext cx="65" cy="101"/>
              </a:xfrm>
              <a:custGeom>
                <a:avLst/>
                <a:gdLst>
                  <a:gd name="T0" fmla="*/ 0 w 28"/>
                  <a:gd name="T1" fmla="*/ 236 h 41"/>
                  <a:gd name="T2" fmla="*/ 351 w 28"/>
                  <a:gd name="T3" fmla="*/ 0 h 41"/>
                  <a:gd name="T4" fmla="*/ 274 w 28"/>
                  <a:gd name="T5" fmla="*/ 613 h 41"/>
                  <a:gd name="T6" fmla="*/ 12 w 28"/>
                  <a:gd name="T7" fmla="*/ 286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" h="41">
                    <a:moveTo>
                      <a:pt x="0" y="16"/>
                    </a:moveTo>
                    <a:cubicBezTo>
                      <a:pt x="11" y="19"/>
                      <a:pt x="20" y="4"/>
                      <a:pt x="28" y="0"/>
                    </a:cubicBezTo>
                    <a:cubicBezTo>
                      <a:pt x="19" y="10"/>
                      <a:pt x="18" y="28"/>
                      <a:pt x="22" y="41"/>
                    </a:cubicBezTo>
                    <a:cubicBezTo>
                      <a:pt x="17" y="30"/>
                      <a:pt x="9" y="25"/>
                      <a:pt x="1" y="19"/>
                    </a:cubicBezTo>
                  </a:path>
                </a:pathLst>
              </a:custGeom>
              <a:solidFill>
                <a:srgbClr val="AFA9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3" name="Freeform 875">
                <a:extLst>
                  <a:ext uri="{FF2B5EF4-FFF2-40B4-BE49-F238E27FC236}">
                    <a16:creationId xmlns:a16="http://schemas.microsoft.com/office/drawing/2014/main" id="{38CA01AE-914E-4210-ADE6-376F66C91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" y="2878"/>
                <a:ext cx="241" cy="91"/>
              </a:xfrm>
              <a:custGeom>
                <a:avLst/>
                <a:gdLst>
                  <a:gd name="T0" fmla="*/ 1145 w 104"/>
                  <a:gd name="T1" fmla="*/ 236 h 37"/>
                  <a:gd name="T2" fmla="*/ 1133 w 104"/>
                  <a:gd name="T3" fmla="*/ 539 h 37"/>
                  <a:gd name="T4" fmla="*/ 746 w 104"/>
                  <a:gd name="T5" fmla="*/ 460 h 37"/>
                  <a:gd name="T6" fmla="*/ 225 w 104"/>
                  <a:gd name="T7" fmla="*/ 0 h 37"/>
                  <a:gd name="T8" fmla="*/ 301 w 104"/>
                  <a:gd name="T9" fmla="*/ 298 h 37"/>
                  <a:gd name="T10" fmla="*/ 436 w 104"/>
                  <a:gd name="T11" fmla="*/ 133 h 37"/>
                  <a:gd name="T12" fmla="*/ 558 w 104"/>
                  <a:gd name="T13" fmla="*/ 327 h 37"/>
                  <a:gd name="T14" fmla="*/ 681 w 104"/>
                  <a:gd name="T15" fmla="*/ 207 h 37"/>
                  <a:gd name="T16" fmla="*/ 971 w 104"/>
                  <a:gd name="T17" fmla="*/ 357 h 37"/>
                  <a:gd name="T18" fmla="*/ 1105 w 104"/>
                  <a:gd name="T19" fmla="*/ 253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4" h="37">
                    <a:moveTo>
                      <a:pt x="92" y="16"/>
                    </a:moveTo>
                    <a:cubicBezTo>
                      <a:pt x="98" y="22"/>
                      <a:pt x="104" y="34"/>
                      <a:pt x="91" y="36"/>
                    </a:cubicBezTo>
                    <a:cubicBezTo>
                      <a:pt x="82" y="37"/>
                      <a:pt x="69" y="33"/>
                      <a:pt x="60" y="31"/>
                    </a:cubicBezTo>
                    <a:cubicBezTo>
                      <a:pt x="45" y="28"/>
                      <a:pt x="0" y="30"/>
                      <a:pt x="18" y="0"/>
                    </a:cubicBezTo>
                    <a:cubicBezTo>
                      <a:pt x="18" y="6"/>
                      <a:pt x="16" y="19"/>
                      <a:pt x="24" y="20"/>
                    </a:cubicBezTo>
                    <a:cubicBezTo>
                      <a:pt x="30" y="20"/>
                      <a:pt x="31" y="13"/>
                      <a:pt x="35" y="9"/>
                    </a:cubicBezTo>
                    <a:cubicBezTo>
                      <a:pt x="40" y="11"/>
                      <a:pt x="41" y="21"/>
                      <a:pt x="45" y="22"/>
                    </a:cubicBezTo>
                    <a:cubicBezTo>
                      <a:pt x="51" y="24"/>
                      <a:pt x="52" y="17"/>
                      <a:pt x="55" y="14"/>
                    </a:cubicBezTo>
                    <a:cubicBezTo>
                      <a:pt x="64" y="23"/>
                      <a:pt x="64" y="30"/>
                      <a:pt x="78" y="24"/>
                    </a:cubicBezTo>
                    <a:cubicBezTo>
                      <a:pt x="81" y="22"/>
                      <a:pt x="85" y="20"/>
                      <a:pt x="89" y="17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4" name="Freeform 876">
                <a:extLst>
                  <a:ext uri="{FF2B5EF4-FFF2-40B4-BE49-F238E27FC236}">
                    <a16:creationId xmlns:a16="http://schemas.microsoft.com/office/drawing/2014/main" id="{7D93E462-CBDA-4FFB-AA43-673C80562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5" y="2613"/>
                <a:ext cx="120" cy="225"/>
              </a:xfrm>
              <a:custGeom>
                <a:avLst/>
                <a:gdLst>
                  <a:gd name="T0" fmla="*/ 0 w 52"/>
                  <a:gd name="T1" fmla="*/ 0 h 91"/>
                  <a:gd name="T2" fmla="*/ 318 w 52"/>
                  <a:gd name="T3" fmla="*/ 195 h 91"/>
                  <a:gd name="T4" fmla="*/ 443 w 52"/>
                  <a:gd name="T5" fmla="*/ 710 h 91"/>
                  <a:gd name="T6" fmla="*/ 639 w 52"/>
                  <a:gd name="T7" fmla="*/ 1345 h 91"/>
                  <a:gd name="T8" fmla="*/ 282 w 52"/>
                  <a:gd name="T9" fmla="*/ 1375 h 91"/>
                  <a:gd name="T10" fmla="*/ 245 w 52"/>
                  <a:gd name="T11" fmla="*/ 967 h 91"/>
                  <a:gd name="T12" fmla="*/ 196 w 52"/>
                  <a:gd name="T13" fmla="*/ 648 h 91"/>
                  <a:gd name="T14" fmla="*/ 256 w 52"/>
                  <a:gd name="T15" fmla="*/ 225 h 91"/>
                  <a:gd name="T16" fmla="*/ 12 w 52"/>
                  <a:gd name="T17" fmla="*/ 12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2" h="91">
                    <a:moveTo>
                      <a:pt x="0" y="0"/>
                    </a:moveTo>
                    <a:cubicBezTo>
                      <a:pt x="12" y="3"/>
                      <a:pt x="19" y="9"/>
                      <a:pt x="26" y="13"/>
                    </a:cubicBezTo>
                    <a:cubicBezTo>
                      <a:pt x="36" y="19"/>
                      <a:pt x="37" y="37"/>
                      <a:pt x="36" y="47"/>
                    </a:cubicBezTo>
                    <a:cubicBezTo>
                      <a:pt x="34" y="67"/>
                      <a:pt x="31" y="83"/>
                      <a:pt x="52" y="89"/>
                    </a:cubicBezTo>
                    <a:cubicBezTo>
                      <a:pt x="44" y="90"/>
                      <a:pt x="29" y="83"/>
                      <a:pt x="23" y="91"/>
                    </a:cubicBezTo>
                    <a:cubicBezTo>
                      <a:pt x="27" y="86"/>
                      <a:pt x="35" y="57"/>
                      <a:pt x="20" y="64"/>
                    </a:cubicBezTo>
                    <a:cubicBezTo>
                      <a:pt x="26" y="58"/>
                      <a:pt x="34" y="32"/>
                      <a:pt x="16" y="43"/>
                    </a:cubicBezTo>
                    <a:cubicBezTo>
                      <a:pt x="24" y="37"/>
                      <a:pt x="26" y="20"/>
                      <a:pt x="21" y="15"/>
                    </a:cubicBezTo>
                    <a:cubicBezTo>
                      <a:pt x="16" y="11"/>
                      <a:pt x="7" y="2"/>
                      <a:pt x="1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5" name="Freeform 877">
                <a:extLst>
                  <a:ext uri="{FF2B5EF4-FFF2-40B4-BE49-F238E27FC236}">
                    <a16:creationId xmlns:a16="http://schemas.microsoft.com/office/drawing/2014/main" id="{506C2720-A9EE-494E-BFEA-6048952A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2655"/>
                <a:ext cx="119" cy="38"/>
              </a:xfrm>
              <a:custGeom>
                <a:avLst/>
                <a:gdLst>
                  <a:gd name="T0" fmla="*/ 649 w 51"/>
                  <a:gd name="T1" fmla="*/ 180 h 15"/>
                  <a:gd name="T2" fmla="*/ 457 w 51"/>
                  <a:gd name="T3" fmla="*/ 213 h 15"/>
                  <a:gd name="T4" fmla="*/ 315 w 51"/>
                  <a:gd name="T5" fmla="*/ 243 h 15"/>
                  <a:gd name="T6" fmla="*/ 77 w 51"/>
                  <a:gd name="T7" fmla="*/ 96 h 15"/>
                  <a:gd name="T8" fmla="*/ 163 w 51"/>
                  <a:gd name="T9" fmla="*/ 63 h 15"/>
                  <a:gd name="T10" fmla="*/ 306 w 51"/>
                  <a:gd name="T11" fmla="*/ 0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1" h="15">
                    <a:moveTo>
                      <a:pt x="51" y="11"/>
                    </a:moveTo>
                    <a:cubicBezTo>
                      <a:pt x="46" y="11"/>
                      <a:pt x="41" y="11"/>
                      <a:pt x="36" y="13"/>
                    </a:cubicBezTo>
                    <a:cubicBezTo>
                      <a:pt x="32" y="14"/>
                      <a:pt x="29" y="15"/>
                      <a:pt x="25" y="15"/>
                    </a:cubicBezTo>
                    <a:cubicBezTo>
                      <a:pt x="21" y="15"/>
                      <a:pt x="0" y="12"/>
                      <a:pt x="6" y="6"/>
                    </a:cubicBezTo>
                    <a:cubicBezTo>
                      <a:pt x="10" y="7"/>
                      <a:pt x="9" y="6"/>
                      <a:pt x="13" y="4"/>
                    </a:cubicBezTo>
                    <a:cubicBezTo>
                      <a:pt x="17" y="3"/>
                      <a:pt x="20" y="1"/>
                      <a:pt x="24" y="0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6" name="Freeform 878">
                <a:extLst>
                  <a:ext uri="{FF2B5EF4-FFF2-40B4-BE49-F238E27FC236}">
                    <a16:creationId xmlns:a16="http://schemas.microsoft.com/office/drawing/2014/main" id="{97F51E47-B0FE-4C47-A842-A899261296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7" y="2638"/>
                <a:ext cx="54" cy="116"/>
              </a:xfrm>
              <a:custGeom>
                <a:avLst/>
                <a:gdLst>
                  <a:gd name="T0" fmla="*/ 89 w 23"/>
                  <a:gd name="T1" fmla="*/ 0 h 47"/>
                  <a:gd name="T2" fmla="*/ 181 w 23"/>
                  <a:gd name="T3" fmla="*/ 469 h 47"/>
                  <a:gd name="T4" fmla="*/ 298 w 23"/>
                  <a:gd name="T5" fmla="*/ 706 h 47"/>
                  <a:gd name="T6" fmla="*/ 143 w 23"/>
                  <a:gd name="T7" fmla="*/ 543 h 47"/>
                  <a:gd name="T8" fmla="*/ 0 w 23"/>
                  <a:gd name="T9" fmla="*/ 36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7">
                    <a:moveTo>
                      <a:pt x="7" y="0"/>
                    </a:moveTo>
                    <a:cubicBezTo>
                      <a:pt x="4" y="21"/>
                      <a:pt x="11" y="27"/>
                      <a:pt x="14" y="31"/>
                    </a:cubicBezTo>
                    <a:cubicBezTo>
                      <a:pt x="18" y="35"/>
                      <a:pt x="22" y="42"/>
                      <a:pt x="23" y="47"/>
                    </a:cubicBezTo>
                    <a:cubicBezTo>
                      <a:pt x="19" y="44"/>
                      <a:pt x="15" y="40"/>
                      <a:pt x="11" y="36"/>
                    </a:cubicBezTo>
                    <a:cubicBezTo>
                      <a:pt x="8" y="33"/>
                      <a:pt x="3" y="28"/>
                      <a:pt x="0" y="24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7" name="Freeform 879">
                <a:extLst>
                  <a:ext uri="{FF2B5EF4-FFF2-40B4-BE49-F238E27FC236}">
                    <a16:creationId xmlns:a16="http://schemas.microsoft.com/office/drawing/2014/main" id="{4528838B-C66D-49AA-8A0A-9781CBC91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7" y="2425"/>
                <a:ext cx="753" cy="490"/>
              </a:xfrm>
              <a:custGeom>
                <a:avLst/>
                <a:gdLst>
                  <a:gd name="T0" fmla="*/ 0 w 325"/>
                  <a:gd name="T1" fmla="*/ 2151 h 198"/>
                  <a:gd name="T2" fmla="*/ 971 w 325"/>
                  <a:gd name="T3" fmla="*/ 2579 h 198"/>
                  <a:gd name="T4" fmla="*/ 1928 w 325"/>
                  <a:gd name="T5" fmla="*/ 1458 h 198"/>
                  <a:gd name="T6" fmla="*/ 2410 w 325"/>
                  <a:gd name="T7" fmla="*/ 997 h 198"/>
                  <a:gd name="T8" fmla="*/ 2653 w 325"/>
                  <a:gd name="T9" fmla="*/ 881 h 198"/>
                  <a:gd name="T10" fmla="*/ 3012 w 325"/>
                  <a:gd name="T11" fmla="*/ 834 h 198"/>
                  <a:gd name="T12" fmla="*/ 3334 w 325"/>
                  <a:gd name="T13" fmla="*/ 772 h 198"/>
                  <a:gd name="T14" fmla="*/ 3721 w 325"/>
                  <a:gd name="T15" fmla="*/ 789 h 198"/>
                  <a:gd name="T16" fmla="*/ 3957 w 325"/>
                  <a:gd name="T17" fmla="*/ 287 h 198"/>
                  <a:gd name="T18" fmla="*/ 3767 w 325"/>
                  <a:gd name="T19" fmla="*/ 183 h 198"/>
                  <a:gd name="T20" fmla="*/ 3086 w 325"/>
                  <a:gd name="T21" fmla="*/ 121 h 198"/>
                  <a:gd name="T22" fmla="*/ 2861 w 325"/>
                  <a:gd name="T23" fmla="*/ 710 h 198"/>
                  <a:gd name="T24" fmla="*/ 2352 w 325"/>
                  <a:gd name="T25" fmla="*/ 577 h 198"/>
                  <a:gd name="T26" fmla="*/ 2141 w 325"/>
                  <a:gd name="T27" fmla="*/ 1059 h 198"/>
                  <a:gd name="T28" fmla="*/ 1615 w 325"/>
                  <a:gd name="T29" fmla="*/ 1091 h 198"/>
                  <a:gd name="T30" fmla="*/ 1031 w 325"/>
                  <a:gd name="T31" fmla="*/ 2118 h 198"/>
                  <a:gd name="T32" fmla="*/ 558 w 325"/>
                  <a:gd name="T33" fmla="*/ 2383 h 198"/>
                  <a:gd name="T34" fmla="*/ 114 w 325"/>
                  <a:gd name="T35" fmla="*/ 2168 h 1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5" h="198">
                    <a:moveTo>
                      <a:pt x="0" y="142"/>
                    </a:moveTo>
                    <a:cubicBezTo>
                      <a:pt x="24" y="150"/>
                      <a:pt x="55" y="198"/>
                      <a:pt x="78" y="170"/>
                    </a:cubicBezTo>
                    <a:cubicBezTo>
                      <a:pt x="100" y="143"/>
                      <a:pt x="126" y="115"/>
                      <a:pt x="155" y="96"/>
                    </a:cubicBezTo>
                    <a:cubicBezTo>
                      <a:pt x="169" y="86"/>
                      <a:pt x="184" y="80"/>
                      <a:pt x="194" y="66"/>
                    </a:cubicBezTo>
                    <a:cubicBezTo>
                      <a:pt x="200" y="56"/>
                      <a:pt x="200" y="56"/>
                      <a:pt x="213" y="58"/>
                    </a:cubicBezTo>
                    <a:cubicBezTo>
                      <a:pt x="224" y="59"/>
                      <a:pt x="230" y="58"/>
                      <a:pt x="242" y="55"/>
                    </a:cubicBezTo>
                    <a:cubicBezTo>
                      <a:pt x="250" y="52"/>
                      <a:pt x="259" y="52"/>
                      <a:pt x="268" y="51"/>
                    </a:cubicBezTo>
                    <a:cubicBezTo>
                      <a:pt x="277" y="50"/>
                      <a:pt x="291" y="53"/>
                      <a:pt x="299" y="52"/>
                    </a:cubicBezTo>
                    <a:cubicBezTo>
                      <a:pt x="311" y="51"/>
                      <a:pt x="325" y="32"/>
                      <a:pt x="318" y="19"/>
                    </a:cubicBezTo>
                    <a:cubicBezTo>
                      <a:pt x="307" y="35"/>
                      <a:pt x="314" y="30"/>
                      <a:pt x="303" y="12"/>
                    </a:cubicBezTo>
                    <a:cubicBezTo>
                      <a:pt x="295" y="0"/>
                      <a:pt x="261" y="13"/>
                      <a:pt x="248" y="8"/>
                    </a:cubicBezTo>
                    <a:cubicBezTo>
                      <a:pt x="252" y="30"/>
                      <a:pt x="251" y="41"/>
                      <a:pt x="230" y="47"/>
                    </a:cubicBezTo>
                    <a:cubicBezTo>
                      <a:pt x="216" y="50"/>
                      <a:pt x="199" y="49"/>
                      <a:pt x="189" y="38"/>
                    </a:cubicBezTo>
                    <a:cubicBezTo>
                      <a:pt x="184" y="52"/>
                      <a:pt x="190" y="62"/>
                      <a:pt x="172" y="70"/>
                    </a:cubicBezTo>
                    <a:cubicBezTo>
                      <a:pt x="159" y="76"/>
                      <a:pt x="144" y="77"/>
                      <a:pt x="130" y="72"/>
                    </a:cubicBezTo>
                    <a:cubicBezTo>
                      <a:pt x="151" y="99"/>
                      <a:pt x="95" y="122"/>
                      <a:pt x="83" y="140"/>
                    </a:cubicBezTo>
                    <a:cubicBezTo>
                      <a:pt x="74" y="155"/>
                      <a:pt x="64" y="163"/>
                      <a:pt x="45" y="157"/>
                    </a:cubicBezTo>
                    <a:cubicBezTo>
                      <a:pt x="37" y="154"/>
                      <a:pt x="14" y="152"/>
                      <a:pt x="9" y="143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8" name="Freeform 880">
                <a:extLst>
                  <a:ext uri="{FF2B5EF4-FFF2-40B4-BE49-F238E27FC236}">
                    <a16:creationId xmlns:a16="http://schemas.microsoft.com/office/drawing/2014/main" id="{AAA601BB-5991-4349-9FBB-291427EDF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0" y="2369"/>
                <a:ext cx="204" cy="180"/>
              </a:xfrm>
              <a:custGeom>
                <a:avLst/>
                <a:gdLst>
                  <a:gd name="T0" fmla="*/ 12 w 88"/>
                  <a:gd name="T1" fmla="*/ 0 h 73"/>
                  <a:gd name="T2" fmla="*/ 501 w 88"/>
                  <a:gd name="T3" fmla="*/ 572 h 73"/>
                  <a:gd name="T4" fmla="*/ 784 w 88"/>
                  <a:gd name="T5" fmla="*/ 1095 h 73"/>
                  <a:gd name="T6" fmla="*/ 1085 w 88"/>
                  <a:gd name="T7" fmla="*/ 644 h 73"/>
                  <a:gd name="T8" fmla="*/ 1032 w 88"/>
                  <a:gd name="T9" fmla="*/ 510 h 73"/>
                  <a:gd name="T10" fmla="*/ 925 w 88"/>
                  <a:gd name="T11" fmla="*/ 419 h 73"/>
                  <a:gd name="T12" fmla="*/ 721 w 88"/>
                  <a:gd name="T13" fmla="*/ 212 h 73"/>
                  <a:gd name="T14" fmla="*/ 436 w 88"/>
                  <a:gd name="T15" fmla="*/ 328 h 73"/>
                  <a:gd name="T16" fmla="*/ 74 w 88"/>
                  <a:gd name="T17" fmla="*/ 62 h 7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" h="73">
                    <a:moveTo>
                      <a:pt x="1" y="0"/>
                    </a:moveTo>
                    <a:cubicBezTo>
                      <a:pt x="0" y="23"/>
                      <a:pt x="20" y="38"/>
                      <a:pt x="40" y="38"/>
                    </a:cubicBezTo>
                    <a:cubicBezTo>
                      <a:pt x="58" y="39"/>
                      <a:pt x="80" y="53"/>
                      <a:pt x="63" y="73"/>
                    </a:cubicBezTo>
                    <a:cubicBezTo>
                      <a:pt x="73" y="71"/>
                      <a:pt x="87" y="52"/>
                      <a:pt x="87" y="43"/>
                    </a:cubicBezTo>
                    <a:cubicBezTo>
                      <a:pt x="88" y="38"/>
                      <a:pt x="86" y="36"/>
                      <a:pt x="83" y="34"/>
                    </a:cubicBezTo>
                    <a:cubicBezTo>
                      <a:pt x="80" y="31"/>
                      <a:pt x="77" y="29"/>
                      <a:pt x="74" y="28"/>
                    </a:cubicBezTo>
                    <a:cubicBezTo>
                      <a:pt x="66" y="24"/>
                      <a:pt x="64" y="19"/>
                      <a:pt x="58" y="14"/>
                    </a:cubicBezTo>
                    <a:cubicBezTo>
                      <a:pt x="53" y="19"/>
                      <a:pt x="45" y="23"/>
                      <a:pt x="35" y="22"/>
                    </a:cubicBezTo>
                    <a:cubicBezTo>
                      <a:pt x="22" y="21"/>
                      <a:pt x="8" y="13"/>
                      <a:pt x="6" y="4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9" name="Freeform 881">
                <a:extLst>
                  <a:ext uri="{FF2B5EF4-FFF2-40B4-BE49-F238E27FC236}">
                    <a16:creationId xmlns:a16="http://schemas.microsoft.com/office/drawing/2014/main" id="{82D24844-D5DE-42C2-813E-EECA52DE4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460"/>
                <a:ext cx="14" cy="12"/>
              </a:xfrm>
              <a:custGeom>
                <a:avLst/>
                <a:gdLst>
                  <a:gd name="T0" fmla="*/ 0 w 6"/>
                  <a:gd name="T1" fmla="*/ 12 h 5"/>
                  <a:gd name="T2" fmla="*/ 77 w 6"/>
                  <a:gd name="T3" fmla="*/ 0 h 5"/>
                  <a:gd name="T4" fmla="*/ 12 w 6"/>
                  <a:gd name="T5" fmla="*/ 7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1"/>
                    </a:moveTo>
                    <a:cubicBezTo>
                      <a:pt x="2" y="1"/>
                      <a:pt x="4" y="1"/>
                      <a:pt x="6" y="0"/>
                    </a:cubicBezTo>
                    <a:cubicBezTo>
                      <a:pt x="4" y="2"/>
                      <a:pt x="3" y="4"/>
                      <a:pt x="1" y="5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0" name="Freeform 882">
                <a:extLst>
                  <a:ext uri="{FF2B5EF4-FFF2-40B4-BE49-F238E27FC236}">
                    <a16:creationId xmlns:a16="http://schemas.microsoft.com/office/drawing/2014/main" id="{A125D585-B86B-453A-A9AB-E08930C85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2084"/>
                <a:ext cx="134" cy="208"/>
              </a:xfrm>
              <a:custGeom>
                <a:avLst/>
                <a:gdLst>
                  <a:gd name="T0" fmla="*/ 0 w 58"/>
                  <a:gd name="T1" fmla="*/ 0 h 84"/>
                  <a:gd name="T2" fmla="*/ 705 w 58"/>
                  <a:gd name="T3" fmla="*/ 1184 h 84"/>
                  <a:gd name="T4" fmla="*/ 652 w 58"/>
                  <a:gd name="T5" fmla="*/ 1275 h 84"/>
                  <a:gd name="T6" fmla="*/ 640 w 58"/>
                  <a:gd name="T7" fmla="*/ 943 h 84"/>
                  <a:gd name="T8" fmla="*/ 0 w 58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84">
                    <a:moveTo>
                      <a:pt x="0" y="0"/>
                    </a:moveTo>
                    <a:cubicBezTo>
                      <a:pt x="17" y="8"/>
                      <a:pt x="58" y="37"/>
                      <a:pt x="57" y="78"/>
                    </a:cubicBezTo>
                    <a:cubicBezTo>
                      <a:pt x="57" y="84"/>
                      <a:pt x="54" y="84"/>
                      <a:pt x="53" y="84"/>
                    </a:cubicBezTo>
                    <a:cubicBezTo>
                      <a:pt x="55" y="83"/>
                      <a:pt x="54" y="71"/>
                      <a:pt x="52" y="62"/>
                    </a:cubicBezTo>
                    <a:cubicBezTo>
                      <a:pt x="49" y="54"/>
                      <a:pt x="38" y="20"/>
                      <a:pt x="0" y="0"/>
                    </a:cubicBezTo>
                    <a:close/>
                  </a:path>
                </a:pathLst>
              </a:custGeom>
              <a:solidFill>
                <a:srgbClr val="F7EF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1" name="Freeform 883">
                <a:extLst>
                  <a:ext uri="{FF2B5EF4-FFF2-40B4-BE49-F238E27FC236}">
                    <a16:creationId xmlns:a16="http://schemas.microsoft.com/office/drawing/2014/main" id="{BBEDAA57-7531-4C58-A594-017C927ED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2" y="2062"/>
                <a:ext cx="148" cy="77"/>
              </a:xfrm>
              <a:custGeom>
                <a:avLst/>
                <a:gdLst>
                  <a:gd name="T0" fmla="*/ 423 w 64"/>
                  <a:gd name="T1" fmla="*/ 12 h 31"/>
                  <a:gd name="T2" fmla="*/ 0 w 64"/>
                  <a:gd name="T3" fmla="*/ 186 h 31"/>
                  <a:gd name="T4" fmla="*/ 791 w 64"/>
                  <a:gd name="T5" fmla="*/ 474 h 31"/>
                  <a:gd name="T6" fmla="*/ 423 w 64"/>
                  <a:gd name="T7" fmla="*/ 12 h 3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4" h="31">
                    <a:moveTo>
                      <a:pt x="34" y="1"/>
                    </a:moveTo>
                    <a:cubicBezTo>
                      <a:pt x="29" y="0"/>
                      <a:pt x="0" y="12"/>
                      <a:pt x="0" y="12"/>
                    </a:cubicBezTo>
                    <a:cubicBezTo>
                      <a:pt x="11" y="11"/>
                      <a:pt x="36" y="10"/>
                      <a:pt x="64" y="31"/>
                    </a:cubicBezTo>
                    <a:cubicBezTo>
                      <a:pt x="58" y="24"/>
                      <a:pt x="19" y="7"/>
                      <a:pt x="34" y="1"/>
                    </a:cubicBezTo>
                    <a:close/>
                  </a:path>
                </a:pathLst>
              </a:custGeom>
              <a:solidFill>
                <a:srgbClr val="C3B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2" name="Freeform 884">
                <a:extLst>
                  <a:ext uri="{FF2B5EF4-FFF2-40B4-BE49-F238E27FC236}">
                    <a16:creationId xmlns:a16="http://schemas.microsoft.com/office/drawing/2014/main" id="{C42A1706-117C-4F5A-89D8-30F100954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547"/>
                <a:ext cx="116" cy="123"/>
              </a:xfrm>
              <a:custGeom>
                <a:avLst/>
                <a:gdLst>
                  <a:gd name="T0" fmla="*/ 415 w 50"/>
                  <a:gd name="T1" fmla="*/ 733 h 50"/>
                  <a:gd name="T2" fmla="*/ 162 w 50"/>
                  <a:gd name="T3" fmla="*/ 539 h 50"/>
                  <a:gd name="T4" fmla="*/ 86 w 50"/>
                  <a:gd name="T5" fmla="*/ 399 h 50"/>
                  <a:gd name="T6" fmla="*/ 28 w 50"/>
                  <a:gd name="T7" fmla="*/ 376 h 50"/>
                  <a:gd name="T8" fmla="*/ 0 w 50"/>
                  <a:gd name="T9" fmla="*/ 103 h 50"/>
                  <a:gd name="T10" fmla="*/ 28 w 50"/>
                  <a:gd name="T11" fmla="*/ 42 h 50"/>
                  <a:gd name="T12" fmla="*/ 339 w 50"/>
                  <a:gd name="T13" fmla="*/ 207 h 50"/>
                  <a:gd name="T14" fmla="*/ 339 w 50"/>
                  <a:gd name="T15" fmla="*/ 194 h 50"/>
                  <a:gd name="T16" fmla="*/ 501 w 50"/>
                  <a:gd name="T17" fmla="*/ 376 h 50"/>
                  <a:gd name="T18" fmla="*/ 559 w 50"/>
                  <a:gd name="T19" fmla="*/ 460 h 50"/>
                  <a:gd name="T20" fmla="*/ 415 w 50"/>
                  <a:gd name="T21" fmla="*/ 733 h 5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" h="50">
                    <a:moveTo>
                      <a:pt x="33" y="49"/>
                    </a:moveTo>
                    <a:cubicBezTo>
                      <a:pt x="24" y="49"/>
                      <a:pt x="17" y="42"/>
                      <a:pt x="13" y="36"/>
                    </a:cubicBezTo>
                    <a:cubicBezTo>
                      <a:pt x="11" y="33"/>
                      <a:pt x="8" y="30"/>
                      <a:pt x="7" y="27"/>
                    </a:cubicBezTo>
                    <a:cubicBezTo>
                      <a:pt x="6" y="23"/>
                      <a:pt x="4" y="28"/>
                      <a:pt x="2" y="25"/>
                    </a:cubicBezTo>
                    <a:cubicBezTo>
                      <a:pt x="1" y="23"/>
                      <a:pt x="1" y="11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7" y="0"/>
                      <a:pt x="18" y="7"/>
                      <a:pt x="27" y="14"/>
                    </a:cubicBezTo>
                    <a:cubicBezTo>
                      <a:pt x="27" y="14"/>
                      <a:pt x="27" y="14"/>
                      <a:pt x="27" y="13"/>
                    </a:cubicBezTo>
                    <a:cubicBezTo>
                      <a:pt x="31" y="17"/>
                      <a:pt x="35" y="21"/>
                      <a:pt x="40" y="25"/>
                    </a:cubicBezTo>
                    <a:cubicBezTo>
                      <a:pt x="42" y="27"/>
                      <a:pt x="43" y="29"/>
                      <a:pt x="45" y="31"/>
                    </a:cubicBezTo>
                    <a:cubicBezTo>
                      <a:pt x="50" y="36"/>
                      <a:pt x="47" y="50"/>
                      <a:pt x="33" y="49"/>
                    </a:cubicBezTo>
                    <a:close/>
                  </a:path>
                </a:pathLst>
              </a:custGeom>
              <a:solidFill>
                <a:srgbClr val="FFD5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3" name="Freeform 885">
                <a:extLst>
                  <a:ext uri="{FF2B5EF4-FFF2-40B4-BE49-F238E27FC236}">
                    <a16:creationId xmlns:a16="http://schemas.microsoft.com/office/drawing/2014/main" id="{DA8D0F4D-6B76-4618-A353-6C6576C5E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2606"/>
                <a:ext cx="58" cy="57"/>
              </a:xfrm>
              <a:custGeom>
                <a:avLst/>
                <a:gdLst>
                  <a:gd name="T0" fmla="*/ 0 w 25"/>
                  <a:gd name="T1" fmla="*/ 0 h 23"/>
                  <a:gd name="T2" fmla="*/ 313 w 25"/>
                  <a:gd name="T3" fmla="*/ 307 h 23"/>
                  <a:gd name="T4" fmla="*/ 0 w 25"/>
                  <a:gd name="T5" fmla="*/ 0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23">
                    <a:moveTo>
                      <a:pt x="0" y="0"/>
                    </a:moveTo>
                    <a:cubicBezTo>
                      <a:pt x="7" y="17"/>
                      <a:pt x="21" y="23"/>
                      <a:pt x="25" y="20"/>
                    </a:cubicBezTo>
                    <a:cubicBezTo>
                      <a:pt x="18" y="18"/>
                      <a:pt x="4" y="7"/>
                      <a:pt x="0" y="0"/>
                    </a:cubicBezTo>
                    <a:close/>
                  </a:path>
                </a:pathLst>
              </a:custGeom>
              <a:solidFill>
                <a:srgbClr val="F9B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4" name="Freeform 886">
                <a:extLst>
                  <a:ext uri="{FF2B5EF4-FFF2-40B4-BE49-F238E27FC236}">
                    <a16:creationId xmlns:a16="http://schemas.microsoft.com/office/drawing/2014/main" id="{DB9D40E8-6EE5-47B6-B509-3D010D73F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" y="2561"/>
                <a:ext cx="88" cy="89"/>
              </a:xfrm>
              <a:custGeom>
                <a:avLst/>
                <a:gdLst>
                  <a:gd name="T0" fmla="*/ 435 w 38"/>
                  <a:gd name="T1" fmla="*/ 544 h 36"/>
                  <a:gd name="T2" fmla="*/ 0 w 38"/>
                  <a:gd name="T3" fmla="*/ 0 h 36"/>
                  <a:gd name="T4" fmla="*/ 435 w 38"/>
                  <a:gd name="T5" fmla="*/ 544 h 3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8" h="36">
                    <a:moveTo>
                      <a:pt x="35" y="36"/>
                    </a:moveTo>
                    <a:cubicBezTo>
                      <a:pt x="38" y="28"/>
                      <a:pt x="28" y="15"/>
                      <a:pt x="0" y="0"/>
                    </a:cubicBezTo>
                    <a:cubicBezTo>
                      <a:pt x="9" y="7"/>
                      <a:pt x="37" y="27"/>
                      <a:pt x="35" y="36"/>
                    </a:cubicBezTo>
                    <a:close/>
                  </a:path>
                </a:pathLst>
              </a:custGeom>
              <a:solidFill>
                <a:srgbClr val="FFF5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5" name="Freeform 887">
                <a:extLst>
                  <a:ext uri="{FF2B5EF4-FFF2-40B4-BE49-F238E27FC236}">
                    <a16:creationId xmlns:a16="http://schemas.microsoft.com/office/drawing/2014/main" id="{1F9E72D5-BA2A-4304-9E4C-EF06C9CE96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2094"/>
                <a:ext cx="362" cy="134"/>
              </a:xfrm>
              <a:custGeom>
                <a:avLst/>
                <a:gdLst>
                  <a:gd name="T0" fmla="*/ 0 w 156"/>
                  <a:gd name="T1" fmla="*/ 826 h 54"/>
                  <a:gd name="T2" fmla="*/ 1949 w 156"/>
                  <a:gd name="T3" fmla="*/ 752 h 54"/>
                  <a:gd name="T4" fmla="*/ 0 w 156"/>
                  <a:gd name="T5" fmla="*/ 826 h 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6" h="54">
                    <a:moveTo>
                      <a:pt x="0" y="54"/>
                    </a:moveTo>
                    <a:cubicBezTo>
                      <a:pt x="11" y="42"/>
                      <a:pt x="84" y="0"/>
                      <a:pt x="156" y="49"/>
                    </a:cubicBezTo>
                    <a:cubicBezTo>
                      <a:pt x="140" y="40"/>
                      <a:pt x="70" y="15"/>
                      <a:pt x="0" y="54"/>
                    </a:cubicBezTo>
                    <a:close/>
                  </a:path>
                </a:pathLst>
              </a:custGeom>
              <a:solidFill>
                <a:srgbClr val="ECAF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6" name="Freeform 888">
                <a:extLst>
                  <a:ext uri="{FF2B5EF4-FFF2-40B4-BE49-F238E27FC236}">
                    <a16:creationId xmlns:a16="http://schemas.microsoft.com/office/drawing/2014/main" id="{62AFE6A0-30E9-4148-BFCF-01E74390B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2144"/>
                <a:ext cx="209" cy="37"/>
              </a:xfrm>
              <a:custGeom>
                <a:avLst/>
                <a:gdLst>
                  <a:gd name="T0" fmla="*/ 1126 w 90"/>
                  <a:gd name="T1" fmla="*/ 212 h 15"/>
                  <a:gd name="T2" fmla="*/ 0 w 90"/>
                  <a:gd name="T3" fmla="*/ 224 h 15"/>
                  <a:gd name="T4" fmla="*/ 1126 w 90"/>
                  <a:gd name="T5" fmla="*/ 212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0" h="15">
                    <a:moveTo>
                      <a:pt x="90" y="14"/>
                    </a:moveTo>
                    <a:cubicBezTo>
                      <a:pt x="53" y="0"/>
                      <a:pt x="12" y="9"/>
                      <a:pt x="0" y="15"/>
                    </a:cubicBezTo>
                    <a:cubicBezTo>
                      <a:pt x="17" y="11"/>
                      <a:pt x="49" y="3"/>
                      <a:pt x="9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7" name="Freeform 889">
                <a:extLst>
                  <a:ext uri="{FF2B5EF4-FFF2-40B4-BE49-F238E27FC236}">
                    <a16:creationId xmlns:a16="http://schemas.microsoft.com/office/drawing/2014/main" id="{22A370E5-6008-41DA-89A2-159241101D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2433"/>
                <a:ext cx="188" cy="54"/>
              </a:xfrm>
              <a:custGeom>
                <a:avLst/>
                <a:gdLst>
                  <a:gd name="T0" fmla="*/ 0 w 81"/>
                  <a:gd name="T1" fmla="*/ 174 h 22"/>
                  <a:gd name="T2" fmla="*/ 1012 w 81"/>
                  <a:gd name="T3" fmla="*/ 0 h 22"/>
                  <a:gd name="T4" fmla="*/ 0 w 81"/>
                  <a:gd name="T5" fmla="*/ 174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1" h="22">
                    <a:moveTo>
                      <a:pt x="0" y="12"/>
                    </a:moveTo>
                    <a:cubicBezTo>
                      <a:pt x="14" y="16"/>
                      <a:pt x="60" y="22"/>
                      <a:pt x="81" y="0"/>
                    </a:cubicBezTo>
                    <a:cubicBezTo>
                      <a:pt x="68" y="7"/>
                      <a:pt x="37" y="17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8" name="Freeform 890">
                <a:extLst>
                  <a:ext uri="{FF2B5EF4-FFF2-40B4-BE49-F238E27FC236}">
                    <a16:creationId xmlns:a16="http://schemas.microsoft.com/office/drawing/2014/main" id="{2399FC68-88F8-4062-8A21-B21984C8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2527"/>
                <a:ext cx="62" cy="57"/>
              </a:xfrm>
              <a:custGeom>
                <a:avLst/>
                <a:gdLst>
                  <a:gd name="T0" fmla="*/ 94 w 27"/>
                  <a:gd name="T1" fmla="*/ 349 h 23"/>
                  <a:gd name="T2" fmla="*/ 326 w 27"/>
                  <a:gd name="T3" fmla="*/ 136 h 23"/>
                  <a:gd name="T4" fmla="*/ 94 w 27"/>
                  <a:gd name="T5" fmla="*/ 349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23">
                    <a:moveTo>
                      <a:pt x="8" y="23"/>
                    </a:moveTo>
                    <a:cubicBezTo>
                      <a:pt x="6" y="10"/>
                      <a:pt x="10" y="1"/>
                      <a:pt x="27" y="9"/>
                    </a:cubicBezTo>
                    <a:cubicBezTo>
                      <a:pt x="15" y="1"/>
                      <a:pt x="0" y="0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9" name="Freeform 891">
                <a:extLst>
                  <a:ext uri="{FF2B5EF4-FFF2-40B4-BE49-F238E27FC236}">
                    <a16:creationId xmlns:a16="http://schemas.microsoft.com/office/drawing/2014/main" id="{9276956C-986D-4E1C-A29C-2210B4D35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574"/>
                <a:ext cx="54" cy="178"/>
              </a:xfrm>
              <a:custGeom>
                <a:avLst/>
                <a:gdLst>
                  <a:gd name="T0" fmla="*/ 221 w 23"/>
                  <a:gd name="T1" fmla="*/ 410 h 72"/>
                  <a:gd name="T2" fmla="*/ 298 w 23"/>
                  <a:gd name="T3" fmla="*/ 586 h 72"/>
                  <a:gd name="T4" fmla="*/ 221 w 23"/>
                  <a:gd name="T5" fmla="*/ 759 h 72"/>
                  <a:gd name="T6" fmla="*/ 249 w 23"/>
                  <a:gd name="T7" fmla="*/ 935 h 72"/>
                  <a:gd name="T8" fmla="*/ 171 w 23"/>
                  <a:gd name="T9" fmla="*/ 1088 h 72"/>
                  <a:gd name="T10" fmla="*/ 28 w 23"/>
                  <a:gd name="T11" fmla="*/ 818 h 72"/>
                  <a:gd name="T12" fmla="*/ 38 w 23"/>
                  <a:gd name="T13" fmla="*/ 677 h 72"/>
                  <a:gd name="T14" fmla="*/ 38 w 23"/>
                  <a:gd name="T15" fmla="*/ 556 h 72"/>
                  <a:gd name="T16" fmla="*/ 155 w 23"/>
                  <a:gd name="T17" fmla="*/ 331 h 72"/>
                  <a:gd name="T18" fmla="*/ 232 w 23"/>
                  <a:gd name="T19" fmla="*/ 0 h 72"/>
                  <a:gd name="T20" fmla="*/ 221 w 23"/>
                  <a:gd name="T21" fmla="*/ 319 h 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3" h="72">
                    <a:moveTo>
                      <a:pt x="17" y="27"/>
                    </a:moveTo>
                    <a:cubicBezTo>
                      <a:pt x="18" y="31"/>
                      <a:pt x="23" y="35"/>
                      <a:pt x="23" y="39"/>
                    </a:cubicBezTo>
                    <a:cubicBezTo>
                      <a:pt x="23" y="43"/>
                      <a:pt x="18" y="45"/>
                      <a:pt x="17" y="50"/>
                    </a:cubicBezTo>
                    <a:cubicBezTo>
                      <a:pt x="17" y="54"/>
                      <a:pt x="20" y="58"/>
                      <a:pt x="19" y="62"/>
                    </a:cubicBezTo>
                    <a:cubicBezTo>
                      <a:pt x="18" y="65"/>
                      <a:pt x="15" y="69"/>
                      <a:pt x="13" y="72"/>
                    </a:cubicBezTo>
                    <a:cubicBezTo>
                      <a:pt x="9" y="67"/>
                      <a:pt x="0" y="62"/>
                      <a:pt x="2" y="54"/>
                    </a:cubicBezTo>
                    <a:cubicBezTo>
                      <a:pt x="3" y="50"/>
                      <a:pt x="5" y="49"/>
                      <a:pt x="3" y="45"/>
                    </a:cubicBezTo>
                    <a:cubicBezTo>
                      <a:pt x="2" y="42"/>
                      <a:pt x="1" y="40"/>
                      <a:pt x="3" y="37"/>
                    </a:cubicBezTo>
                    <a:cubicBezTo>
                      <a:pt x="5" y="31"/>
                      <a:pt x="12" y="29"/>
                      <a:pt x="12" y="22"/>
                    </a:cubicBezTo>
                    <a:cubicBezTo>
                      <a:pt x="12" y="14"/>
                      <a:pt x="10" y="7"/>
                      <a:pt x="18" y="0"/>
                    </a:cubicBezTo>
                    <a:cubicBezTo>
                      <a:pt x="14" y="6"/>
                      <a:pt x="14" y="15"/>
                      <a:pt x="17" y="21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0" name="Freeform 892">
                <a:extLst>
                  <a:ext uri="{FF2B5EF4-FFF2-40B4-BE49-F238E27FC236}">
                    <a16:creationId xmlns:a16="http://schemas.microsoft.com/office/drawing/2014/main" id="{51078176-30B3-4818-ADDD-EE222CB36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2406"/>
                <a:ext cx="30" cy="42"/>
              </a:xfrm>
              <a:custGeom>
                <a:avLst/>
                <a:gdLst>
                  <a:gd name="T0" fmla="*/ 85 w 13"/>
                  <a:gd name="T1" fmla="*/ 0 h 17"/>
                  <a:gd name="T2" fmla="*/ 159 w 13"/>
                  <a:gd name="T3" fmla="*/ 257 h 17"/>
                  <a:gd name="T4" fmla="*/ 65 w 13"/>
                  <a:gd name="T5" fmla="*/ 30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7">
                    <a:moveTo>
                      <a:pt x="7" y="0"/>
                    </a:moveTo>
                    <a:cubicBezTo>
                      <a:pt x="0" y="5"/>
                      <a:pt x="5" y="16"/>
                      <a:pt x="13" y="17"/>
                    </a:cubicBezTo>
                    <a:cubicBezTo>
                      <a:pt x="7" y="13"/>
                      <a:pt x="7" y="9"/>
                      <a:pt x="5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1" name="Freeform 893">
                <a:extLst>
                  <a:ext uri="{FF2B5EF4-FFF2-40B4-BE49-F238E27FC236}">
                    <a16:creationId xmlns:a16="http://schemas.microsoft.com/office/drawing/2014/main" id="{CEA3794B-342D-4108-9C0E-E203C8FE6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" y="2749"/>
                <a:ext cx="28" cy="67"/>
              </a:xfrm>
              <a:custGeom>
                <a:avLst/>
                <a:gdLst>
                  <a:gd name="T0" fmla="*/ 86 w 12"/>
                  <a:gd name="T1" fmla="*/ 74 h 27"/>
                  <a:gd name="T2" fmla="*/ 28 w 12"/>
                  <a:gd name="T3" fmla="*/ 136 h 27"/>
                  <a:gd name="T4" fmla="*/ 28 w 12"/>
                  <a:gd name="T5" fmla="*/ 216 h 27"/>
                  <a:gd name="T6" fmla="*/ 28 w 12"/>
                  <a:gd name="T7" fmla="*/ 412 h 27"/>
                  <a:gd name="T8" fmla="*/ 86 w 12"/>
                  <a:gd name="T9" fmla="*/ 196 h 27"/>
                  <a:gd name="T10" fmla="*/ 142 w 12"/>
                  <a:gd name="T11" fmla="*/ 104 h 27"/>
                  <a:gd name="T12" fmla="*/ 114 w 12"/>
                  <a:gd name="T13" fmla="*/ 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" h="27">
                    <a:moveTo>
                      <a:pt x="7" y="5"/>
                    </a:moveTo>
                    <a:cubicBezTo>
                      <a:pt x="5" y="6"/>
                      <a:pt x="3" y="7"/>
                      <a:pt x="2" y="9"/>
                    </a:cubicBezTo>
                    <a:cubicBezTo>
                      <a:pt x="0" y="11"/>
                      <a:pt x="2" y="11"/>
                      <a:pt x="2" y="14"/>
                    </a:cubicBezTo>
                    <a:cubicBezTo>
                      <a:pt x="3" y="18"/>
                      <a:pt x="1" y="23"/>
                      <a:pt x="2" y="27"/>
                    </a:cubicBezTo>
                    <a:cubicBezTo>
                      <a:pt x="7" y="25"/>
                      <a:pt x="5" y="16"/>
                      <a:pt x="7" y="13"/>
                    </a:cubicBezTo>
                    <a:cubicBezTo>
                      <a:pt x="9" y="11"/>
                      <a:pt x="11" y="10"/>
                      <a:pt x="11" y="7"/>
                    </a:cubicBezTo>
                    <a:cubicBezTo>
                      <a:pt x="12" y="4"/>
                      <a:pt x="9" y="3"/>
                      <a:pt x="9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2" name="Freeform 894">
                <a:extLst>
                  <a:ext uri="{FF2B5EF4-FFF2-40B4-BE49-F238E27FC236}">
                    <a16:creationId xmlns:a16="http://schemas.microsoft.com/office/drawing/2014/main" id="{26BDDF29-B28A-40C2-A1F2-E7D3E8560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222"/>
                <a:ext cx="25" cy="128"/>
              </a:xfrm>
              <a:custGeom>
                <a:avLst/>
                <a:gdLst>
                  <a:gd name="T0" fmla="*/ 45 w 11"/>
                  <a:gd name="T1" fmla="*/ 0 h 52"/>
                  <a:gd name="T2" fmla="*/ 0 w 11"/>
                  <a:gd name="T3" fmla="*/ 327 h 52"/>
                  <a:gd name="T4" fmla="*/ 45 w 11"/>
                  <a:gd name="T5" fmla="*/ 775 h 5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52">
                    <a:moveTo>
                      <a:pt x="4" y="0"/>
                    </a:moveTo>
                    <a:cubicBezTo>
                      <a:pt x="3" y="7"/>
                      <a:pt x="0" y="16"/>
                      <a:pt x="0" y="22"/>
                    </a:cubicBezTo>
                    <a:cubicBezTo>
                      <a:pt x="0" y="30"/>
                      <a:pt x="11" y="44"/>
                      <a:pt x="4" y="52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3" name="Freeform 895">
                <a:extLst>
                  <a:ext uri="{FF2B5EF4-FFF2-40B4-BE49-F238E27FC236}">
                    <a16:creationId xmlns:a16="http://schemas.microsoft.com/office/drawing/2014/main" id="{2CD82155-F9E7-44B8-896A-CDEFB42D43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3036"/>
                <a:ext cx="90" cy="52"/>
              </a:xfrm>
              <a:custGeom>
                <a:avLst/>
                <a:gdLst>
                  <a:gd name="T0" fmla="*/ 480 w 39"/>
                  <a:gd name="T1" fmla="*/ 0 h 21"/>
                  <a:gd name="T2" fmla="*/ 282 w 39"/>
                  <a:gd name="T3" fmla="*/ 104 h 21"/>
                  <a:gd name="T4" fmla="*/ 0 w 39"/>
                  <a:gd name="T5" fmla="*/ 319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9" h="21">
                    <a:moveTo>
                      <a:pt x="39" y="0"/>
                    </a:moveTo>
                    <a:cubicBezTo>
                      <a:pt x="34" y="8"/>
                      <a:pt x="29" y="3"/>
                      <a:pt x="23" y="7"/>
                    </a:cubicBezTo>
                    <a:cubicBezTo>
                      <a:pt x="18" y="9"/>
                      <a:pt x="6" y="21"/>
                      <a:pt x="0" y="2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4" name="Freeform 896">
                <a:extLst>
                  <a:ext uri="{FF2B5EF4-FFF2-40B4-BE49-F238E27FC236}">
                    <a16:creationId xmlns:a16="http://schemas.microsoft.com/office/drawing/2014/main" id="{CF5AD3E4-FD05-4515-96B2-8B649FCF1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2" y="2950"/>
                <a:ext cx="100" cy="42"/>
              </a:xfrm>
              <a:custGeom>
                <a:avLst/>
                <a:gdLst>
                  <a:gd name="T0" fmla="*/ 542 w 43"/>
                  <a:gd name="T1" fmla="*/ 12 h 17"/>
                  <a:gd name="T2" fmla="*/ 0 w 43"/>
                  <a:gd name="T3" fmla="*/ 91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3" h="17">
                    <a:moveTo>
                      <a:pt x="43" y="1"/>
                    </a:moveTo>
                    <a:cubicBezTo>
                      <a:pt x="33" y="0"/>
                      <a:pt x="13" y="17"/>
                      <a:pt x="0" y="6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5" name="Freeform 897">
                <a:extLst>
                  <a:ext uri="{FF2B5EF4-FFF2-40B4-BE49-F238E27FC236}">
                    <a16:creationId xmlns:a16="http://schemas.microsoft.com/office/drawing/2014/main" id="{5E65E6D2-EF3C-4A47-B2B4-95D148A77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3217"/>
                <a:ext cx="28" cy="116"/>
              </a:xfrm>
              <a:custGeom>
                <a:avLst/>
                <a:gdLst>
                  <a:gd name="T0" fmla="*/ 0 w 12"/>
                  <a:gd name="T1" fmla="*/ 0 h 47"/>
                  <a:gd name="T2" fmla="*/ 77 w 12"/>
                  <a:gd name="T3" fmla="*/ 706 h 4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47">
                    <a:moveTo>
                      <a:pt x="0" y="0"/>
                    </a:moveTo>
                    <a:cubicBezTo>
                      <a:pt x="12" y="18"/>
                      <a:pt x="8" y="34"/>
                      <a:pt x="6" y="47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6" name="Freeform 898">
                <a:extLst>
                  <a:ext uri="{FF2B5EF4-FFF2-40B4-BE49-F238E27FC236}">
                    <a16:creationId xmlns:a16="http://schemas.microsoft.com/office/drawing/2014/main" id="{3360F72C-82E9-4981-BE3A-10C21FFFA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" y="3222"/>
                <a:ext cx="30" cy="121"/>
              </a:xfrm>
              <a:custGeom>
                <a:avLst/>
                <a:gdLst>
                  <a:gd name="T0" fmla="*/ 12 w 13"/>
                  <a:gd name="T1" fmla="*/ 0 h 49"/>
                  <a:gd name="T2" fmla="*/ 0 w 13"/>
                  <a:gd name="T3" fmla="*/ 738 h 4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49">
                    <a:moveTo>
                      <a:pt x="1" y="0"/>
                    </a:moveTo>
                    <a:cubicBezTo>
                      <a:pt x="6" y="11"/>
                      <a:pt x="13" y="38"/>
                      <a:pt x="0" y="49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7" name="Freeform 899">
                <a:extLst>
                  <a:ext uri="{FF2B5EF4-FFF2-40B4-BE49-F238E27FC236}">
                    <a16:creationId xmlns:a16="http://schemas.microsoft.com/office/drawing/2014/main" id="{82A169BF-D17E-4086-B953-10E9D287F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3232"/>
                <a:ext cx="14" cy="118"/>
              </a:xfrm>
              <a:custGeom>
                <a:avLst/>
                <a:gdLst>
                  <a:gd name="T0" fmla="*/ 49 w 6"/>
                  <a:gd name="T1" fmla="*/ 0 h 48"/>
                  <a:gd name="T2" fmla="*/ 77 w 6"/>
                  <a:gd name="T3" fmla="*/ 713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48">
                    <a:moveTo>
                      <a:pt x="4" y="0"/>
                    </a:moveTo>
                    <a:cubicBezTo>
                      <a:pt x="0" y="12"/>
                      <a:pt x="5" y="35"/>
                      <a:pt x="6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8" name="Freeform 900">
                <a:extLst>
                  <a:ext uri="{FF2B5EF4-FFF2-40B4-BE49-F238E27FC236}">
                    <a16:creationId xmlns:a16="http://schemas.microsoft.com/office/drawing/2014/main" id="{5F292D64-AD6D-4073-8833-0A9177086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3190"/>
                <a:ext cx="28" cy="145"/>
              </a:xfrm>
              <a:custGeom>
                <a:avLst/>
                <a:gdLst>
                  <a:gd name="T0" fmla="*/ 0 w 12"/>
                  <a:gd name="T1" fmla="*/ 0 h 59"/>
                  <a:gd name="T2" fmla="*/ 0 w 12"/>
                  <a:gd name="T3" fmla="*/ 875 h 5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59">
                    <a:moveTo>
                      <a:pt x="0" y="0"/>
                    </a:moveTo>
                    <a:cubicBezTo>
                      <a:pt x="12" y="27"/>
                      <a:pt x="5" y="46"/>
                      <a:pt x="0" y="59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9" name="Freeform 901">
                <a:extLst>
                  <a:ext uri="{FF2B5EF4-FFF2-40B4-BE49-F238E27FC236}">
                    <a16:creationId xmlns:a16="http://schemas.microsoft.com/office/drawing/2014/main" id="{80556B54-BB40-48E9-99B5-FB75BB37B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3224"/>
                <a:ext cx="14" cy="111"/>
              </a:xfrm>
              <a:custGeom>
                <a:avLst/>
                <a:gdLst>
                  <a:gd name="T0" fmla="*/ 37 w 6"/>
                  <a:gd name="T1" fmla="*/ 0 h 45"/>
                  <a:gd name="T2" fmla="*/ 77 w 6"/>
                  <a:gd name="T3" fmla="*/ 676 h 4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45">
                    <a:moveTo>
                      <a:pt x="3" y="0"/>
                    </a:moveTo>
                    <a:cubicBezTo>
                      <a:pt x="0" y="12"/>
                      <a:pt x="2" y="33"/>
                      <a:pt x="6" y="4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0" name="Freeform 902">
                <a:extLst>
                  <a:ext uri="{FF2B5EF4-FFF2-40B4-BE49-F238E27FC236}">
                    <a16:creationId xmlns:a16="http://schemas.microsoft.com/office/drawing/2014/main" id="{05DFB8A7-7092-4F82-86AA-5A00261ED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6" y="3192"/>
                <a:ext cx="26" cy="124"/>
              </a:xfrm>
              <a:custGeom>
                <a:avLst/>
                <a:gdLst>
                  <a:gd name="T0" fmla="*/ 144 w 11"/>
                  <a:gd name="T1" fmla="*/ 0 h 50"/>
                  <a:gd name="T2" fmla="*/ 118 w 11"/>
                  <a:gd name="T3" fmla="*/ 764 h 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0">
                    <a:moveTo>
                      <a:pt x="11" y="0"/>
                    </a:moveTo>
                    <a:cubicBezTo>
                      <a:pt x="3" y="11"/>
                      <a:pt x="0" y="40"/>
                      <a:pt x="9" y="5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1" name="Freeform 903">
                <a:extLst>
                  <a:ext uri="{FF2B5EF4-FFF2-40B4-BE49-F238E27FC236}">
                    <a16:creationId xmlns:a16="http://schemas.microsoft.com/office/drawing/2014/main" id="{A08281C9-7259-4146-83D8-27EEAF939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1" y="3182"/>
                <a:ext cx="25" cy="69"/>
              </a:xfrm>
              <a:custGeom>
                <a:avLst/>
                <a:gdLst>
                  <a:gd name="T0" fmla="*/ 130 w 11"/>
                  <a:gd name="T1" fmla="*/ 0 h 28"/>
                  <a:gd name="T2" fmla="*/ 0 w 11"/>
                  <a:gd name="T3" fmla="*/ 419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8">
                    <a:moveTo>
                      <a:pt x="11" y="0"/>
                    </a:moveTo>
                    <a:cubicBezTo>
                      <a:pt x="7" y="5"/>
                      <a:pt x="5" y="27"/>
                      <a:pt x="0" y="2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2" name="Freeform 904">
                <a:extLst>
                  <a:ext uri="{FF2B5EF4-FFF2-40B4-BE49-F238E27FC236}">
                    <a16:creationId xmlns:a16="http://schemas.microsoft.com/office/drawing/2014/main" id="{8CD564D7-3D8B-4268-9C27-88EE6355C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3155"/>
                <a:ext cx="21" cy="82"/>
              </a:xfrm>
              <a:custGeom>
                <a:avLst/>
                <a:gdLst>
                  <a:gd name="T0" fmla="*/ 114 w 9"/>
                  <a:gd name="T1" fmla="*/ 0 h 33"/>
                  <a:gd name="T2" fmla="*/ 12 w 9"/>
                  <a:gd name="T3" fmla="*/ 507 h 3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33">
                    <a:moveTo>
                      <a:pt x="9" y="0"/>
                    </a:moveTo>
                    <a:cubicBezTo>
                      <a:pt x="4" y="11"/>
                      <a:pt x="0" y="24"/>
                      <a:pt x="1" y="33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3" name="Freeform 905">
                <a:extLst>
                  <a:ext uri="{FF2B5EF4-FFF2-40B4-BE49-F238E27FC236}">
                    <a16:creationId xmlns:a16="http://schemas.microsoft.com/office/drawing/2014/main" id="{327B6E2B-2583-43C3-A7AA-47257D2B0C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" y="3128"/>
                <a:ext cx="32" cy="76"/>
              </a:xfrm>
              <a:custGeom>
                <a:avLst/>
                <a:gdLst>
                  <a:gd name="T0" fmla="*/ 167 w 14"/>
                  <a:gd name="T1" fmla="*/ 0 h 31"/>
                  <a:gd name="T2" fmla="*/ 0 w 14"/>
                  <a:gd name="T3" fmla="*/ 444 h 3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31">
                    <a:moveTo>
                      <a:pt x="14" y="0"/>
                    </a:moveTo>
                    <a:cubicBezTo>
                      <a:pt x="14" y="5"/>
                      <a:pt x="7" y="31"/>
                      <a:pt x="0" y="3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4" name="Freeform 906">
                <a:extLst>
                  <a:ext uri="{FF2B5EF4-FFF2-40B4-BE49-F238E27FC236}">
                    <a16:creationId xmlns:a16="http://schemas.microsoft.com/office/drawing/2014/main" id="{C782E26C-A044-45A3-BF0D-3E110D597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2801"/>
                <a:ext cx="70" cy="18"/>
              </a:xfrm>
              <a:custGeom>
                <a:avLst/>
                <a:gdLst>
                  <a:gd name="T0" fmla="*/ 380 w 30"/>
                  <a:gd name="T1" fmla="*/ 21 h 7"/>
                  <a:gd name="T2" fmla="*/ 0 w 30"/>
                  <a:gd name="T3" fmla="*/ 33 h 7"/>
                  <a:gd name="T4" fmla="*/ 37 w 30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7">
                    <a:moveTo>
                      <a:pt x="30" y="1"/>
                    </a:moveTo>
                    <a:cubicBezTo>
                      <a:pt x="19" y="1"/>
                      <a:pt x="11" y="7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5" name="Freeform 907">
                <a:extLst>
                  <a:ext uri="{FF2B5EF4-FFF2-40B4-BE49-F238E27FC236}">
                    <a16:creationId xmlns:a16="http://schemas.microsoft.com/office/drawing/2014/main" id="{53C32426-E347-4294-BF20-F27A8A3B7D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2707"/>
                <a:ext cx="25" cy="13"/>
              </a:xfrm>
              <a:custGeom>
                <a:avLst/>
                <a:gdLst>
                  <a:gd name="T0" fmla="*/ 130 w 11"/>
                  <a:gd name="T1" fmla="*/ 88 h 5"/>
                  <a:gd name="T2" fmla="*/ 25 w 11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8" y="4"/>
                      <a:pt x="0" y="5"/>
                      <a:pt x="2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6" name="Freeform 908">
                <a:extLst>
                  <a:ext uri="{FF2B5EF4-FFF2-40B4-BE49-F238E27FC236}">
                    <a16:creationId xmlns:a16="http://schemas.microsoft.com/office/drawing/2014/main" id="{FBF5BC08-5DB5-47F9-A296-CB6DA9068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660"/>
                <a:ext cx="26" cy="13"/>
              </a:xfrm>
              <a:custGeom>
                <a:avLst/>
                <a:gdLst>
                  <a:gd name="T0" fmla="*/ 144 w 11"/>
                  <a:gd name="T1" fmla="*/ 88 h 5"/>
                  <a:gd name="T2" fmla="*/ 0 w 11"/>
                  <a:gd name="T3" fmla="*/ 21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7" y="3"/>
                      <a:pt x="4" y="0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7" name="Freeform 909">
                <a:extLst>
                  <a:ext uri="{FF2B5EF4-FFF2-40B4-BE49-F238E27FC236}">
                    <a16:creationId xmlns:a16="http://schemas.microsoft.com/office/drawing/2014/main" id="{523150D0-352F-4C37-911A-61B50C846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2589"/>
                <a:ext cx="21" cy="19"/>
              </a:xfrm>
              <a:custGeom>
                <a:avLst/>
                <a:gdLst>
                  <a:gd name="T0" fmla="*/ 114 w 9"/>
                  <a:gd name="T1" fmla="*/ 107 h 8"/>
                  <a:gd name="T2" fmla="*/ 0 w 9"/>
                  <a:gd name="T3" fmla="*/ 12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cubicBezTo>
                      <a:pt x="8" y="3"/>
                      <a:pt x="5" y="0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8" name="Freeform 910">
                <a:extLst>
                  <a:ext uri="{FF2B5EF4-FFF2-40B4-BE49-F238E27FC236}">
                    <a16:creationId xmlns:a16="http://schemas.microsoft.com/office/drawing/2014/main" id="{BD3498E5-6F99-497C-86EC-B9889661F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2591"/>
                <a:ext cx="30" cy="27"/>
              </a:xfrm>
              <a:custGeom>
                <a:avLst/>
                <a:gdLst>
                  <a:gd name="T0" fmla="*/ 159 w 13"/>
                  <a:gd name="T1" fmla="*/ 162 h 11"/>
                  <a:gd name="T2" fmla="*/ 0 w 13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1">
                    <a:moveTo>
                      <a:pt x="13" y="11"/>
                    </a:moveTo>
                    <a:cubicBezTo>
                      <a:pt x="9" y="9"/>
                      <a:pt x="6" y="3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1486" name="Group 1112">
              <a:extLst>
                <a:ext uri="{FF2B5EF4-FFF2-40B4-BE49-F238E27FC236}">
                  <a16:creationId xmlns:a16="http://schemas.microsoft.com/office/drawing/2014/main" id="{74704D3F-848D-461E-BA50-3B1ECACE25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8" y="1273"/>
              <a:ext cx="2398" cy="2322"/>
              <a:chOff x="2978" y="1273"/>
              <a:chExt cx="2398" cy="2322"/>
            </a:xfrm>
          </p:grpSpPr>
          <p:sp>
            <p:nvSpPr>
              <p:cNvPr id="1509" name="Freeform 912">
                <a:extLst>
                  <a:ext uri="{FF2B5EF4-FFF2-40B4-BE49-F238E27FC236}">
                    <a16:creationId xmlns:a16="http://schemas.microsoft.com/office/drawing/2014/main" id="{1DFDDD2A-FF59-4370-8AA6-988FBBA40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2601"/>
                <a:ext cx="7" cy="17"/>
              </a:xfrm>
              <a:custGeom>
                <a:avLst/>
                <a:gdLst>
                  <a:gd name="T0" fmla="*/ 37 w 3"/>
                  <a:gd name="T1" fmla="*/ 100 h 7"/>
                  <a:gd name="T2" fmla="*/ 0 w 3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3" y="3"/>
                      <a:pt x="2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0" name="Freeform 913">
                <a:extLst>
                  <a:ext uri="{FF2B5EF4-FFF2-40B4-BE49-F238E27FC236}">
                    <a16:creationId xmlns:a16="http://schemas.microsoft.com/office/drawing/2014/main" id="{B051E15C-55DA-4DC9-B024-17DA19273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5" y="2623"/>
                <a:ext cx="7" cy="27"/>
              </a:xfrm>
              <a:custGeom>
                <a:avLst/>
                <a:gdLst>
                  <a:gd name="T0" fmla="*/ 28 w 3"/>
                  <a:gd name="T1" fmla="*/ 162 h 11"/>
                  <a:gd name="T2" fmla="*/ 0 w 3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1">
                    <a:moveTo>
                      <a:pt x="2" y="11"/>
                    </a:moveTo>
                    <a:cubicBezTo>
                      <a:pt x="3" y="7"/>
                      <a:pt x="3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1" name="Freeform 914">
                <a:extLst>
                  <a:ext uri="{FF2B5EF4-FFF2-40B4-BE49-F238E27FC236}">
                    <a16:creationId xmlns:a16="http://schemas.microsoft.com/office/drawing/2014/main" id="{36074D65-14FC-4449-BA4B-CB2CBEDCE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3227"/>
                <a:ext cx="17" cy="118"/>
              </a:xfrm>
              <a:custGeom>
                <a:avLst/>
                <a:gdLst>
                  <a:gd name="T0" fmla="*/ 58 w 7"/>
                  <a:gd name="T1" fmla="*/ 0 h 48"/>
                  <a:gd name="T2" fmla="*/ 100 w 7"/>
                  <a:gd name="T3" fmla="*/ 713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48">
                    <a:moveTo>
                      <a:pt x="4" y="0"/>
                    </a:moveTo>
                    <a:cubicBezTo>
                      <a:pt x="4" y="14"/>
                      <a:pt x="0" y="35"/>
                      <a:pt x="7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2" name="Freeform 915">
                <a:extLst>
                  <a:ext uri="{FF2B5EF4-FFF2-40B4-BE49-F238E27FC236}">
                    <a16:creationId xmlns:a16="http://schemas.microsoft.com/office/drawing/2014/main" id="{13BB0052-DE3A-42C9-9C10-736B666DD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3207"/>
                <a:ext cx="14" cy="119"/>
              </a:xfrm>
              <a:custGeom>
                <a:avLst/>
                <a:gdLst>
                  <a:gd name="T0" fmla="*/ 28 w 6"/>
                  <a:gd name="T1" fmla="*/ 0 h 48"/>
                  <a:gd name="T2" fmla="*/ 37 w 6"/>
                  <a:gd name="T3" fmla="*/ 578 h 48"/>
                  <a:gd name="T4" fmla="*/ 65 w 6"/>
                  <a:gd name="T5" fmla="*/ 731 h 4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48">
                    <a:moveTo>
                      <a:pt x="2" y="0"/>
                    </a:moveTo>
                    <a:cubicBezTo>
                      <a:pt x="1" y="13"/>
                      <a:pt x="0" y="25"/>
                      <a:pt x="3" y="38"/>
                    </a:cubicBezTo>
                    <a:cubicBezTo>
                      <a:pt x="4" y="41"/>
                      <a:pt x="6" y="47"/>
                      <a:pt x="5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3" name="Freeform 916">
                <a:extLst>
                  <a:ext uri="{FF2B5EF4-FFF2-40B4-BE49-F238E27FC236}">
                    <a16:creationId xmlns:a16="http://schemas.microsoft.com/office/drawing/2014/main" id="{497CF0A7-0750-4B4F-A6EB-4B8A82E43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3073"/>
                <a:ext cx="37" cy="62"/>
              </a:xfrm>
              <a:custGeom>
                <a:avLst/>
                <a:gdLst>
                  <a:gd name="T0" fmla="*/ 199 w 16"/>
                  <a:gd name="T1" fmla="*/ 0 h 25"/>
                  <a:gd name="T2" fmla="*/ 0 w 16"/>
                  <a:gd name="T3" fmla="*/ 382 h 2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25">
                    <a:moveTo>
                      <a:pt x="16" y="0"/>
                    </a:moveTo>
                    <a:cubicBezTo>
                      <a:pt x="9" y="5"/>
                      <a:pt x="3" y="16"/>
                      <a:pt x="0" y="2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4" name="Freeform 917">
                <a:extLst>
                  <a:ext uri="{FF2B5EF4-FFF2-40B4-BE49-F238E27FC236}">
                    <a16:creationId xmlns:a16="http://schemas.microsoft.com/office/drawing/2014/main" id="{29A4550D-5C26-410B-B59A-AD6A07FD0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3088"/>
                <a:ext cx="41" cy="60"/>
              </a:xfrm>
              <a:custGeom>
                <a:avLst/>
                <a:gdLst>
                  <a:gd name="T0" fmla="*/ 212 w 18"/>
                  <a:gd name="T1" fmla="*/ 0 h 24"/>
                  <a:gd name="T2" fmla="*/ 0 w 18"/>
                  <a:gd name="T3" fmla="*/ 375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8" h="24">
                    <a:moveTo>
                      <a:pt x="18" y="0"/>
                    </a:moveTo>
                    <a:cubicBezTo>
                      <a:pt x="16" y="9"/>
                      <a:pt x="6" y="20"/>
                      <a:pt x="0" y="24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5" name="Freeform 918">
                <a:extLst>
                  <a:ext uri="{FF2B5EF4-FFF2-40B4-BE49-F238E27FC236}">
                    <a16:creationId xmlns:a16="http://schemas.microsoft.com/office/drawing/2014/main" id="{3A431354-0B91-4BC1-ABAC-03F9A578C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6" y="2900"/>
                <a:ext cx="83" cy="37"/>
              </a:xfrm>
              <a:custGeom>
                <a:avLst/>
                <a:gdLst>
                  <a:gd name="T0" fmla="*/ 440 w 36"/>
                  <a:gd name="T1" fmla="*/ 30 h 15"/>
                  <a:gd name="T2" fmla="*/ 65 w 36"/>
                  <a:gd name="T3" fmla="*/ 0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" h="15">
                    <a:moveTo>
                      <a:pt x="36" y="2"/>
                    </a:moveTo>
                    <a:cubicBezTo>
                      <a:pt x="31" y="4"/>
                      <a:pt x="0" y="15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6" name="Freeform 919">
                <a:extLst>
                  <a:ext uri="{FF2B5EF4-FFF2-40B4-BE49-F238E27FC236}">
                    <a16:creationId xmlns:a16="http://schemas.microsoft.com/office/drawing/2014/main" id="{7CADB982-EEF6-4AEA-B7D3-98B18459D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5" y="2863"/>
                <a:ext cx="61" cy="15"/>
              </a:xfrm>
              <a:custGeom>
                <a:avLst/>
                <a:gdLst>
                  <a:gd name="T0" fmla="*/ 336 w 26"/>
                  <a:gd name="T1" fmla="*/ 50 h 6"/>
                  <a:gd name="T2" fmla="*/ 12 w 26"/>
                  <a:gd name="T3" fmla="*/ 95 h 6"/>
                  <a:gd name="T4" fmla="*/ 0 w 26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6">
                    <a:moveTo>
                      <a:pt x="26" y="3"/>
                    </a:moveTo>
                    <a:cubicBezTo>
                      <a:pt x="18" y="5"/>
                      <a:pt x="9" y="4"/>
                      <a:pt x="1" y="6"/>
                    </a:cubicBezTo>
                    <a:cubicBezTo>
                      <a:pt x="0" y="4"/>
                      <a:pt x="0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7" name="Freeform 920">
                <a:extLst>
                  <a:ext uri="{FF2B5EF4-FFF2-40B4-BE49-F238E27FC236}">
                    <a16:creationId xmlns:a16="http://schemas.microsoft.com/office/drawing/2014/main" id="{276C42B9-24F6-4547-BDD2-4409ECC08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747"/>
                <a:ext cx="25" cy="17"/>
              </a:xfrm>
              <a:custGeom>
                <a:avLst/>
                <a:gdLst>
                  <a:gd name="T0" fmla="*/ 130 w 11"/>
                  <a:gd name="T1" fmla="*/ 87 h 7"/>
                  <a:gd name="T2" fmla="*/ 0 w 11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11" y="6"/>
                    </a:moveTo>
                    <a:cubicBezTo>
                      <a:pt x="7" y="7"/>
                      <a:pt x="0" y="5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8" name="Freeform 921">
                <a:extLst>
                  <a:ext uri="{FF2B5EF4-FFF2-40B4-BE49-F238E27FC236}">
                    <a16:creationId xmlns:a16="http://schemas.microsoft.com/office/drawing/2014/main" id="{9D4EDEE6-D6D5-45EC-8D25-88DE3548D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2584"/>
                <a:ext cx="14" cy="17"/>
              </a:xfrm>
              <a:custGeom>
                <a:avLst/>
                <a:gdLst>
                  <a:gd name="T0" fmla="*/ 77 w 6"/>
                  <a:gd name="T1" fmla="*/ 100 h 7"/>
                  <a:gd name="T2" fmla="*/ 0 w 6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5" y="4"/>
                      <a:pt x="3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9" name="Freeform 922">
                <a:extLst>
                  <a:ext uri="{FF2B5EF4-FFF2-40B4-BE49-F238E27FC236}">
                    <a16:creationId xmlns:a16="http://schemas.microsoft.com/office/drawing/2014/main" id="{1140042A-9AF1-44D5-8CC2-D6AE58CD3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628"/>
                <a:ext cx="5" cy="3"/>
              </a:xfrm>
              <a:custGeom>
                <a:avLst/>
                <a:gdLst>
                  <a:gd name="T0" fmla="*/ 33 w 2"/>
                  <a:gd name="T1" fmla="*/ 27 h 1"/>
                  <a:gd name="T2" fmla="*/ 0 w 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0" name="Freeform 923">
                <a:extLst>
                  <a:ext uri="{FF2B5EF4-FFF2-40B4-BE49-F238E27FC236}">
                    <a16:creationId xmlns:a16="http://schemas.microsoft.com/office/drawing/2014/main" id="{6D5AB9AB-F25B-4CD0-858A-CB5B8180D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7" y="3155"/>
                <a:ext cx="44" cy="96"/>
              </a:xfrm>
              <a:custGeom>
                <a:avLst/>
                <a:gdLst>
                  <a:gd name="T0" fmla="*/ 0 w 19"/>
                  <a:gd name="T1" fmla="*/ 0 h 39"/>
                  <a:gd name="T2" fmla="*/ 188 w 19"/>
                  <a:gd name="T3" fmla="*/ 581 h 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39">
                    <a:moveTo>
                      <a:pt x="0" y="0"/>
                    </a:moveTo>
                    <a:cubicBezTo>
                      <a:pt x="4" y="10"/>
                      <a:pt x="19" y="29"/>
                      <a:pt x="15" y="3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1" name="Freeform 924">
                <a:extLst>
                  <a:ext uri="{FF2B5EF4-FFF2-40B4-BE49-F238E27FC236}">
                    <a16:creationId xmlns:a16="http://schemas.microsoft.com/office/drawing/2014/main" id="{8CE6E306-79A9-4C04-8778-56183A511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8" y="3170"/>
                <a:ext cx="16" cy="86"/>
              </a:xfrm>
              <a:custGeom>
                <a:avLst/>
                <a:gdLst>
                  <a:gd name="T0" fmla="*/ 73 w 7"/>
                  <a:gd name="T1" fmla="*/ 0 h 35"/>
                  <a:gd name="T2" fmla="*/ 48 w 7"/>
                  <a:gd name="T3" fmla="*/ 327 h 35"/>
                  <a:gd name="T4" fmla="*/ 0 w 7"/>
                  <a:gd name="T5" fmla="*/ 518 h 3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35">
                    <a:moveTo>
                      <a:pt x="6" y="0"/>
                    </a:moveTo>
                    <a:cubicBezTo>
                      <a:pt x="7" y="5"/>
                      <a:pt x="4" y="16"/>
                      <a:pt x="4" y="22"/>
                    </a:cubicBezTo>
                    <a:cubicBezTo>
                      <a:pt x="4" y="27"/>
                      <a:pt x="3" y="31"/>
                      <a:pt x="0" y="3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2" name="Freeform 925">
                <a:extLst>
                  <a:ext uri="{FF2B5EF4-FFF2-40B4-BE49-F238E27FC236}">
                    <a16:creationId xmlns:a16="http://schemas.microsoft.com/office/drawing/2014/main" id="{4A007EC8-3054-4C7A-843B-4CF6A7947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3007"/>
                <a:ext cx="102" cy="34"/>
              </a:xfrm>
              <a:custGeom>
                <a:avLst/>
                <a:gdLst>
                  <a:gd name="T0" fmla="*/ 547 w 44"/>
                  <a:gd name="T1" fmla="*/ 0 h 14"/>
                  <a:gd name="T2" fmla="*/ 0 w 44"/>
                  <a:gd name="T3" fmla="*/ 29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4" h="14">
                    <a:moveTo>
                      <a:pt x="44" y="0"/>
                    </a:moveTo>
                    <a:cubicBezTo>
                      <a:pt x="35" y="2"/>
                      <a:pt x="5" y="14"/>
                      <a:pt x="0" y="2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3" name="Freeform 926">
                <a:extLst>
                  <a:ext uri="{FF2B5EF4-FFF2-40B4-BE49-F238E27FC236}">
                    <a16:creationId xmlns:a16="http://schemas.microsoft.com/office/drawing/2014/main" id="{E92AD557-90BE-4A1B-A1CA-B852DE1477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717"/>
                <a:ext cx="37" cy="35"/>
              </a:xfrm>
              <a:custGeom>
                <a:avLst/>
                <a:gdLst>
                  <a:gd name="T0" fmla="*/ 0 w 16"/>
                  <a:gd name="T1" fmla="*/ 0 h 14"/>
                  <a:gd name="T2" fmla="*/ 12 w 16"/>
                  <a:gd name="T3" fmla="*/ 83 h 14"/>
                  <a:gd name="T4" fmla="*/ 150 w 16"/>
                  <a:gd name="T5" fmla="*/ 113 h 14"/>
                  <a:gd name="T6" fmla="*/ 199 w 16"/>
                  <a:gd name="T7" fmla="*/ 220 h 1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cubicBezTo>
                      <a:pt x="0" y="1"/>
                      <a:pt x="1" y="3"/>
                      <a:pt x="1" y="5"/>
                    </a:cubicBezTo>
                    <a:cubicBezTo>
                      <a:pt x="4" y="6"/>
                      <a:pt x="8" y="5"/>
                      <a:pt x="12" y="7"/>
                    </a:cubicBezTo>
                    <a:cubicBezTo>
                      <a:pt x="10" y="11"/>
                      <a:pt x="12" y="13"/>
                      <a:pt x="16" y="1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4" name="Freeform 927">
                <a:extLst>
                  <a:ext uri="{FF2B5EF4-FFF2-40B4-BE49-F238E27FC236}">
                    <a16:creationId xmlns:a16="http://schemas.microsoft.com/office/drawing/2014/main" id="{CB06986E-1FCF-4C67-967F-0BAAE677E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2814"/>
                <a:ext cx="39" cy="10"/>
              </a:xfrm>
              <a:custGeom>
                <a:avLst/>
                <a:gdLst>
                  <a:gd name="T0" fmla="*/ 204 w 17"/>
                  <a:gd name="T1" fmla="*/ 50 h 4"/>
                  <a:gd name="T2" fmla="*/ 110 w 17"/>
                  <a:gd name="T3" fmla="*/ 0 h 4"/>
                  <a:gd name="T4" fmla="*/ 85 w 17"/>
                  <a:gd name="T5" fmla="*/ 63 h 4"/>
                  <a:gd name="T6" fmla="*/ 0 w 17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4">
                    <a:moveTo>
                      <a:pt x="17" y="3"/>
                    </a:moveTo>
                    <a:cubicBezTo>
                      <a:pt x="14" y="2"/>
                      <a:pt x="12" y="1"/>
                      <a:pt x="9" y="0"/>
                    </a:cubicBezTo>
                    <a:cubicBezTo>
                      <a:pt x="9" y="2"/>
                      <a:pt x="7" y="3"/>
                      <a:pt x="7" y="4"/>
                    </a:cubicBezTo>
                    <a:cubicBezTo>
                      <a:pt x="5" y="1"/>
                      <a:pt x="3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5" name="Freeform 928">
                <a:extLst>
                  <a:ext uri="{FF2B5EF4-FFF2-40B4-BE49-F238E27FC236}">
                    <a16:creationId xmlns:a16="http://schemas.microsoft.com/office/drawing/2014/main" id="{D7592506-5710-4C84-9F33-D4858AEB4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9" y="3036"/>
                <a:ext cx="37" cy="67"/>
              </a:xfrm>
              <a:custGeom>
                <a:avLst/>
                <a:gdLst>
                  <a:gd name="T0" fmla="*/ 199 w 16"/>
                  <a:gd name="T1" fmla="*/ 0 h 27"/>
                  <a:gd name="T2" fmla="*/ 65 w 16"/>
                  <a:gd name="T3" fmla="*/ 92 h 27"/>
                  <a:gd name="T4" fmla="*/ 134 w 16"/>
                  <a:gd name="T5" fmla="*/ 154 h 27"/>
                  <a:gd name="T6" fmla="*/ 28 w 16"/>
                  <a:gd name="T7" fmla="*/ 400 h 27"/>
                  <a:gd name="T8" fmla="*/ 12 w 16"/>
                  <a:gd name="T9" fmla="*/ 40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cubicBezTo>
                      <a:pt x="13" y="3"/>
                      <a:pt x="9" y="5"/>
                      <a:pt x="5" y="6"/>
                    </a:cubicBezTo>
                    <a:cubicBezTo>
                      <a:pt x="7" y="7"/>
                      <a:pt x="9" y="10"/>
                      <a:pt x="11" y="10"/>
                    </a:cubicBezTo>
                    <a:cubicBezTo>
                      <a:pt x="8" y="15"/>
                      <a:pt x="0" y="19"/>
                      <a:pt x="2" y="26"/>
                    </a:cubicBezTo>
                    <a:cubicBezTo>
                      <a:pt x="1" y="27"/>
                      <a:pt x="1" y="26"/>
                      <a:pt x="1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6" name="Freeform 929">
                <a:extLst>
                  <a:ext uri="{FF2B5EF4-FFF2-40B4-BE49-F238E27FC236}">
                    <a16:creationId xmlns:a16="http://schemas.microsoft.com/office/drawing/2014/main" id="{159A876D-32C1-4CC0-994C-4A6F558E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925"/>
                <a:ext cx="84" cy="25"/>
              </a:xfrm>
              <a:custGeom>
                <a:avLst/>
                <a:gdLst>
                  <a:gd name="T0" fmla="*/ 457 w 36"/>
                  <a:gd name="T1" fmla="*/ 33 h 10"/>
                  <a:gd name="T2" fmla="*/ 266 w 36"/>
                  <a:gd name="T3" fmla="*/ 33 h 10"/>
                  <a:gd name="T4" fmla="*/ 266 w 36"/>
                  <a:gd name="T5" fmla="*/ 83 h 10"/>
                  <a:gd name="T6" fmla="*/ 191 w 36"/>
                  <a:gd name="T7" fmla="*/ 0 h 10"/>
                  <a:gd name="T8" fmla="*/ 0 w 36"/>
                  <a:gd name="T9" fmla="*/ 158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0">
                    <a:moveTo>
                      <a:pt x="36" y="2"/>
                    </a:moveTo>
                    <a:cubicBezTo>
                      <a:pt x="31" y="2"/>
                      <a:pt x="26" y="2"/>
                      <a:pt x="21" y="2"/>
                    </a:cubicBezTo>
                    <a:cubicBezTo>
                      <a:pt x="21" y="3"/>
                      <a:pt x="21" y="4"/>
                      <a:pt x="21" y="5"/>
                    </a:cubicBezTo>
                    <a:cubicBezTo>
                      <a:pt x="19" y="4"/>
                      <a:pt x="17" y="2"/>
                      <a:pt x="15" y="0"/>
                    </a:cubicBezTo>
                    <a:cubicBezTo>
                      <a:pt x="16" y="6"/>
                      <a:pt x="5" y="7"/>
                      <a:pt x="0" y="1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7" name="Freeform 930">
                <a:extLst>
                  <a:ext uri="{FF2B5EF4-FFF2-40B4-BE49-F238E27FC236}">
                    <a16:creationId xmlns:a16="http://schemas.microsoft.com/office/drawing/2014/main" id="{E7334544-444F-4034-AB8B-8F0EF13A0F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8" y="2913"/>
                <a:ext cx="17" cy="27"/>
              </a:xfrm>
              <a:custGeom>
                <a:avLst/>
                <a:gdLst>
                  <a:gd name="T0" fmla="*/ 100 w 7"/>
                  <a:gd name="T1" fmla="*/ 0 h 11"/>
                  <a:gd name="T2" fmla="*/ 0 w 7"/>
                  <a:gd name="T3" fmla="*/ 103 h 11"/>
                  <a:gd name="T4" fmla="*/ 41 w 7"/>
                  <a:gd name="T5" fmla="*/ 150 h 11"/>
                  <a:gd name="T6" fmla="*/ 70 w 7"/>
                  <a:gd name="T7" fmla="*/ 162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7" y="0"/>
                    </a:moveTo>
                    <a:cubicBezTo>
                      <a:pt x="5" y="2"/>
                      <a:pt x="2" y="4"/>
                      <a:pt x="0" y="7"/>
                    </a:cubicBezTo>
                    <a:cubicBezTo>
                      <a:pt x="1" y="8"/>
                      <a:pt x="2" y="10"/>
                      <a:pt x="3" y="10"/>
                    </a:cubicBezTo>
                    <a:cubicBezTo>
                      <a:pt x="3" y="11"/>
                      <a:pt x="4" y="10"/>
                      <a:pt x="5" y="1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8" name="Freeform 931">
                <a:extLst>
                  <a:ext uri="{FF2B5EF4-FFF2-40B4-BE49-F238E27FC236}">
                    <a16:creationId xmlns:a16="http://schemas.microsoft.com/office/drawing/2014/main" id="{010F842C-D8DD-4D5F-9E8C-C209899D4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2984"/>
                <a:ext cx="55" cy="47"/>
              </a:xfrm>
              <a:custGeom>
                <a:avLst/>
                <a:gdLst>
                  <a:gd name="T0" fmla="*/ 289 w 24"/>
                  <a:gd name="T1" fmla="*/ 62 h 19"/>
                  <a:gd name="T2" fmla="*/ 57 w 24"/>
                  <a:gd name="T3" fmla="*/ 195 h 19"/>
                  <a:gd name="T4" fmla="*/ 73 w 24"/>
                  <a:gd name="T5" fmla="*/ 228 h 19"/>
                  <a:gd name="T6" fmla="*/ 0 w 24"/>
                  <a:gd name="T7" fmla="*/ 287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19">
                    <a:moveTo>
                      <a:pt x="24" y="4"/>
                    </a:moveTo>
                    <a:cubicBezTo>
                      <a:pt x="13" y="0"/>
                      <a:pt x="13" y="10"/>
                      <a:pt x="5" y="13"/>
                    </a:cubicBezTo>
                    <a:cubicBezTo>
                      <a:pt x="6" y="13"/>
                      <a:pt x="6" y="14"/>
                      <a:pt x="6" y="15"/>
                    </a:cubicBezTo>
                    <a:cubicBezTo>
                      <a:pt x="3" y="15"/>
                      <a:pt x="2" y="17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9" name="Freeform 932">
                <a:extLst>
                  <a:ext uri="{FF2B5EF4-FFF2-40B4-BE49-F238E27FC236}">
                    <a16:creationId xmlns:a16="http://schemas.microsoft.com/office/drawing/2014/main" id="{A2567A63-EF04-4166-8F8B-6DF76E0B2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3076"/>
                <a:ext cx="28" cy="42"/>
              </a:xfrm>
              <a:custGeom>
                <a:avLst/>
                <a:gdLst>
                  <a:gd name="T0" fmla="*/ 152 w 12"/>
                  <a:gd name="T1" fmla="*/ 0 h 17"/>
                  <a:gd name="T2" fmla="*/ 77 w 12"/>
                  <a:gd name="T3" fmla="*/ 62 h 17"/>
                  <a:gd name="T4" fmla="*/ 12 w 12"/>
                  <a:gd name="T5" fmla="*/ 195 h 17"/>
                  <a:gd name="T6" fmla="*/ 37 w 12"/>
                  <a:gd name="T7" fmla="*/ 225 h 17"/>
                  <a:gd name="T8" fmla="*/ 0 w 12"/>
                  <a:gd name="T9" fmla="*/ 25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17">
                    <a:moveTo>
                      <a:pt x="12" y="0"/>
                    </a:moveTo>
                    <a:cubicBezTo>
                      <a:pt x="10" y="0"/>
                      <a:pt x="7" y="2"/>
                      <a:pt x="6" y="4"/>
                    </a:cubicBezTo>
                    <a:cubicBezTo>
                      <a:pt x="12" y="9"/>
                      <a:pt x="6" y="12"/>
                      <a:pt x="1" y="13"/>
                    </a:cubicBezTo>
                    <a:cubicBezTo>
                      <a:pt x="2" y="13"/>
                      <a:pt x="2" y="14"/>
                      <a:pt x="3" y="15"/>
                    </a:cubicBezTo>
                    <a:cubicBezTo>
                      <a:pt x="2" y="16"/>
                      <a:pt x="1" y="17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0" name="Freeform 933">
                <a:extLst>
                  <a:ext uri="{FF2B5EF4-FFF2-40B4-BE49-F238E27FC236}">
                    <a16:creationId xmlns:a16="http://schemas.microsoft.com/office/drawing/2014/main" id="{D16CBE92-FABD-4DBC-A041-A7CC066D8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3165"/>
                <a:ext cx="30" cy="44"/>
              </a:xfrm>
              <a:custGeom>
                <a:avLst/>
                <a:gdLst>
                  <a:gd name="T0" fmla="*/ 150 w 13"/>
                  <a:gd name="T1" fmla="*/ 264 h 18"/>
                  <a:gd name="T2" fmla="*/ 159 w 13"/>
                  <a:gd name="T3" fmla="*/ 174 h 18"/>
                  <a:gd name="T4" fmla="*/ 65 w 13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12" y="18"/>
                    </a:moveTo>
                    <a:cubicBezTo>
                      <a:pt x="13" y="16"/>
                      <a:pt x="13" y="14"/>
                      <a:pt x="13" y="12"/>
                    </a:cubicBezTo>
                    <a:cubicBezTo>
                      <a:pt x="0" y="11"/>
                      <a:pt x="10" y="5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1" name="Freeform 934">
                <a:extLst>
                  <a:ext uri="{FF2B5EF4-FFF2-40B4-BE49-F238E27FC236}">
                    <a16:creationId xmlns:a16="http://schemas.microsoft.com/office/drawing/2014/main" id="{BDC05E4E-5DEC-4EC0-A0F9-60B04012D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3026"/>
                <a:ext cx="58" cy="40"/>
              </a:xfrm>
              <a:custGeom>
                <a:avLst/>
                <a:gdLst>
                  <a:gd name="T0" fmla="*/ 313 w 25"/>
                  <a:gd name="T1" fmla="*/ 250 h 16"/>
                  <a:gd name="T2" fmla="*/ 162 w 25"/>
                  <a:gd name="T3" fmla="*/ 113 h 16"/>
                  <a:gd name="T4" fmla="*/ 0 w 25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16">
                    <a:moveTo>
                      <a:pt x="25" y="16"/>
                    </a:moveTo>
                    <a:cubicBezTo>
                      <a:pt x="19" y="14"/>
                      <a:pt x="17" y="9"/>
                      <a:pt x="13" y="7"/>
                    </a:cubicBezTo>
                    <a:cubicBezTo>
                      <a:pt x="8" y="4"/>
                      <a:pt x="4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2" name="Freeform 935">
                <a:extLst>
                  <a:ext uri="{FF2B5EF4-FFF2-40B4-BE49-F238E27FC236}">
                    <a16:creationId xmlns:a16="http://schemas.microsoft.com/office/drawing/2014/main" id="{8C077CDE-874C-4549-8166-33CE07765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3123"/>
                <a:ext cx="16" cy="62"/>
              </a:xfrm>
              <a:custGeom>
                <a:avLst/>
                <a:gdLst>
                  <a:gd name="T0" fmla="*/ 57 w 7"/>
                  <a:gd name="T1" fmla="*/ 0 h 25"/>
                  <a:gd name="T2" fmla="*/ 85 w 7"/>
                  <a:gd name="T3" fmla="*/ 42 h 25"/>
                  <a:gd name="T4" fmla="*/ 11 w 7"/>
                  <a:gd name="T5" fmla="*/ 136 h 25"/>
                  <a:gd name="T6" fmla="*/ 85 w 7"/>
                  <a:gd name="T7" fmla="*/ 216 h 25"/>
                  <a:gd name="T8" fmla="*/ 0 w 7"/>
                  <a:gd name="T9" fmla="*/ 382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25">
                    <a:moveTo>
                      <a:pt x="5" y="0"/>
                    </a:moveTo>
                    <a:cubicBezTo>
                      <a:pt x="6" y="1"/>
                      <a:pt x="7" y="2"/>
                      <a:pt x="7" y="3"/>
                    </a:cubicBezTo>
                    <a:cubicBezTo>
                      <a:pt x="6" y="5"/>
                      <a:pt x="3" y="7"/>
                      <a:pt x="1" y="9"/>
                    </a:cubicBezTo>
                    <a:cubicBezTo>
                      <a:pt x="4" y="10"/>
                      <a:pt x="6" y="12"/>
                      <a:pt x="7" y="14"/>
                    </a:cubicBezTo>
                    <a:cubicBezTo>
                      <a:pt x="2" y="17"/>
                      <a:pt x="4" y="22"/>
                      <a:pt x="0" y="2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3" name="Freeform 936">
                <a:extLst>
                  <a:ext uri="{FF2B5EF4-FFF2-40B4-BE49-F238E27FC236}">
                    <a16:creationId xmlns:a16="http://schemas.microsoft.com/office/drawing/2014/main" id="{98D329CC-78BC-4CED-95BD-30CCFCC47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" y="2646"/>
                <a:ext cx="12" cy="54"/>
              </a:xfrm>
              <a:custGeom>
                <a:avLst/>
                <a:gdLst>
                  <a:gd name="T0" fmla="*/ 0 w 5"/>
                  <a:gd name="T1" fmla="*/ 0 h 22"/>
                  <a:gd name="T2" fmla="*/ 29 w 5"/>
                  <a:gd name="T3" fmla="*/ 194 h 22"/>
                  <a:gd name="T4" fmla="*/ 0 w 5"/>
                  <a:gd name="T5" fmla="*/ 295 h 22"/>
                  <a:gd name="T6" fmla="*/ 12 w 5"/>
                  <a:gd name="T7" fmla="*/ 326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" h="22">
                    <a:moveTo>
                      <a:pt x="0" y="0"/>
                    </a:moveTo>
                    <a:cubicBezTo>
                      <a:pt x="1" y="3"/>
                      <a:pt x="2" y="10"/>
                      <a:pt x="2" y="13"/>
                    </a:cubicBezTo>
                    <a:cubicBezTo>
                      <a:pt x="2" y="16"/>
                      <a:pt x="5" y="17"/>
                      <a:pt x="0" y="20"/>
                    </a:cubicBezTo>
                    <a:cubicBezTo>
                      <a:pt x="0" y="21"/>
                      <a:pt x="1" y="21"/>
                      <a:pt x="1" y="2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4" name="Freeform 937">
                <a:extLst>
                  <a:ext uri="{FF2B5EF4-FFF2-40B4-BE49-F238E27FC236}">
                    <a16:creationId xmlns:a16="http://schemas.microsoft.com/office/drawing/2014/main" id="{CCFE8FEF-4FF3-42DD-8B95-31353DAAE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9" y="2722"/>
                <a:ext cx="37" cy="20"/>
              </a:xfrm>
              <a:custGeom>
                <a:avLst/>
                <a:gdLst>
                  <a:gd name="T0" fmla="*/ 199 w 16"/>
                  <a:gd name="T1" fmla="*/ 125 h 8"/>
                  <a:gd name="T2" fmla="*/ 49 w 16"/>
                  <a:gd name="T3" fmla="*/ 113 h 8"/>
                  <a:gd name="T4" fmla="*/ 0 w 16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8">
                    <a:moveTo>
                      <a:pt x="16" y="8"/>
                    </a:moveTo>
                    <a:cubicBezTo>
                      <a:pt x="13" y="8"/>
                      <a:pt x="6" y="8"/>
                      <a:pt x="4" y="7"/>
                    </a:cubicBezTo>
                    <a:cubicBezTo>
                      <a:pt x="2" y="5"/>
                      <a:pt x="3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5" name="Freeform 938">
                <a:extLst>
                  <a:ext uri="{FF2B5EF4-FFF2-40B4-BE49-F238E27FC236}">
                    <a16:creationId xmlns:a16="http://schemas.microsoft.com/office/drawing/2014/main" id="{18140C4C-9557-41EE-87C4-A932A67D9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3071"/>
                <a:ext cx="16" cy="128"/>
              </a:xfrm>
              <a:custGeom>
                <a:avLst/>
                <a:gdLst>
                  <a:gd name="T0" fmla="*/ 73 w 7"/>
                  <a:gd name="T1" fmla="*/ 775 h 52"/>
                  <a:gd name="T2" fmla="*/ 73 w 7"/>
                  <a:gd name="T3" fmla="*/ 569 h 52"/>
                  <a:gd name="T4" fmla="*/ 37 w 7"/>
                  <a:gd name="T5" fmla="*/ 490 h 52"/>
                  <a:gd name="T6" fmla="*/ 57 w 7"/>
                  <a:gd name="T7" fmla="*/ 399 h 52"/>
                  <a:gd name="T8" fmla="*/ 57 w 7"/>
                  <a:gd name="T9" fmla="*/ 315 h 52"/>
                  <a:gd name="T10" fmla="*/ 11 w 7"/>
                  <a:gd name="T11" fmla="*/ 254 h 52"/>
                  <a:gd name="T12" fmla="*/ 11 w 7"/>
                  <a:gd name="T13" fmla="*/ 0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" h="52">
                    <a:moveTo>
                      <a:pt x="6" y="52"/>
                    </a:moveTo>
                    <a:cubicBezTo>
                      <a:pt x="6" y="48"/>
                      <a:pt x="7" y="42"/>
                      <a:pt x="6" y="38"/>
                    </a:cubicBezTo>
                    <a:cubicBezTo>
                      <a:pt x="6" y="37"/>
                      <a:pt x="3" y="35"/>
                      <a:pt x="3" y="33"/>
                    </a:cubicBezTo>
                    <a:cubicBezTo>
                      <a:pt x="3" y="31"/>
                      <a:pt x="5" y="29"/>
                      <a:pt x="5" y="27"/>
                    </a:cubicBezTo>
                    <a:cubicBezTo>
                      <a:pt x="6" y="25"/>
                      <a:pt x="6" y="23"/>
                      <a:pt x="5" y="21"/>
                    </a:cubicBezTo>
                    <a:cubicBezTo>
                      <a:pt x="5" y="18"/>
                      <a:pt x="1" y="19"/>
                      <a:pt x="1" y="17"/>
                    </a:cubicBezTo>
                    <a:cubicBezTo>
                      <a:pt x="0" y="12"/>
                      <a:pt x="3" y="6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6" name="Freeform 939">
                <a:extLst>
                  <a:ext uri="{FF2B5EF4-FFF2-40B4-BE49-F238E27FC236}">
                    <a16:creationId xmlns:a16="http://schemas.microsoft.com/office/drawing/2014/main" id="{8C66AE2B-50CD-44B9-9C6D-DE4C6AB81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" y="3031"/>
                <a:ext cx="31" cy="37"/>
              </a:xfrm>
              <a:custGeom>
                <a:avLst/>
                <a:gdLst>
                  <a:gd name="T0" fmla="*/ 176 w 13"/>
                  <a:gd name="T1" fmla="*/ 104 h 15"/>
                  <a:gd name="T2" fmla="*/ 119 w 13"/>
                  <a:gd name="T3" fmla="*/ 224 h 15"/>
                  <a:gd name="T4" fmla="*/ 0 w 13"/>
                  <a:gd name="T5" fmla="*/ 104 h 15"/>
                  <a:gd name="T6" fmla="*/ 12 w 1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5">
                    <a:moveTo>
                      <a:pt x="13" y="7"/>
                    </a:moveTo>
                    <a:cubicBezTo>
                      <a:pt x="10" y="9"/>
                      <a:pt x="10" y="13"/>
                      <a:pt x="9" y="15"/>
                    </a:cubicBezTo>
                    <a:cubicBezTo>
                      <a:pt x="10" y="9"/>
                      <a:pt x="5" y="7"/>
                      <a:pt x="0" y="7"/>
                    </a:cubicBezTo>
                    <a:cubicBezTo>
                      <a:pt x="1" y="4"/>
                      <a:pt x="1" y="2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7" name="Freeform 940">
                <a:extLst>
                  <a:ext uri="{FF2B5EF4-FFF2-40B4-BE49-F238E27FC236}">
                    <a16:creationId xmlns:a16="http://schemas.microsoft.com/office/drawing/2014/main" id="{283EE010-C160-4032-925D-7A9B61A8A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2979"/>
                <a:ext cx="16" cy="52"/>
              </a:xfrm>
              <a:custGeom>
                <a:avLst/>
                <a:gdLst>
                  <a:gd name="T0" fmla="*/ 85 w 7"/>
                  <a:gd name="T1" fmla="*/ 319 h 21"/>
                  <a:gd name="T2" fmla="*/ 0 w 7"/>
                  <a:gd name="T3" fmla="*/ 215 h 21"/>
                  <a:gd name="T4" fmla="*/ 0 w 7"/>
                  <a:gd name="T5" fmla="*/ 0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21">
                    <a:moveTo>
                      <a:pt x="7" y="21"/>
                    </a:moveTo>
                    <a:cubicBezTo>
                      <a:pt x="6" y="17"/>
                      <a:pt x="3" y="15"/>
                      <a:pt x="0" y="14"/>
                    </a:cubicBezTo>
                    <a:cubicBezTo>
                      <a:pt x="2" y="10"/>
                      <a:pt x="2" y="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8" name="Freeform 941">
                <a:extLst>
                  <a:ext uri="{FF2B5EF4-FFF2-40B4-BE49-F238E27FC236}">
                    <a16:creationId xmlns:a16="http://schemas.microsoft.com/office/drawing/2014/main" id="{6DA30EF7-83EA-45F6-9C36-719392C86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2997"/>
                <a:ext cx="18" cy="17"/>
              </a:xfrm>
              <a:custGeom>
                <a:avLst/>
                <a:gdLst>
                  <a:gd name="T0" fmla="*/ 92 w 8"/>
                  <a:gd name="T1" fmla="*/ 100 h 7"/>
                  <a:gd name="T2" fmla="*/ 0 w 8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7">
                    <a:moveTo>
                      <a:pt x="8" y="7"/>
                    </a:moveTo>
                    <a:cubicBezTo>
                      <a:pt x="6" y="4"/>
                      <a:pt x="3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9" name="Freeform 942">
                <a:extLst>
                  <a:ext uri="{FF2B5EF4-FFF2-40B4-BE49-F238E27FC236}">
                    <a16:creationId xmlns:a16="http://schemas.microsoft.com/office/drawing/2014/main" id="{CD24EF45-237D-41C8-A179-679EF8F2D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762"/>
                <a:ext cx="5" cy="17"/>
              </a:xfrm>
              <a:custGeom>
                <a:avLst/>
                <a:gdLst>
                  <a:gd name="T0" fmla="*/ 20 w 2"/>
                  <a:gd name="T1" fmla="*/ 0 h 7"/>
                  <a:gd name="T2" fmla="*/ 0 w 2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7">
                    <a:moveTo>
                      <a:pt x="1" y="0"/>
                    </a:moveTo>
                    <a:cubicBezTo>
                      <a:pt x="2" y="3"/>
                      <a:pt x="2" y="6"/>
                      <a:pt x="0" y="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0" name="Freeform 943">
                <a:extLst>
                  <a:ext uri="{FF2B5EF4-FFF2-40B4-BE49-F238E27FC236}">
                    <a16:creationId xmlns:a16="http://schemas.microsoft.com/office/drawing/2014/main" id="{ED20A1D5-9617-4B3F-ABAB-9CB692DB4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749"/>
                <a:ext cx="25" cy="20"/>
              </a:xfrm>
              <a:custGeom>
                <a:avLst/>
                <a:gdLst>
                  <a:gd name="T0" fmla="*/ 130 w 11"/>
                  <a:gd name="T1" fmla="*/ 0 h 8"/>
                  <a:gd name="T2" fmla="*/ 0 w 11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8">
                    <a:moveTo>
                      <a:pt x="11" y="0"/>
                    </a:moveTo>
                    <a:cubicBezTo>
                      <a:pt x="11" y="7"/>
                      <a:pt x="5" y="6"/>
                      <a:pt x="0" y="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1" name="Freeform 944">
                <a:extLst>
                  <a:ext uri="{FF2B5EF4-FFF2-40B4-BE49-F238E27FC236}">
                    <a16:creationId xmlns:a16="http://schemas.microsoft.com/office/drawing/2014/main" id="{DBAE2B68-810A-4141-B955-A23799178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591"/>
                <a:ext cx="547" cy="646"/>
              </a:xfrm>
              <a:custGeom>
                <a:avLst/>
                <a:gdLst>
                  <a:gd name="T0" fmla="*/ 2837 w 236"/>
                  <a:gd name="T1" fmla="*/ 2621 h 261"/>
                  <a:gd name="T2" fmla="*/ 2862 w 236"/>
                  <a:gd name="T3" fmla="*/ 2911 h 261"/>
                  <a:gd name="T4" fmla="*/ 2939 w 236"/>
                  <a:gd name="T5" fmla="*/ 3393 h 261"/>
                  <a:gd name="T6" fmla="*/ 2837 w 236"/>
                  <a:gd name="T7" fmla="*/ 3671 h 261"/>
                  <a:gd name="T8" fmla="*/ 2703 w 236"/>
                  <a:gd name="T9" fmla="*/ 3730 h 261"/>
                  <a:gd name="T10" fmla="*/ 2626 w 236"/>
                  <a:gd name="T11" fmla="*/ 3834 h 261"/>
                  <a:gd name="T12" fmla="*/ 2455 w 236"/>
                  <a:gd name="T13" fmla="*/ 3834 h 261"/>
                  <a:gd name="T14" fmla="*/ 2218 w 236"/>
                  <a:gd name="T15" fmla="*/ 3916 h 261"/>
                  <a:gd name="T16" fmla="*/ 2051 w 236"/>
                  <a:gd name="T17" fmla="*/ 3834 h 261"/>
                  <a:gd name="T18" fmla="*/ 1993 w 236"/>
                  <a:gd name="T19" fmla="*/ 3896 h 261"/>
                  <a:gd name="T20" fmla="*/ 1595 w 236"/>
                  <a:gd name="T21" fmla="*/ 3834 h 261"/>
                  <a:gd name="T22" fmla="*/ 1342 w 236"/>
                  <a:gd name="T23" fmla="*/ 3742 h 261"/>
                  <a:gd name="T24" fmla="*/ 1085 w 236"/>
                  <a:gd name="T25" fmla="*/ 3683 h 261"/>
                  <a:gd name="T26" fmla="*/ 1145 w 236"/>
                  <a:gd name="T27" fmla="*/ 3168 h 261"/>
                  <a:gd name="T28" fmla="*/ 848 w 236"/>
                  <a:gd name="T29" fmla="*/ 3596 h 261"/>
                  <a:gd name="T30" fmla="*/ 623 w 236"/>
                  <a:gd name="T31" fmla="*/ 3505 h 261"/>
                  <a:gd name="T32" fmla="*/ 408 w 236"/>
                  <a:gd name="T33" fmla="*/ 3168 h 261"/>
                  <a:gd name="T34" fmla="*/ 236 w 236"/>
                  <a:gd name="T35" fmla="*/ 2683 h 261"/>
                  <a:gd name="T36" fmla="*/ 49 w 236"/>
                  <a:gd name="T37" fmla="*/ 2591 h 261"/>
                  <a:gd name="T38" fmla="*/ 188 w 236"/>
                  <a:gd name="T39" fmla="*/ 2168 h 261"/>
                  <a:gd name="T40" fmla="*/ 65 w 236"/>
                  <a:gd name="T41" fmla="*/ 1893 h 261"/>
                  <a:gd name="T42" fmla="*/ 134 w 236"/>
                  <a:gd name="T43" fmla="*/ 1728 h 261"/>
                  <a:gd name="T44" fmla="*/ 338 w 236"/>
                  <a:gd name="T45" fmla="*/ 1349 h 261"/>
                  <a:gd name="T46" fmla="*/ 586 w 236"/>
                  <a:gd name="T47" fmla="*/ 1304 h 261"/>
                  <a:gd name="T48" fmla="*/ 473 w 236"/>
                  <a:gd name="T49" fmla="*/ 1121 h 261"/>
                  <a:gd name="T50" fmla="*/ 746 w 236"/>
                  <a:gd name="T51" fmla="*/ 802 h 261"/>
                  <a:gd name="T52" fmla="*/ 1048 w 236"/>
                  <a:gd name="T53" fmla="*/ 515 h 261"/>
                  <a:gd name="T54" fmla="*/ 1161 w 236"/>
                  <a:gd name="T55" fmla="*/ 545 h 261"/>
                  <a:gd name="T56" fmla="*/ 1198 w 236"/>
                  <a:gd name="T57" fmla="*/ 275 h 261"/>
                  <a:gd name="T58" fmla="*/ 1358 w 236"/>
                  <a:gd name="T59" fmla="*/ 183 h 261"/>
                  <a:gd name="T60" fmla="*/ 1618 w 236"/>
                  <a:gd name="T61" fmla="*/ 215 h 261"/>
                  <a:gd name="T62" fmla="*/ 1692 w 236"/>
                  <a:gd name="T63" fmla="*/ 319 h 261"/>
                  <a:gd name="T64" fmla="*/ 1708 w 236"/>
                  <a:gd name="T65" fmla="*/ 153 h 261"/>
                  <a:gd name="T66" fmla="*/ 2042 w 236"/>
                  <a:gd name="T67" fmla="*/ 153 h 261"/>
                  <a:gd name="T68" fmla="*/ 2255 w 236"/>
                  <a:gd name="T69" fmla="*/ 153 h 261"/>
                  <a:gd name="T70" fmla="*/ 2327 w 236"/>
                  <a:gd name="T71" fmla="*/ 619 h 261"/>
                  <a:gd name="T72" fmla="*/ 2278 w 236"/>
                  <a:gd name="T73" fmla="*/ 1059 h 261"/>
                  <a:gd name="T74" fmla="*/ 2429 w 236"/>
                  <a:gd name="T75" fmla="*/ 485 h 261"/>
                  <a:gd name="T76" fmla="*/ 2492 w 236"/>
                  <a:gd name="T77" fmla="*/ 332 h 26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36" h="261">
                    <a:moveTo>
                      <a:pt x="218" y="145"/>
                    </a:moveTo>
                    <a:cubicBezTo>
                      <a:pt x="222" y="154"/>
                      <a:pt x="227" y="169"/>
                      <a:pt x="228" y="173"/>
                    </a:cubicBezTo>
                    <a:cubicBezTo>
                      <a:pt x="229" y="175"/>
                      <a:pt x="231" y="181"/>
                      <a:pt x="231" y="184"/>
                    </a:cubicBezTo>
                    <a:cubicBezTo>
                      <a:pt x="232" y="187"/>
                      <a:pt x="230" y="189"/>
                      <a:pt x="230" y="192"/>
                    </a:cubicBezTo>
                    <a:cubicBezTo>
                      <a:pt x="230" y="194"/>
                      <a:pt x="232" y="197"/>
                      <a:pt x="233" y="200"/>
                    </a:cubicBezTo>
                    <a:cubicBezTo>
                      <a:pt x="235" y="207"/>
                      <a:pt x="235" y="216"/>
                      <a:pt x="236" y="224"/>
                    </a:cubicBezTo>
                    <a:cubicBezTo>
                      <a:pt x="236" y="228"/>
                      <a:pt x="235" y="228"/>
                      <a:pt x="233" y="232"/>
                    </a:cubicBezTo>
                    <a:cubicBezTo>
                      <a:pt x="231" y="235"/>
                      <a:pt x="230" y="240"/>
                      <a:pt x="228" y="242"/>
                    </a:cubicBezTo>
                    <a:cubicBezTo>
                      <a:pt x="225" y="245"/>
                      <a:pt x="223" y="244"/>
                      <a:pt x="220" y="245"/>
                    </a:cubicBezTo>
                    <a:cubicBezTo>
                      <a:pt x="219" y="246"/>
                      <a:pt x="218" y="245"/>
                      <a:pt x="217" y="246"/>
                    </a:cubicBezTo>
                    <a:cubicBezTo>
                      <a:pt x="216" y="246"/>
                      <a:pt x="217" y="249"/>
                      <a:pt x="216" y="250"/>
                    </a:cubicBezTo>
                    <a:cubicBezTo>
                      <a:pt x="213" y="251"/>
                      <a:pt x="214" y="253"/>
                      <a:pt x="211" y="253"/>
                    </a:cubicBezTo>
                    <a:cubicBezTo>
                      <a:pt x="209" y="253"/>
                      <a:pt x="206" y="249"/>
                      <a:pt x="204" y="250"/>
                    </a:cubicBezTo>
                    <a:cubicBezTo>
                      <a:pt x="201" y="250"/>
                      <a:pt x="199" y="253"/>
                      <a:pt x="197" y="253"/>
                    </a:cubicBezTo>
                    <a:cubicBezTo>
                      <a:pt x="195" y="254"/>
                      <a:pt x="192" y="254"/>
                      <a:pt x="191" y="254"/>
                    </a:cubicBezTo>
                    <a:cubicBezTo>
                      <a:pt x="187" y="255"/>
                      <a:pt x="182" y="258"/>
                      <a:pt x="178" y="258"/>
                    </a:cubicBezTo>
                    <a:cubicBezTo>
                      <a:pt x="171" y="258"/>
                      <a:pt x="168" y="253"/>
                      <a:pt x="170" y="246"/>
                    </a:cubicBezTo>
                    <a:cubicBezTo>
                      <a:pt x="169" y="248"/>
                      <a:pt x="167" y="251"/>
                      <a:pt x="165" y="253"/>
                    </a:cubicBezTo>
                    <a:cubicBezTo>
                      <a:pt x="163" y="251"/>
                      <a:pt x="162" y="250"/>
                      <a:pt x="160" y="248"/>
                    </a:cubicBezTo>
                    <a:cubicBezTo>
                      <a:pt x="161" y="251"/>
                      <a:pt x="161" y="254"/>
                      <a:pt x="160" y="257"/>
                    </a:cubicBezTo>
                    <a:cubicBezTo>
                      <a:pt x="153" y="257"/>
                      <a:pt x="150" y="261"/>
                      <a:pt x="143" y="258"/>
                    </a:cubicBezTo>
                    <a:cubicBezTo>
                      <a:pt x="138" y="255"/>
                      <a:pt x="134" y="253"/>
                      <a:pt x="128" y="253"/>
                    </a:cubicBezTo>
                    <a:cubicBezTo>
                      <a:pt x="119" y="254"/>
                      <a:pt x="120" y="251"/>
                      <a:pt x="114" y="247"/>
                    </a:cubicBezTo>
                    <a:cubicBezTo>
                      <a:pt x="113" y="247"/>
                      <a:pt x="110" y="248"/>
                      <a:pt x="108" y="247"/>
                    </a:cubicBezTo>
                    <a:cubicBezTo>
                      <a:pt x="106" y="246"/>
                      <a:pt x="105" y="242"/>
                      <a:pt x="104" y="240"/>
                    </a:cubicBezTo>
                    <a:cubicBezTo>
                      <a:pt x="100" y="246"/>
                      <a:pt x="93" y="247"/>
                      <a:pt x="87" y="243"/>
                    </a:cubicBezTo>
                    <a:cubicBezTo>
                      <a:pt x="80" y="239"/>
                      <a:pt x="86" y="230"/>
                      <a:pt x="87" y="224"/>
                    </a:cubicBezTo>
                    <a:cubicBezTo>
                      <a:pt x="89" y="219"/>
                      <a:pt x="91" y="214"/>
                      <a:pt x="92" y="209"/>
                    </a:cubicBezTo>
                    <a:cubicBezTo>
                      <a:pt x="93" y="203"/>
                      <a:pt x="90" y="204"/>
                      <a:pt x="87" y="209"/>
                    </a:cubicBezTo>
                    <a:cubicBezTo>
                      <a:pt x="82" y="218"/>
                      <a:pt x="84" y="245"/>
                      <a:pt x="68" y="237"/>
                    </a:cubicBezTo>
                    <a:cubicBezTo>
                      <a:pt x="65" y="236"/>
                      <a:pt x="64" y="234"/>
                      <a:pt x="60" y="233"/>
                    </a:cubicBezTo>
                    <a:cubicBezTo>
                      <a:pt x="57" y="233"/>
                      <a:pt x="53" y="233"/>
                      <a:pt x="50" y="231"/>
                    </a:cubicBezTo>
                    <a:cubicBezTo>
                      <a:pt x="43" y="226"/>
                      <a:pt x="47" y="220"/>
                      <a:pt x="49" y="213"/>
                    </a:cubicBezTo>
                    <a:cubicBezTo>
                      <a:pt x="40" y="221"/>
                      <a:pt x="39" y="216"/>
                      <a:pt x="33" y="209"/>
                    </a:cubicBezTo>
                    <a:cubicBezTo>
                      <a:pt x="29" y="204"/>
                      <a:pt x="24" y="204"/>
                      <a:pt x="24" y="195"/>
                    </a:cubicBezTo>
                    <a:cubicBezTo>
                      <a:pt x="17" y="200"/>
                      <a:pt x="14" y="184"/>
                      <a:pt x="19" y="177"/>
                    </a:cubicBezTo>
                    <a:cubicBezTo>
                      <a:pt x="17" y="179"/>
                      <a:pt x="15" y="183"/>
                      <a:pt x="10" y="181"/>
                    </a:cubicBezTo>
                    <a:cubicBezTo>
                      <a:pt x="5" y="180"/>
                      <a:pt x="4" y="175"/>
                      <a:pt x="4" y="171"/>
                    </a:cubicBezTo>
                    <a:cubicBezTo>
                      <a:pt x="3" y="166"/>
                      <a:pt x="0" y="154"/>
                      <a:pt x="2" y="149"/>
                    </a:cubicBezTo>
                    <a:cubicBezTo>
                      <a:pt x="4" y="144"/>
                      <a:pt x="9" y="144"/>
                      <a:pt x="15" y="143"/>
                    </a:cubicBezTo>
                    <a:cubicBezTo>
                      <a:pt x="12" y="143"/>
                      <a:pt x="8" y="143"/>
                      <a:pt x="5" y="142"/>
                    </a:cubicBezTo>
                    <a:cubicBezTo>
                      <a:pt x="6" y="136"/>
                      <a:pt x="3" y="131"/>
                      <a:pt x="5" y="125"/>
                    </a:cubicBezTo>
                    <a:cubicBezTo>
                      <a:pt x="6" y="123"/>
                      <a:pt x="9" y="123"/>
                      <a:pt x="10" y="121"/>
                    </a:cubicBezTo>
                    <a:cubicBezTo>
                      <a:pt x="11" y="119"/>
                      <a:pt x="10" y="117"/>
                      <a:pt x="11" y="114"/>
                    </a:cubicBezTo>
                    <a:cubicBezTo>
                      <a:pt x="12" y="110"/>
                      <a:pt x="14" y="109"/>
                      <a:pt x="16" y="105"/>
                    </a:cubicBezTo>
                    <a:cubicBezTo>
                      <a:pt x="20" y="100"/>
                      <a:pt x="21" y="93"/>
                      <a:pt x="27" y="89"/>
                    </a:cubicBezTo>
                    <a:cubicBezTo>
                      <a:pt x="37" y="83"/>
                      <a:pt x="52" y="90"/>
                      <a:pt x="62" y="91"/>
                    </a:cubicBezTo>
                    <a:cubicBezTo>
                      <a:pt x="57" y="89"/>
                      <a:pt x="53" y="86"/>
                      <a:pt x="47" y="86"/>
                    </a:cubicBezTo>
                    <a:cubicBezTo>
                      <a:pt x="44" y="85"/>
                      <a:pt x="42" y="87"/>
                      <a:pt x="39" y="85"/>
                    </a:cubicBezTo>
                    <a:cubicBezTo>
                      <a:pt x="35" y="82"/>
                      <a:pt x="37" y="78"/>
                      <a:pt x="38" y="74"/>
                    </a:cubicBezTo>
                    <a:cubicBezTo>
                      <a:pt x="40" y="68"/>
                      <a:pt x="43" y="70"/>
                      <a:pt x="47" y="64"/>
                    </a:cubicBezTo>
                    <a:cubicBezTo>
                      <a:pt x="52" y="58"/>
                      <a:pt x="50" y="52"/>
                      <a:pt x="60" y="53"/>
                    </a:cubicBezTo>
                    <a:cubicBezTo>
                      <a:pt x="60" y="51"/>
                      <a:pt x="60" y="49"/>
                      <a:pt x="58" y="47"/>
                    </a:cubicBezTo>
                    <a:cubicBezTo>
                      <a:pt x="68" y="41"/>
                      <a:pt x="71" y="31"/>
                      <a:pt x="84" y="34"/>
                    </a:cubicBezTo>
                    <a:cubicBezTo>
                      <a:pt x="91" y="36"/>
                      <a:pt x="97" y="45"/>
                      <a:pt x="102" y="51"/>
                    </a:cubicBezTo>
                    <a:cubicBezTo>
                      <a:pt x="99" y="46"/>
                      <a:pt x="97" y="40"/>
                      <a:pt x="93" y="36"/>
                    </a:cubicBezTo>
                    <a:cubicBezTo>
                      <a:pt x="87" y="31"/>
                      <a:pt x="85" y="32"/>
                      <a:pt x="90" y="25"/>
                    </a:cubicBezTo>
                    <a:cubicBezTo>
                      <a:pt x="91" y="23"/>
                      <a:pt x="94" y="19"/>
                      <a:pt x="96" y="18"/>
                    </a:cubicBezTo>
                    <a:cubicBezTo>
                      <a:pt x="98" y="17"/>
                      <a:pt x="100" y="20"/>
                      <a:pt x="102" y="19"/>
                    </a:cubicBezTo>
                    <a:cubicBezTo>
                      <a:pt x="105" y="18"/>
                      <a:pt x="106" y="13"/>
                      <a:pt x="109" y="12"/>
                    </a:cubicBezTo>
                    <a:cubicBezTo>
                      <a:pt x="112" y="11"/>
                      <a:pt x="116" y="13"/>
                      <a:pt x="118" y="14"/>
                    </a:cubicBezTo>
                    <a:cubicBezTo>
                      <a:pt x="120" y="7"/>
                      <a:pt x="127" y="10"/>
                      <a:pt x="130" y="14"/>
                    </a:cubicBezTo>
                    <a:cubicBezTo>
                      <a:pt x="132" y="16"/>
                      <a:pt x="134" y="20"/>
                      <a:pt x="135" y="23"/>
                    </a:cubicBezTo>
                    <a:cubicBezTo>
                      <a:pt x="135" y="22"/>
                      <a:pt x="135" y="22"/>
                      <a:pt x="136" y="21"/>
                    </a:cubicBezTo>
                    <a:cubicBezTo>
                      <a:pt x="137" y="17"/>
                      <a:pt x="138" y="16"/>
                      <a:pt x="138" y="13"/>
                    </a:cubicBezTo>
                    <a:cubicBezTo>
                      <a:pt x="138" y="13"/>
                      <a:pt x="136" y="11"/>
                      <a:pt x="137" y="10"/>
                    </a:cubicBezTo>
                    <a:cubicBezTo>
                      <a:pt x="139" y="0"/>
                      <a:pt x="150" y="7"/>
                      <a:pt x="155" y="11"/>
                    </a:cubicBezTo>
                    <a:cubicBezTo>
                      <a:pt x="157" y="6"/>
                      <a:pt x="161" y="8"/>
                      <a:pt x="164" y="10"/>
                    </a:cubicBezTo>
                    <a:cubicBezTo>
                      <a:pt x="165" y="8"/>
                      <a:pt x="167" y="7"/>
                      <a:pt x="167" y="5"/>
                    </a:cubicBezTo>
                    <a:cubicBezTo>
                      <a:pt x="176" y="3"/>
                      <a:pt x="171" y="19"/>
                      <a:pt x="181" y="10"/>
                    </a:cubicBezTo>
                    <a:cubicBezTo>
                      <a:pt x="184" y="16"/>
                      <a:pt x="182" y="22"/>
                      <a:pt x="184" y="28"/>
                    </a:cubicBezTo>
                    <a:cubicBezTo>
                      <a:pt x="185" y="33"/>
                      <a:pt x="188" y="35"/>
                      <a:pt x="187" y="41"/>
                    </a:cubicBezTo>
                    <a:cubicBezTo>
                      <a:pt x="186" y="47"/>
                      <a:pt x="182" y="52"/>
                      <a:pt x="182" y="59"/>
                    </a:cubicBezTo>
                    <a:cubicBezTo>
                      <a:pt x="182" y="62"/>
                      <a:pt x="183" y="66"/>
                      <a:pt x="183" y="70"/>
                    </a:cubicBezTo>
                    <a:cubicBezTo>
                      <a:pt x="184" y="58"/>
                      <a:pt x="187" y="47"/>
                      <a:pt x="192" y="37"/>
                    </a:cubicBezTo>
                    <a:cubicBezTo>
                      <a:pt x="193" y="35"/>
                      <a:pt x="195" y="34"/>
                      <a:pt x="195" y="32"/>
                    </a:cubicBezTo>
                    <a:cubicBezTo>
                      <a:pt x="195" y="31"/>
                      <a:pt x="194" y="29"/>
                      <a:pt x="194" y="28"/>
                    </a:cubicBezTo>
                    <a:cubicBezTo>
                      <a:pt x="195" y="24"/>
                      <a:pt x="195" y="23"/>
                      <a:pt x="200" y="22"/>
                    </a:cubicBezTo>
                    <a:cubicBezTo>
                      <a:pt x="209" y="21"/>
                      <a:pt x="211" y="27"/>
                      <a:pt x="214" y="3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2" name="Freeform 945">
                <a:extLst>
                  <a:ext uri="{FF2B5EF4-FFF2-40B4-BE49-F238E27FC236}">
                    <a16:creationId xmlns:a16="http://schemas.microsoft.com/office/drawing/2014/main" id="{6F29911F-6E4F-4E98-859A-30EA9F924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2730"/>
                <a:ext cx="7" cy="24"/>
              </a:xfrm>
              <a:custGeom>
                <a:avLst/>
                <a:gdLst>
                  <a:gd name="T0" fmla="*/ 37 w 3"/>
                  <a:gd name="T1" fmla="*/ 0 h 10"/>
                  <a:gd name="T2" fmla="*/ 0 w 3"/>
                  <a:gd name="T3" fmla="*/ 139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0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3" name="Freeform 946">
                <a:extLst>
                  <a:ext uri="{FF2B5EF4-FFF2-40B4-BE49-F238E27FC236}">
                    <a16:creationId xmlns:a16="http://schemas.microsoft.com/office/drawing/2014/main" id="{A4CB60E2-B86F-400D-AD6E-53A6A59E8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2730"/>
                <a:ext cx="7" cy="24"/>
              </a:xfrm>
              <a:custGeom>
                <a:avLst/>
                <a:gdLst>
                  <a:gd name="T0" fmla="*/ 37 w 3"/>
                  <a:gd name="T1" fmla="*/ 0 h 10"/>
                  <a:gd name="T2" fmla="*/ 0 w 3"/>
                  <a:gd name="T3" fmla="*/ 139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0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4" name="Freeform 947">
                <a:extLst>
                  <a:ext uri="{FF2B5EF4-FFF2-40B4-BE49-F238E27FC236}">
                    <a16:creationId xmlns:a16="http://schemas.microsoft.com/office/drawing/2014/main" id="{3BA1F77A-0DDF-4666-AF21-DA8F39700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3031"/>
                <a:ext cx="9" cy="25"/>
              </a:xfrm>
              <a:custGeom>
                <a:avLst/>
                <a:gdLst>
                  <a:gd name="T0" fmla="*/ 0 w 4"/>
                  <a:gd name="T1" fmla="*/ 0 h 10"/>
                  <a:gd name="T2" fmla="*/ 45 w 4"/>
                  <a:gd name="T3" fmla="*/ 15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cubicBezTo>
                      <a:pt x="1" y="3"/>
                      <a:pt x="3" y="6"/>
                      <a:pt x="4" y="1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5" name="Freeform 948">
                <a:extLst>
                  <a:ext uri="{FF2B5EF4-FFF2-40B4-BE49-F238E27FC236}">
                    <a16:creationId xmlns:a16="http://schemas.microsoft.com/office/drawing/2014/main" id="{0305BEB7-712F-4191-BA64-E2CEE8BF5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3031"/>
                <a:ext cx="9" cy="25"/>
              </a:xfrm>
              <a:custGeom>
                <a:avLst/>
                <a:gdLst>
                  <a:gd name="T0" fmla="*/ 0 w 4"/>
                  <a:gd name="T1" fmla="*/ 0 h 10"/>
                  <a:gd name="T2" fmla="*/ 45 w 4"/>
                  <a:gd name="T3" fmla="*/ 15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cubicBezTo>
                      <a:pt x="1" y="3"/>
                      <a:pt x="3" y="6"/>
                      <a:pt x="4" y="1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6" name="Freeform 949">
                <a:extLst>
                  <a:ext uri="{FF2B5EF4-FFF2-40B4-BE49-F238E27FC236}">
                    <a16:creationId xmlns:a16="http://schemas.microsoft.com/office/drawing/2014/main" id="{0D46F560-4D10-4847-9D8C-643A0A3F4E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2982"/>
                <a:ext cx="25" cy="5"/>
              </a:xfrm>
              <a:custGeom>
                <a:avLst/>
                <a:gdLst>
                  <a:gd name="T0" fmla="*/ 0 w 11"/>
                  <a:gd name="T1" fmla="*/ 33 h 2"/>
                  <a:gd name="T2" fmla="*/ 130 w 1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">
                    <a:moveTo>
                      <a:pt x="0" y="2"/>
                    </a:moveTo>
                    <a:cubicBezTo>
                      <a:pt x="4" y="2"/>
                      <a:pt x="8" y="1"/>
                      <a:pt x="11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7" name="Freeform 950">
                <a:extLst>
                  <a:ext uri="{FF2B5EF4-FFF2-40B4-BE49-F238E27FC236}">
                    <a16:creationId xmlns:a16="http://schemas.microsoft.com/office/drawing/2014/main" id="{A3C066F4-16E8-461F-9B0D-DA956A7D5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2982"/>
                <a:ext cx="25" cy="5"/>
              </a:xfrm>
              <a:custGeom>
                <a:avLst/>
                <a:gdLst>
                  <a:gd name="T0" fmla="*/ 0 w 11"/>
                  <a:gd name="T1" fmla="*/ 33 h 2"/>
                  <a:gd name="T2" fmla="*/ 130 w 1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">
                    <a:moveTo>
                      <a:pt x="0" y="2"/>
                    </a:moveTo>
                    <a:cubicBezTo>
                      <a:pt x="4" y="2"/>
                      <a:pt x="8" y="1"/>
                      <a:pt x="11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8" name="Freeform 951">
                <a:extLst>
                  <a:ext uri="{FF2B5EF4-FFF2-40B4-BE49-F238E27FC236}">
                    <a16:creationId xmlns:a16="http://schemas.microsoft.com/office/drawing/2014/main" id="{799DCC51-5AC0-4387-8295-E76A4FF25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" y="2992"/>
                <a:ext cx="7" cy="17"/>
              </a:xfrm>
              <a:custGeom>
                <a:avLst/>
                <a:gdLst>
                  <a:gd name="T0" fmla="*/ 37 w 3"/>
                  <a:gd name="T1" fmla="*/ 0 h 7"/>
                  <a:gd name="T2" fmla="*/ 0 w 3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2"/>
                      <a:pt x="1" y="5"/>
                      <a:pt x="0" y="7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9" name="Freeform 952">
                <a:extLst>
                  <a:ext uri="{FF2B5EF4-FFF2-40B4-BE49-F238E27FC236}">
                    <a16:creationId xmlns:a16="http://schemas.microsoft.com/office/drawing/2014/main" id="{81B1E94A-F1E9-45C5-A375-043740762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" y="2992"/>
                <a:ext cx="7" cy="17"/>
              </a:xfrm>
              <a:custGeom>
                <a:avLst/>
                <a:gdLst>
                  <a:gd name="T0" fmla="*/ 37 w 3"/>
                  <a:gd name="T1" fmla="*/ 0 h 7"/>
                  <a:gd name="T2" fmla="*/ 0 w 3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2"/>
                      <a:pt x="1" y="5"/>
                      <a:pt x="0" y="7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0" name="Freeform 953">
                <a:extLst>
                  <a:ext uri="{FF2B5EF4-FFF2-40B4-BE49-F238E27FC236}">
                    <a16:creationId xmlns:a16="http://schemas.microsoft.com/office/drawing/2014/main" id="{7DD61829-74C5-4B5F-B6B7-B97642CDC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759"/>
                <a:ext cx="2" cy="18"/>
              </a:xfrm>
              <a:custGeom>
                <a:avLst/>
                <a:gdLst>
                  <a:gd name="T0" fmla="*/ 0 w 1"/>
                  <a:gd name="T1" fmla="*/ 0 h 7"/>
                  <a:gd name="T2" fmla="*/ 8 w 1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0" y="2"/>
                      <a:pt x="0" y="5"/>
                      <a:pt x="1" y="7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1" name="Freeform 954">
                <a:extLst>
                  <a:ext uri="{FF2B5EF4-FFF2-40B4-BE49-F238E27FC236}">
                    <a16:creationId xmlns:a16="http://schemas.microsoft.com/office/drawing/2014/main" id="{73A08221-6A1F-4450-ACAC-47E006DEE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759"/>
                <a:ext cx="2" cy="18"/>
              </a:xfrm>
              <a:custGeom>
                <a:avLst/>
                <a:gdLst>
                  <a:gd name="T0" fmla="*/ 0 w 1"/>
                  <a:gd name="T1" fmla="*/ 0 h 7"/>
                  <a:gd name="T2" fmla="*/ 8 w 1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0" y="2"/>
                      <a:pt x="0" y="5"/>
                      <a:pt x="1" y="7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2" name="Freeform 955">
                <a:extLst>
                  <a:ext uri="{FF2B5EF4-FFF2-40B4-BE49-F238E27FC236}">
                    <a16:creationId xmlns:a16="http://schemas.microsoft.com/office/drawing/2014/main" id="{2697E308-D3ED-48CE-AA51-934EE320D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7" y="2984"/>
                <a:ext cx="23" cy="28"/>
              </a:xfrm>
              <a:custGeom>
                <a:avLst/>
                <a:gdLst>
                  <a:gd name="T0" fmla="*/ 122 w 10"/>
                  <a:gd name="T1" fmla="*/ 0 h 11"/>
                  <a:gd name="T2" fmla="*/ 110 w 10"/>
                  <a:gd name="T3" fmla="*/ 150 h 11"/>
                  <a:gd name="T4" fmla="*/ 0 w 10"/>
                  <a:gd name="T5" fmla="*/ 2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10" y="0"/>
                    </a:moveTo>
                    <a:cubicBezTo>
                      <a:pt x="9" y="2"/>
                      <a:pt x="9" y="6"/>
                      <a:pt x="9" y="9"/>
                    </a:cubicBezTo>
                    <a:cubicBezTo>
                      <a:pt x="5" y="11"/>
                      <a:pt x="1" y="5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3" name="Freeform 956">
                <a:extLst>
                  <a:ext uri="{FF2B5EF4-FFF2-40B4-BE49-F238E27FC236}">
                    <a16:creationId xmlns:a16="http://schemas.microsoft.com/office/drawing/2014/main" id="{2E7C188F-2F6F-439A-AB4D-2EE05F6C4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2470"/>
                <a:ext cx="587" cy="413"/>
              </a:xfrm>
              <a:custGeom>
                <a:avLst/>
                <a:gdLst>
                  <a:gd name="T0" fmla="*/ 0 w 253"/>
                  <a:gd name="T1" fmla="*/ 2525 h 167"/>
                  <a:gd name="T2" fmla="*/ 473 w 253"/>
                  <a:gd name="T3" fmla="*/ 1847 h 167"/>
                  <a:gd name="T4" fmla="*/ 1049 w 253"/>
                  <a:gd name="T5" fmla="*/ 1271 h 167"/>
                  <a:gd name="T6" fmla="*/ 1513 w 253"/>
                  <a:gd name="T7" fmla="*/ 863 h 167"/>
                  <a:gd name="T8" fmla="*/ 1571 w 253"/>
                  <a:gd name="T9" fmla="*/ 727 h 167"/>
                  <a:gd name="T10" fmla="*/ 2394 w 253"/>
                  <a:gd name="T11" fmla="*/ 648 h 167"/>
                  <a:gd name="T12" fmla="*/ 2896 w 253"/>
                  <a:gd name="T13" fmla="*/ 502 h 167"/>
                  <a:gd name="T14" fmla="*/ 3123 w 253"/>
                  <a:gd name="T15" fmla="*/ 74 h 167"/>
                  <a:gd name="T16" fmla="*/ 3160 w 253"/>
                  <a:gd name="T17" fmla="*/ 0 h 1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3" h="167">
                    <a:moveTo>
                      <a:pt x="0" y="167"/>
                    </a:moveTo>
                    <a:cubicBezTo>
                      <a:pt x="6" y="157"/>
                      <a:pt x="30" y="131"/>
                      <a:pt x="38" y="122"/>
                    </a:cubicBezTo>
                    <a:cubicBezTo>
                      <a:pt x="50" y="112"/>
                      <a:pt x="66" y="98"/>
                      <a:pt x="84" y="84"/>
                    </a:cubicBezTo>
                    <a:cubicBezTo>
                      <a:pt x="98" y="74"/>
                      <a:pt x="117" y="65"/>
                      <a:pt x="121" y="57"/>
                    </a:cubicBezTo>
                    <a:cubicBezTo>
                      <a:pt x="124" y="48"/>
                      <a:pt x="126" y="48"/>
                      <a:pt x="126" y="48"/>
                    </a:cubicBezTo>
                    <a:cubicBezTo>
                      <a:pt x="147" y="55"/>
                      <a:pt x="174" y="40"/>
                      <a:pt x="192" y="43"/>
                    </a:cubicBezTo>
                    <a:cubicBezTo>
                      <a:pt x="220" y="47"/>
                      <a:pt x="224" y="38"/>
                      <a:pt x="232" y="33"/>
                    </a:cubicBezTo>
                    <a:cubicBezTo>
                      <a:pt x="239" y="28"/>
                      <a:pt x="240" y="12"/>
                      <a:pt x="250" y="5"/>
                    </a:cubicBezTo>
                    <a:cubicBezTo>
                      <a:pt x="253" y="3"/>
                      <a:pt x="250" y="3"/>
                      <a:pt x="253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4" name="Freeform 957">
                <a:extLst>
                  <a:ext uri="{FF2B5EF4-FFF2-40B4-BE49-F238E27FC236}">
                    <a16:creationId xmlns:a16="http://schemas.microsoft.com/office/drawing/2014/main" id="{3AB91056-142B-4127-A611-0293F95A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73"/>
                <a:ext cx="51" cy="185"/>
              </a:xfrm>
              <a:custGeom>
                <a:avLst/>
                <a:gdLst>
                  <a:gd name="T0" fmla="*/ 0 w 22"/>
                  <a:gd name="T1" fmla="*/ 0 h 75"/>
                  <a:gd name="T2" fmla="*/ 102 w 22"/>
                  <a:gd name="T3" fmla="*/ 165 h 75"/>
                  <a:gd name="T4" fmla="*/ 123 w 22"/>
                  <a:gd name="T5" fmla="*/ 183 h 75"/>
                  <a:gd name="T6" fmla="*/ 172 w 22"/>
                  <a:gd name="T7" fmla="*/ 224 h 75"/>
                  <a:gd name="T8" fmla="*/ 188 w 22"/>
                  <a:gd name="T9" fmla="*/ 316 h 75"/>
                  <a:gd name="T10" fmla="*/ 225 w 22"/>
                  <a:gd name="T11" fmla="*/ 377 h 75"/>
                  <a:gd name="T12" fmla="*/ 274 w 22"/>
                  <a:gd name="T13" fmla="*/ 481 h 75"/>
                  <a:gd name="T14" fmla="*/ 225 w 22"/>
                  <a:gd name="T15" fmla="*/ 602 h 75"/>
                  <a:gd name="T16" fmla="*/ 225 w 22"/>
                  <a:gd name="T17" fmla="*/ 676 h 75"/>
                  <a:gd name="T18" fmla="*/ 114 w 22"/>
                  <a:gd name="T19" fmla="*/ 1125 h 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" h="75">
                    <a:moveTo>
                      <a:pt x="0" y="0"/>
                    </a:moveTo>
                    <a:cubicBezTo>
                      <a:pt x="1" y="5"/>
                      <a:pt x="3" y="9"/>
                      <a:pt x="8" y="11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3"/>
                      <a:pt x="13" y="14"/>
                      <a:pt x="14" y="15"/>
                    </a:cubicBezTo>
                    <a:cubicBezTo>
                      <a:pt x="15" y="17"/>
                      <a:pt x="14" y="19"/>
                      <a:pt x="15" y="21"/>
                    </a:cubicBezTo>
                    <a:cubicBezTo>
                      <a:pt x="16" y="24"/>
                      <a:pt x="16" y="23"/>
                      <a:pt x="18" y="25"/>
                    </a:cubicBezTo>
                    <a:cubicBezTo>
                      <a:pt x="19" y="27"/>
                      <a:pt x="22" y="28"/>
                      <a:pt x="22" y="32"/>
                    </a:cubicBezTo>
                    <a:cubicBezTo>
                      <a:pt x="22" y="36"/>
                      <a:pt x="19" y="37"/>
                      <a:pt x="18" y="40"/>
                    </a:cubicBezTo>
                    <a:cubicBezTo>
                      <a:pt x="17" y="41"/>
                      <a:pt x="19" y="43"/>
                      <a:pt x="18" y="45"/>
                    </a:cubicBezTo>
                    <a:cubicBezTo>
                      <a:pt x="17" y="50"/>
                      <a:pt x="14" y="67"/>
                      <a:pt x="9" y="7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5" name="Freeform 958">
                <a:extLst>
                  <a:ext uri="{FF2B5EF4-FFF2-40B4-BE49-F238E27FC236}">
                    <a16:creationId xmlns:a16="http://schemas.microsoft.com/office/drawing/2014/main" id="{D1FFA954-5403-4CBB-8F55-AF1033CC2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2581"/>
                <a:ext cx="681" cy="782"/>
              </a:xfrm>
              <a:custGeom>
                <a:avLst/>
                <a:gdLst>
                  <a:gd name="T0" fmla="*/ 3257 w 294"/>
                  <a:gd name="T1" fmla="*/ 2292 h 316"/>
                  <a:gd name="T2" fmla="*/ 3493 w 294"/>
                  <a:gd name="T3" fmla="*/ 3002 h 316"/>
                  <a:gd name="T4" fmla="*/ 3653 w 294"/>
                  <a:gd name="T5" fmla="*/ 4016 h 316"/>
                  <a:gd name="T6" fmla="*/ 3370 w 294"/>
                  <a:gd name="T7" fmla="*/ 4605 h 316"/>
                  <a:gd name="T8" fmla="*/ 3208 w 294"/>
                  <a:gd name="T9" fmla="*/ 4623 h 316"/>
                  <a:gd name="T10" fmla="*/ 2946 w 294"/>
                  <a:gd name="T11" fmla="*/ 4655 h 316"/>
                  <a:gd name="T12" fmla="*/ 2673 w 294"/>
                  <a:gd name="T13" fmla="*/ 4685 h 316"/>
                  <a:gd name="T14" fmla="*/ 2571 w 294"/>
                  <a:gd name="T15" fmla="*/ 4697 h 316"/>
                  <a:gd name="T16" fmla="*/ 2483 w 294"/>
                  <a:gd name="T17" fmla="*/ 4727 h 316"/>
                  <a:gd name="T18" fmla="*/ 2323 w 294"/>
                  <a:gd name="T19" fmla="*/ 4655 h 316"/>
                  <a:gd name="T20" fmla="*/ 2075 w 294"/>
                  <a:gd name="T21" fmla="*/ 4576 h 316"/>
                  <a:gd name="T22" fmla="*/ 1492 w 294"/>
                  <a:gd name="T23" fmla="*/ 4378 h 316"/>
                  <a:gd name="T24" fmla="*/ 1427 w 294"/>
                  <a:gd name="T25" fmla="*/ 4029 h 316"/>
                  <a:gd name="T26" fmla="*/ 1255 w 294"/>
                  <a:gd name="T27" fmla="*/ 4153 h 316"/>
                  <a:gd name="T28" fmla="*/ 1068 w 294"/>
                  <a:gd name="T29" fmla="*/ 4061 h 316"/>
                  <a:gd name="T30" fmla="*/ 660 w 294"/>
                  <a:gd name="T31" fmla="*/ 3576 h 316"/>
                  <a:gd name="T32" fmla="*/ 510 w 294"/>
                  <a:gd name="T33" fmla="*/ 3351 h 316"/>
                  <a:gd name="T34" fmla="*/ 236 w 294"/>
                  <a:gd name="T35" fmla="*/ 3123 h 316"/>
                  <a:gd name="T36" fmla="*/ 0 w 294"/>
                  <a:gd name="T37" fmla="*/ 2653 h 316"/>
                  <a:gd name="T38" fmla="*/ 12 w 294"/>
                  <a:gd name="T39" fmla="*/ 2640 h 316"/>
                  <a:gd name="T40" fmla="*/ 134 w 294"/>
                  <a:gd name="T41" fmla="*/ 2076 h 316"/>
                  <a:gd name="T42" fmla="*/ 160 w 294"/>
                  <a:gd name="T43" fmla="*/ 2014 h 316"/>
                  <a:gd name="T44" fmla="*/ 188 w 294"/>
                  <a:gd name="T45" fmla="*/ 1972 h 316"/>
                  <a:gd name="T46" fmla="*/ 248 w 294"/>
                  <a:gd name="T47" fmla="*/ 1849 h 316"/>
                  <a:gd name="T48" fmla="*/ 718 w 294"/>
                  <a:gd name="T49" fmla="*/ 1171 h 316"/>
                  <a:gd name="T50" fmla="*/ 1293 w 294"/>
                  <a:gd name="T51" fmla="*/ 594 h 316"/>
                  <a:gd name="T52" fmla="*/ 1753 w 294"/>
                  <a:gd name="T53" fmla="*/ 183 h 316"/>
                  <a:gd name="T54" fmla="*/ 1814 w 294"/>
                  <a:gd name="T55" fmla="*/ 42 h 316"/>
                  <a:gd name="T56" fmla="*/ 2360 w 294"/>
                  <a:gd name="T57" fmla="*/ 0 h 316"/>
                  <a:gd name="T58" fmla="*/ 2736 w 294"/>
                  <a:gd name="T59" fmla="*/ 92 h 316"/>
                  <a:gd name="T60" fmla="*/ 2882 w 294"/>
                  <a:gd name="T61" fmla="*/ 215 h 316"/>
                  <a:gd name="T62" fmla="*/ 3009 w 294"/>
                  <a:gd name="T63" fmla="*/ 299 h 316"/>
                  <a:gd name="T64" fmla="*/ 3192 w 294"/>
                  <a:gd name="T65" fmla="*/ 594 h 3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94" h="316">
                    <a:moveTo>
                      <a:pt x="262" y="151"/>
                    </a:moveTo>
                    <a:cubicBezTo>
                      <a:pt x="269" y="163"/>
                      <a:pt x="276" y="181"/>
                      <a:pt x="281" y="198"/>
                    </a:cubicBezTo>
                    <a:cubicBezTo>
                      <a:pt x="285" y="213"/>
                      <a:pt x="291" y="245"/>
                      <a:pt x="294" y="265"/>
                    </a:cubicBezTo>
                    <a:cubicBezTo>
                      <a:pt x="291" y="275"/>
                      <a:pt x="279" y="301"/>
                      <a:pt x="271" y="304"/>
                    </a:cubicBezTo>
                    <a:cubicBezTo>
                      <a:pt x="266" y="306"/>
                      <a:pt x="263" y="303"/>
                      <a:pt x="258" y="305"/>
                    </a:cubicBezTo>
                    <a:cubicBezTo>
                      <a:pt x="252" y="306"/>
                      <a:pt x="241" y="316"/>
                      <a:pt x="237" y="307"/>
                    </a:cubicBezTo>
                    <a:cubicBezTo>
                      <a:pt x="230" y="313"/>
                      <a:pt x="223" y="310"/>
                      <a:pt x="215" y="309"/>
                    </a:cubicBezTo>
                    <a:cubicBezTo>
                      <a:pt x="215" y="309"/>
                      <a:pt x="207" y="310"/>
                      <a:pt x="207" y="310"/>
                    </a:cubicBezTo>
                    <a:cubicBezTo>
                      <a:pt x="209" y="310"/>
                      <a:pt x="198" y="312"/>
                      <a:pt x="200" y="312"/>
                    </a:cubicBezTo>
                    <a:cubicBezTo>
                      <a:pt x="195" y="311"/>
                      <a:pt x="192" y="308"/>
                      <a:pt x="187" y="307"/>
                    </a:cubicBezTo>
                    <a:cubicBezTo>
                      <a:pt x="181" y="305"/>
                      <a:pt x="174" y="302"/>
                      <a:pt x="167" y="302"/>
                    </a:cubicBezTo>
                    <a:cubicBezTo>
                      <a:pt x="155" y="303"/>
                      <a:pt x="129" y="297"/>
                      <a:pt x="120" y="289"/>
                    </a:cubicBezTo>
                    <a:cubicBezTo>
                      <a:pt x="113" y="282"/>
                      <a:pt x="111" y="276"/>
                      <a:pt x="115" y="266"/>
                    </a:cubicBezTo>
                    <a:cubicBezTo>
                      <a:pt x="109" y="270"/>
                      <a:pt x="110" y="273"/>
                      <a:pt x="101" y="274"/>
                    </a:cubicBezTo>
                    <a:cubicBezTo>
                      <a:pt x="94" y="274"/>
                      <a:pt x="92" y="272"/>
                      <a:pt x="86" y="268"/>
                    </a:cubicBezTo>
                    <a:cubicBezTo>
                      <a:pt x="74" y="258"/>
                      <a:pt x="62" y="249"/>
                      <a:pt x="53" y="236"/>
                    </a:cubicBezTo>
                    <a:cubicBezTo>
                      <a:pt x="49" y="230"/>
                      <a:pt x="46" y="225"/>
                      <a:pt x="41" y="221"/>
                    </a:cubicBezTo>
                    <a:cubicBezTo>
                      <a:pt x="33" y="216"/>
                      <a:pt x="26" y="212"/>
                      <a:pt x="19" y="206"/>
                    </a:cubicBezTo>
                    <a:cubicBezTo>
                      <a:pt x="4" y="195"/>
                      <a:pt x="4" y="190"/>
                      <a:pt x="0" y="175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4" y="164"/>
                      <a:pt x="4" y="145"/>
                      <a:pt x="11" y="137"/>
                    </a:cubicBezTo>
                    <a:cubicBezTo>
                      <a:pt x="12" y="136"/>
                      <a:pt x="12" y="134"/>
                      <a:pt x="13" y="133"/>
                    </a:cubicBezTo>
                    <a:cubicBezTo>
                      <a:pt x="13" y="132"/>
                      <a:pt x="14" y="131"/>
                      <a:pt x="15" y="130"/>
                    </a:cubicBezTo>
                    <a:cubicBezTo>
                      <a:pt x="17" y="127"/>
                      <a:pt x="18" y="124"/>
                      <a:pt x="20" y="122"/>
                    </a:cubicBezTo>
                    <a:cubicBezTo>
                      <a:pt x="26" y="112"/>
                      <a:pt x="50" y="86"/>
                      <a:pt x="58" y="77"/>
                    </a:cubicBezTo>
                    <a:cubicBezTo>
                      <a:pt x="70" y="67"/>
                      <a:pt x="86" y="53"/>
                      <a:pt x="104" y="39"/>
                    </a:cubicBezTo>
                    <a:cubicBezTo>
                      <a:pt x="118" y="29"/>
                      <a:pt x="137" y="20"/>
                      <a:pt x="141" y="12"/>
                    </a:cubicBezTo>
                    <a:cubicBezTo>
                      <a:pt x="144" y="3"/>
                      <a:pt x="146" y="3"/>
                      <a:pt x="146" y="3"/>
                    </a:cubicBezTo>
                    <a:cubicBezTo>
                      <a:pt x="159" y="8"/>
                      <a:pt x="175" y="3"/>
                      <a:pt x="190" y="0"/>
                    </a:cubicBezTo>
                    <a:cubicBezTo>
                      <a:pt x="213" y="1"/>
                      <a:pt x="213" y="4"/>
                      <a:pt x="220" y="6"/>
                    </a:cubicBezTo>
                    <a:cubicBezTo>
                      <a:pt x="227" y="8"/>
                      <a:pt x="230" y="9"/>
                      <a:pt x="232" y="14"/>
                    </a:cubicBezTo>
                    <a:cubicBezTo>
                      <a:pt x="235" y="19"/>
                      <a:pt x="236" y="19"/>
                      <a:pt x="242" y="20"/>
                    </a:cubicBezTo>
                    <a:cubicBezTo>
                      <a:pt x="248" y="22"/>
                      <a:pt x="254" y="31"/>
                      <a:pt x="257" y="3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6" name="Freeform 959">
                <a:extLst>
                  <a:ext uri="{FF2B5EF4-FFF2-40B4-BE49-F238E27FC236}">
                    <a16:creationId xmlns:a16="http://schemas.microsoft.com/office/drawing/2014/main" id="{BD0079DB-91FC-493F-9675-5929A79E3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3175"/>
                <a:ext cx="26" cy="67"/>
              </a:xfrm>
              <a:custGeom>
                <a:avLst/>
                <a:gdLst>
                  <a:gd name="T0" fmla="*/ 144 w 11"/>
                  <a:gd name="T1" fmla="*/ 0 h 27"/>
                  <a:gd name="T2" fmla="*/ 40 w 11"/>
                  <a:gd name="T3" fmla="*/ 278 h 27"/>
                  <a:gd name="T4" fmla="*/ 0 w 11"/>
                  <a:gd name="T5" fmla="*/ 412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0"/>
                    </a:moveTo>
                    <a:cubicBezTo>
                      <a:pt x="10" y="6"/>
                      <a:pt x="5" y="11"/>
                      <a:pt x="3" y="18"/>
                    </a:cubicBezTo>
                    <a:cubicBezTo>
                      <a:pt x="2" y="22"/>
                      <a:pt x="2" y="24"/>
                      <a:pt x="0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7" name="Freeform 960">
                <a:extLst>
                  <a:ext uri="{FF2B5EF4-FFF2-40B4-BE49-F238E27FC236}">
                    <a16:creationId xmlns:a16="http://schemas.microsoft.com/office/drawing/2014/main" id="{838DDC31-00E4-47BA-B498-908A55B9C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1938"/>
                <a:ext cx="146" cy="124"/>
              </a:xfrm>
              <a:custGeom>
                <a:avLst/>
                <a:gdLst>
                  <a:gd name="T0" fmla="*/ 0 w 63"/>
                  <a:gd name="T1" fmla="*/ 0 h 50"/>
                  <a:gd name="T2" fmla="*/ 209 w 63"/>
                  <a:gd name="T3" fmla="*/ 412 h 50"/>
                  <a:gd name="T4" fmla="*/ 783 w 63"/>
                  <a:gd name="T5" fmla="*/ 732 h 5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3" h="50">
                    <a:moveTo>
                      <a:pt x="0" y="0"/>
                    </a:moveTo>
                    <a:cubicBezTo>
                      <a:pt x="5" y="13"/>
                      <a:pt x="6" y="18"/>
                      <a:pt x="17" y="27"/>
                    </a:cubicBezTo>
                    <a:cubicBezTo>
                      <a:pt x="29" y="38"/>
                      <a:pt x="45" y="50"/>
                      <a:pt x="63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8" name="Freeform 961">
                <a:extLst>
                  <a:ext uri="{FF2B5EF4-FFF2-40B4-BE49-F238E27FC236}">
                    <a16:creationId xmlns:a16="http://schemas.microsoft.com/office/drawing/2014/main" id="{55D0AAED-C320-446D-B9AB-1106F8BA9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6" y="1872"/>
                <a:ext cx="299" cy="93"/>
              </a:xfrm>
              <a:custGeom>
                <a:avLst/>
                <a:gdLst>
                  <a:gd name="T0" fmla="*/ 1606 w 129"/>
                  <a:gd name="T1" fmla="*/ 294 h 38"/>
                  <a:gd name="T2" fmla="*/ 869 w 129"/>
                  <a:gd name="T3" fmla="*/ 306 h 38"/>
                  <a:gd name="T4" fmla="*/ 338 w 129"/>
                  <a:gd name="T5" fmla="*/ 191 h 38"/>
                  <a:gd name="T6" fmla="*/ 114 w 129"/>
                  <a:gd name="T7" fmla="*/ 132 h 38"/>
                  <a:gd name="T8" fmla="*/ 0 w 129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9" h="38">
                    <a:moveTo>
                      <a:pt x="129" y="20"/>
                    </a:moveTo>
                    <a:cubicBezTo>
                      <a:pt x="112" y="38"/>
                      <a:pt x="90" y="26"/>
                      <a:pt x="70" y="21"/>
                    </a:cubicBezTo>
                    <a:cubicBezTo>
                      <a:pt x="57" y="17"/>
                      <a:pt x="39" y="15"/>
                      <a:pt x="27" y="13"/>
                    </a:cubicBezTo>
                    <a:cubicBezTo>
                      <a:pt x="21" y="12"/>
                      <a:pt x="15" y="13"/>
                      <a:pt x="9" y="9"/>
                    </a:cubicBezTo>
                    <a:cubicBezTo>
                      <a:pt x="5" y="6"/>
                      <a:pt x="4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9" name="Freeform 962">
                <a:extLst>
                  <a:ext uri="{FF2B5EF4-FFF2-40B4-BE49-F238E27FC236}">
                    <a16:creationId xmlns:a16="http://schemas.microsoft.com/office/drawing/2014/main" id="{CFE7519C-8F72-428E-8F43-C879D06EB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9" y="1859"/>
                <a:ext cx="213" cy="57"/>
              </a:xfrm>
              <a:custGeom>
                <a:avLst/>
                <a:gdLst>
                  <a:gd name="T0" fmla="*/ 1141 w 92"/>
                  <a:gd name="T1" fmla="*/ 0 h 23"/>
                  <a:gd name="T2" fmla="*/ 669 w 92"/>
                  <a:gd name="T3" fmla="*/ 258 h 23"/>
                  <a:gd name="T4" fmla="*/ 0 w 92"/>
                  <a:gd name="T5" fmla="*/ 196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2" h="23">
                    <a:moveTo>
                      <a:pt x="92" y="0"/>
                    </a:moveTo>
                    <a:cubicBezTo>
                      <a:pt x="78" y="5"/>
                      <a:pt x="68" y="14"/>
                      <a:pt x="54" y="17"/>
                    </a:cubicBezTo>
                    <a:cubicBezTo>
                      <a:pt x="36" y="21"/>
                      <a:pt x="14" y="23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0" name="Freeform 963">
                <a:extLst>
                  <a:ext uri="{FF2B5EF4-FFF2-40B4-BE49-F238E27FC236}">
                    <a16:creationId xmlns:a16="http://schemas.microsoft.com/office/drawing/2014/main" id="{AE3F639E-9CAF-4EF1-9567-8B1EB5480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2411"/>
                <a:ext cx="106" cy="450"/>
              </a:xfrm>
              <a:custGeom>
                <a:avLst/>
                <a:gdLst>
                  <a:gd name="T0" fmla="*/ 111 w 46"/>
                  <a:gd name="T1" fmla="*/ 2208 h 182"/>
                  <a:gd name="T2" fmla="*/ 171 w 46"/>
                  <a:gd name="T3" fmla="*/ 2072 h 182"/>
                  <a:gd name="T4" fmla="*/ 111 w 46"/>
                  <a:gd name="T5" fmla="*/ 1980 h 182"/>
                  <a:gd name="T6" fmla="*/ 85 w 46"/>
                  <a:gd name="T7" fmla="*/ 1919 h 182"/>
                  <a:gd name="T8" fmla="*/ 65 w 46"/>
                  <a:gd name="T9" fmla="*/ 1827 h 182"/>
                  <a:gd name="T10" fmla="*/ 65 w 46"/>
                  <a:gd name="T11" fmla="*/ 1815 h 182"/>
                  <a:gd name="T12" fmla="*/ 85 w 46"/>
                  <a:gd name="T13" fmla="*/ 1785 h 182"/>
                  <a:gd name="T14" fmla="*/ 111 w 46"/>
                  <a:gd name="T15" fmla="*/ 1755 h 182"/>
                  <a:gd name="T16" fmla="*/ 94 w 46"/>
                  <a:gd name="T17" fmla="*/ 1664 h 182"/>
                  <a:gd name="T18" fmla="*/ 37 w 46"/>
                  <a:gd name="T19" fmla="*/ 1179 h 182"/>
                  <a:gd name="T20" fmla="*/ 85 w 46"/>
                  <a:gd name="T21" fmla="*/ 843 h 182"/>
                  <a:gd name="T22" fmla="*/ 318 w 46"/>
                  <a:gd name="T23" fmla="*/ 532 h 182"/>
                  <a:gd name="T24" fmla="*/ 244 w 46"/>
                  <a:gd name="T25" fmla="*/ 331 h 182"/>
                  <a:gd name="T26" fmla="*/ 111 w 46"/>
                  <a:gd name="T27" fmla="*/ 361 h 182"/>
                  <a:gd name="T28" fmla="*/ 171 w 46"/>
                  <a:gd name="T29" fmla="*/ 299 h 182"/>
                  <a:gd name="T30" fmla="*/ 281 w 46"/>
                  <a:gd name="T31" fmla="*/ 215 h 182"/>
                  <a:gd name="T32" fmla="*/ 562 w 46"/>
                  <a:gd name="T33" fmla="*/ 74 h 182"/>
                  <a:gd name="T34" fmla="*/ 562 w 46"/>
                  <a:gd name="T35" fmla="*/ 423 h 182"/>
                  <a:gd name="T36" fmla="*/ 346 w 46"/>
                  <a:gd name="T37" fmla="*/ 739 h 182"/>
                  <a:gd name="T38" fmla="*/ 281 w 46"/>
                  <a:gd name="T39" fmla="*/ 1076 h 182"/>
                  <a:gd name="T40" fmla="*/ 355 w 46"/>
                  <a:gd name="T41" fmla="*/ 1558 h 182"/>
                  <a:gd name="T42" fmla="*/ 355 w 46"/>
                  <a:gd name="T43" fmla="*/ 1632 h 182"/>
                  <a:gd name="T44" fmla="*/ 281 w 46"/>
                  <a:gd name="T45" fmla="*/ 1785 h 182"/>
                  <a:gd name="T46" fmla="*/ 318 w 46"/>
                  <a:gd name="T47" fmla="*/ 1906 h 182"/>
                  <a:gd name="T48" fmla="*/ 256 w 46"/>
                  <a:gd name="T49" fmla="*/ 2055 h 182"/>
                  <a:gd name="T50" fmla="*/ 272 w 46"/>
                  <a:gd name="T51" fmla="*/ 2176 h 182"/>
                  <a:gd name="T52" fmla="*/ 233 w 46"/>
                  <a:gd name="T53" fmla="*/ 2250 h 182"/>
                  <a:gd name="T54" fmla="*/ 196 w 46"/>
                  <a:gd name="T55" fmla="*/ 2403 h 182"/>
                  <a:gd name="T56" fmla="*/ 134 w 46"/>
                  <a:gd name="T57" fmla="*/ 2475 h 182"/>
                  <a:gd name="T58" fmla="*/ 65 w 46"/>
                  <a:gd name="T59" fmla="*/ 2648 h 182"/>
                  <a:gd name="T60" fmla="*/ 12 w 46"/>
                  <a:gd name="T61" fmla="*/ 2752 h 182"/>
                  <a:gd name="T62" fmla="*/ 122 w 46"/>
                  <a:gd name="T63" fmla="*/ 2280 h 182"/>
                  <a:gd name="T64" fmla="*/ 111 w 46"/>
                  <a:gd name="T65" fmla="*/ 2208 h 1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6" h="182">
                    <a:moveTo>
                      <a:pt x="9" y="146"/>
                    </a:moveTo>
                    <a:cubicBezTo>
                      <a:pt x="11" y="143"/>
                      <a:pt x="14" y="142"/>
                      <a:pt x="14" y="137"/>
                    </a:cubicBezTo>
                    <a:cubicBezTo>
                      <a:pt x="13" y="134"/>
                      <a:pt x="11" y="133"/>
                      <a:pt x="9" y="131"/>
                    </a:cubicBezTo>
                    <a:cubicBezTo>
                      <a:pt x="8" y="129"/>
                      <a:pt x="8" y="129"/>
                      <a:pt x="7" y="127"/>
                    </a:cubicBezTo>
                    <a:cubicBezTo>
                      <a:pt x="6" y="125"/>
                      <a:pt x="6" y="123"/>
                      <a:pt x="5" y="121"/>
                    </a:cubicBezTo>
                    <a:cubicBezTo>
                      <a:pt x="5" y="121"/>
                      <a:pt x="5" y="120"/>
                      <a:pt x="5" y="120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8" y="117"/>
                      <a:pt x="8" y="116"/>
                      <a:pt x="9" y="116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99"/>
                      <a:pt x="0" y="86"/>
                      <a:pt x="3" y="78"/>
                    </a:cubicBezTo>
                    <a:cubicBezTo>
                      <a:pt x="6" y="69"/>
                      <a:pt x="5" y="68"/>
                      <a:pt x="7" y="56"/>
                    </a:cubicBezTo>
                    <a:cubicBezTo>
                      <a:pt x="10" y="44"/>
                      <a:pt x="20" y="41"/>
                      <a:pt x="26" y="35"/>
                    </a:cubicBezTo>
                    <a:cubicBezTo>
                      <a:pt x="22" y="32"/>
                      <a:pt x="20" y="28"/>
                      <a:pt x="20" y="22"/>
                    </a:cubicBezTo>
                    <a:cubicBezTo>
                      <a:pt x="17" y="24"/>
                      <a:pt x="13" y="25"/>
                      <a:pt x="9" y="24"/>
                    </a:cubicBezTo>
                    <a:cubicBezTo>
                      <a:pt x="10" y="23"/>
                      <a:pt x="12" y="21"/>
                      <a:pt x="14" y="20"/>
                    </a:cubicBezTo>
                    <a:cubicBezTo>
                      <a:pt x="17" y="19"/>
                      <a:pt x="20" y="17"/>
                      <a:pt x="23" y="14"/>
                    </a:cubicBezTo>
                    <a:cubicBezTo>
                      <a:pt x="29" y="5"/>
                      <a:pt x="40" y="0"/>
                      <a:pt x="46" y="5"/>
                    </a:cubicBezTo>
                    <a:cubicBezTo>
                      <a:pt x="39" y="8"/>
                      <a:pt x="40" y="22"/>
                      <a:pt x="46" y="28"/>
                    </a:cubicBezTo>
                    <a:cubicBezTo>
                      <a:pt x="41" y="34"/>
                      <a:pt x="30" y="37"/>
                      <a:pt x="28" y="49"/>
                    </a:cubicBezTo>
                    <a:cubicBezTo>
                      <a:pt x="26" y="60"/>
                      <a:pt x="26" y="62"/>
                      <a:pt x="23" y="71"/>
                    </a:cubicBezTo>
                    <a:cubicBezTo>
                      <a:pt x="20" y="79"/>
                      <a:pt x="25" y="92"/>
                      <a:pt x="29" y="103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7" y="111"/>
                      <a:pt x="23" y="115"/>
                      <a:pt x="23" y="118"/>
                    </a:cubicBezTo>
                    <a:cubicBezTo>
                      <a:pt x="24" y="122"/>
                      <a:pt x="26" y="122"/>
                      <a:pt x="26" y="126"/>
                    </a:cubicBezTo>
                    <a:cubicBezTo>
                      <a:pt x="25" y="129"/>
                      <a:pt x="21" y="132"/>
                      <a:pt x="21" y="136"/>
                    </a:cubicBezTo>
                    <a:cubicBezTo>
                      <a:pt x="21" y="138"/>
                      <a:pt x="23" y="142"/>
                      <a:pt x="22" y="144"/>
                    </a:cubicBezTo>
                    <a:cubicBezTo>
                      <a:pt x="22" y="147"/>
                      <a:pt x="21" y="147"/>
                      <a:pt x="19" y="149"/>
                    </a:cubicBezTo>
                    <a:cubicBezTo>
                      <a:pt x="16" y="153"/>
                      <a:pt x="18" y="155"/>
                      <a:pt x="16" y="159"/>
                    </a:cubicBezTo>
                    <a:cubicBezTo>
                      <a:pt x="15" y="162"/>
                      <a:pt x="13" y="161"/>
                      <a:pt x="11" y="164"/>
                    </a:cubicBezTo>
                    <a:cubicBezTo>
                      <a:pt x="7" y="167"/>
                      <a:pt x="5" y="170"/>
                      <a:pt x="5" y="175"/>
                    </a:cubicBezTo>
                    <a:cubicBezTo>
                      <a:pt x="4" y="178"/>
                      <a:pt x="3" y="180"/>
                      <a:pt x="1" y="182"/>
                    </a:cubicBezTo>
                    <a:cubicBezTo>
                      <a:pt x="6" y="173"/>
                      <a:pt x="9" y="157"/>
                      <a:pt x="10" y="151"/>
                    </a:cubicBezTo>
                    <a:cubicBezTo>
                      <a:pt x="10" y="150"/>
                      <a:pt x="9" y="147"/>
                      <a:pt x="9" y="146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1" name="Freeform 964">
                <a:extLst>
                  <a:ext uri="{FF2B5EF4-FFF2-40B4-BE49-F238E27FC236}">
                    <a16:creationId xmlns:a16="http://schemas.microsoft.com/office/drawing/2014/main" id="{4ACBCBA4-61C3-44D5-984A-90495A710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700" cy="450"/>
              </a:xfrm>
              <a:custGeom>
                <a:avLst/>
                <a:gdLst>
                  <a:gd name="T0" fmla="*/ 436 w 302"/>
                  <a:gd name="T1" fmla="*/ 1798 h 182"/>
                  <a:gd name="T2" fmla="*/ 12 w 302"/>
                  <a:gd name="T3" fmla="*/ 789 h 182"/>
                  <a:gd name="T4" fmla="*/ 102 w 302"/>
                  <a:gd name="T5" fmla="*/ 299 h 182"/>
                  <a:gd name="T6" fmla="*/ 399 w 302"/>
                  <a:gd name="T7" fmla="*/ 74 h 182"/>
                  <a:gd name="T8" fmla="*/ 1011 w 302"/>
                  <a:gd name="T9" fmla="*/ 349 h 182"/>
                  <a:gd name="T10" fmla="*/ 1198 w 302"/>
                  <a:gd name="T11" fmla="*/ 831 h 182"/>
                  <a:gd name="T12" fmla="*/ 1161 w 302"/>
                  <a:gd name="T13" fmla="*/ 1076 h 182"/>
                  <a:gd name="T14" fmla="*/ 1171 w 302"/>
                  <a:gd name="T15" fmla="*/ 1407 h 182"/>
                  <a:gd name="T16" fmla="*/ 1493 w 302"/>
                  <a:gd name="T17" fmla="*/ 1387 h 182"/>
                  <a:gd name="T18" fmla="*/ 1634 w 302"/>
                  <a:gd name="T19" fmla="*/ 1118 h 182"/>
                  <a:gd name="T20" fmla="*/ 1456 w 302"/>
                  <a:gd name="T21" fmla="*/ 954 h 182"/>
                  <a:gd name="T22" fmla="*/ 1370 w 302"/>
                  <a:gd name="T23" fmla="*/ 875 h 182"/>
                  <a:gd name="T24" fmla="*/ 1268 w 302"/>
                  <a:gd name="T25" fmla="*/ 502 h 182"/>
                  <a:gd name="T26" fmla="*/ 1256 w 302"/>
                  <a:gd name="T27" fmla="*/ 423 h 182"/>
                  <a:gd name="T28" fmla="*/ 1532 w 302"/>
                  <a:gd name="T29" fmla="*/ 668 h 182"/>
                  <a:gd name="T30" fmla="*/ 1680 w 302"/>
                  <a:gd name="T31" fmla="*/ 391 h 182"/>
                  <a:gd name="T32" fmla="*/ 1655 w 302"/>
                  <a:gd name="T33" fmla="*/ 349 h 182"/>
                  <a:gd name="T34" fmla="*/ 2788 w 302"/>
                  <a:gd name="T35" fmla="*/ 618 h 182"/>
                  <a:gd name="T36" fmla="*/ 3762 w 302"/>
                  <a:gd name="T37" fmla="*/ 618 h 182"/>
                  <a:gd name="T38" fmla="*/ 2768 w 302"/>
                  <a:gd name="T39" fmla="*/ 1785 h 182"/>
                  <a:gd name="T40" fmla="*/ 1720 w 302"/>
                  <a:gd name="T41" fmla="*/ 2537 h 182"/>
                  <a:gd name="T42" fmla="*/ 387 w 302"/>
                  <a:gd name="T43" fmla="*/ 2371 h 182"/>
                  <a:gd name="T44" fmla="*/ 436 w 302"/>
                  <a:gd name="T45" fmla="*/ 1798 h 1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02" h="182">
                    <a:moveTo>
                      <a:pt x="35" y="119"/>
                    </a:moveTo>
                    <a:cubicBezTo>
                      <a:pt x="36" y="69"/>
                      <a:pt x="0" y="64"/>
                      <a:pt x="1" y="52"/>
                    </a:cubicBezTo>
                    <a:cubicBezTo>
                      <a:pt x="2" y="39"/>
                      <a:pt x="3" y="27"/>
                      <a:pt x="8" y="20"/>
                    </a:cubicBezTo>
                    <a:cubicBezTo>
                      <a:pt x="13" y="11"/>
                      <a:pt x="14" y="0"/>
                      <a:pt x="32" y="5"/>
                    </a:cubicBezTo>
                    <a:cubicBezTo>
                      <a:pt x="50" y="10"/>
                      <a:pt x="73" y="19"/>
                      <a:pt x="81" y="23"/>
                    </a:cubicBezTo>
                    <a:cubicBezTo>
                      <a:pt x="87" y="27"/>
                      <a:pt x="93" y="44"/>
                      <a:pt x="96" y="55"/>
                    </a:cubicBezTo>
                    <a:cubicBezTo>
                      <a:pt x="96" y="59"/>
                      <a:pt x="94" y="68"/>
                      <a:pt x="93" y="71"/>
                    </a:cubicBezTo>
                    <a:cubicBezTo>
                      <a:pt x="90" y="78"/>
                      <a:pt x="88" y="88"/>
                      <a:pt x="94" y="93"/>
                    </a:cubicBezTo>
                    <a:cubicBezTo>
                      <a:pt x="110" y="104"/>
                      <a:pt x="119" y="96"/>
                      <a:pt x="120" y="92"/>
                    </a:cubicBezTo>
                    <a:cubicBezTo>
                      <a:pt x="124" y="92"/>
                      <a:pt x="135" y="84"/>
                      <a:pt x="131" y="74"/>
                    </a:cubicBezTo>
                    <a:cubicBezTo>
                      <a:pt x="129" y="67"/>
                      <a:pt x="123" y="64"/>
                      <a:pt x="117" y="63"/>
                    </a:cubicBezTo>
                    <a:cubicBezTo>
                      <a:pt x="115" y="62"/>
                      <a:pt x="111" y="61"/>
                      <a:pt x="110" y="58"/>
                    </a:cubicBezTo>
                    <a:cubicBezTo>
                      <a:pt x="108" y="51"/>
                      <a:pt x="105" y="41"/>
                      <a:pt x="102" y="33"/>
                    </a:cubicBezTo>
                    <a:cubicBezTo>
                      <a:pt x="102" y="31"/>
                      <a:pt x="101" y="30"/>
                      <a:pt x="101" y="28"/>
                    </a:cubicBezTo>
                    <a:cubicBezTo>
                      <a:pt x="105" y="34"/>
                      <a:pt x="112" y="44"/>
                      <a:pt x="123" y="44"/>
                    </a:cubicBezTo>
                    <a:cubicBezTo>
                      <a:pt x="137" y="45"/>
                      <a:pt x="140" y="31"/>
                      <a:pt x="135" y="26"/>
                    </a:cubicBezTo>
                    <a:cubicBezTo>
                      <a:pt x="134" y="25"/>
                      <a:pt x="133" y="24"/>
                      <a:pt x="133" y="23"/>
                    </a:cubicBezTo>
                    <a:cubicBezTo>
                      <a:pt x="156" y="37"/>
                      <a:pt x="189" y="41"/>
                      <a:pt x="224" y="41"/>
                    </a:cubicBezTo>
                    <a:cubicBezTo>
                      <a:pt x="249" y="41"/>
                      <a:pt x="275" y="41"/>
                      <a:pt x="302" y="41"/>
                    </a:cubicBezTo>
                    <a:cubicBezTo>
                      <a:pt x="295" y="90"/>
                      <a:pt x="249" y="124"/>
                      <a:pt x="222" y="118"/>
                    </a:cubicBezTo>
                    <a:cubicBezTo>
                      <a:pt x="222" y="135"/>
                      <a:pt x="168" y="172"/>
                      <a:pt x="138" y="168"/>
                    </a:cubicBezTo>
                    <a:cubicBezTo>
                      <a:pt x="136" y="182"/>
                      <a:pt x="61" y="167"/>
                      <a:pt x="31" y="157"/>
                    </a:cubicBezTo>
                    <a:cubicBezTo>
                      <a:pt x="34" y="145"/>
                      <a:pt x="35" y="132"/>
                      <a:pt x="35" y="119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2" name="Freeform 965">
                <a:extLst>
                  <a:ext uri="{FF2B5EF4-FFF2-40B4-BE49-F238E27FC236}">
                    <a16:creationId xmlns:a16="http://schemas.microsoft.com/office/drawing/2014/main" id="{4FC5A6C4-DF23-4E91-9C54-C3DDC0A21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1273"/>
                <a:ext cx="2398" cy="1632"/>
              </a:xfrm>
              <a:custGeom>
                <a:avLst/>
                <a:gdLst>
                  <a:gd name="T0" fmla="*/ 8235 w 1034"/>
                  <a:gd name="T1" fmla="*/ 8224 h 660"/>
                  <a:gd name="T2" fmla="*/ 9353 w 1034"/>
                  <a:gd name="T3" fmla="*/ 8481 h 660"/>
                  <a:gd name="T4" fmla="*/ 10552 w 1034"/>
                  <a:gd name="T5" fmla="*/ 8469 h 660"/>
                  <a:gd name="T6" fmla="*/ 11440 w 1034"/>
                  <a:gd name="T7" fmla="*/ 8254 h 660"/>
                  <a:gd name="T8" fmla="*/ 12725 w 1034"/>
                  <a:gd name="T9" fmla="*/ 7032 h 660"/>
                  <a:gd name="T10" fmla="*/ 12897 w 1034"/>
                  <a:gd name="T11" fmla="*/ 6036 h 660"/>
                  <a:gd name="T12" fmla="*/ 12811 w 1034"/>
                  <a:gd name="T13" fmla="*/ 5729 h 660"/>
                  <a:gd name="T14" fmla="*/ 12832 w 1034"/>
                  <a:gd name="T15" fmla="*/ 4990 h 660"/>
                  <a:gd name="T16" fmla="*/ 12558 w 1034"/>
                  <a:gd name="T17" fmla="*/ 3914 h 660"/>
                  <a:gd name="T18" fmla="*/ 12199 w 1034"/>
                  <a:gd name="T19" fmla="*/ 3081 h 660"/>
                  <a:gd name="T20" fmla="*/ 11600 w 1034"/>
                  <a:gd name="T21" fmla="*/ 2329 h 660"/>
                  <a:gd name="T22" fmla="*/ 10951 w 1034"/>
                  <a:gd name="T23" fmla="*/ 1511 h 660"/>
                  <a:gd name="T24" fmla="*/ 10251 w 1034"/>
                  <a:gd name="T25" fmla="*/ 1345 h 660"/>
                  <a:gd name="T26" fmla="*/ 9643 w 1034"/>
                  <a:gd name="T27" fmla="*/ 801 h 660"/>
                  <a:gd name="T28" fmla="*/ 8493 w 1034"/>
                  <a:gd name="T29" fmla="*/ 453 h 660"/>
                  <a:gd name="T30" fmla="*/ 7869 w 1034"/>
                  <a:gd name="T31" fmla="*/ 183 h 660"/>
                  <a:gd name="T32" fmla="*/ 7271 w 1034"/>
                  <a:gd name="T33" fmla="*/ 257 h 660"/>
                  <a:gd name="T34" fmla="*/ 7271 w 1034"/>
                  <a:gd name="T35" fmla="*/ 257 h 660"/>
                  <a:gd name="T36" fmla="*/ 6552 w 1034"/>
                  <a:gd name="T37" fmla="*/ 74 h 660"/>
                  <a:gd name="T38" fmla="*/ 5777 w 1034"/>
                  <a:gd name="T39" fmla="*/ 215 h 660"/>
                  <a:gd name="T40" fmla="*/ 5162 w 1034"/>
                  <a:gd name="T41" fmla="*/ 257 h 660"/>
                  <a:gd name="T42" fmla="*/ 4701 w 1034"/>
                  <a:gd name="T43" fmla="*/ 532 h 660"/>
                  <a:gd name="T44" fmla="*/ 4142 w 1034"/>
                  <a:gd name="T45" fmla="*/ 574 h 660"/>
                  <a:gd name="T46" fmla="*/ 3878 w 1034"/>
                  <a:gd name="T47" fmla="*/ 954 h 660"/>
                  <a:gd name="T48" fmla="*/ 3017 w 1034"/>
                  <a:gd name="T49" fmla="*/ 1088 h 660"/>
                  <a:gd name="T50" fmla="*/ 2136 w 1034"/>
                  <a:gd name="T51" fmla="*/ 1951 h 660"/>
                  <a:gd name="T52" fmla="*/ 1607 w 1034"/>
                  <a:gd name="T53" fmla="*/ 2433 h 660"/>
                  <a:gd name="T54" fmla="*/ 925 w 1034"/>
                  <a:gd name="T55" fmla="*/ 3571 h 660"/>
                  <a:gd name="T56" fmla="*/ 652 w 1034"/>
                  <a:gd name="T57" fmla="*/ 3914 h 660"/>
                  <a:gd name="T58" fmla="*/ 264 w 1034"/>
                  <a:gd name="T59" fmla="*/ 4824 h 660"/>
                  <a:gd name="T60" fmla="*/ 339 w 1034"/>
                  <a:gd name="T61" fmla="*/ 5020 h 660"/>
                  <a:gd name="T62" fmla="*/ 209 w 1034"/>
                  <a:gd name="T63" fmla="*/ 5156 h 660"/>
                  <a:gd name="T64" fmla="*/ 123 w 1034"/>
                  <a:gd name="T65" fmla="*/ 5700 h 660"/>
                  <a:gd name="T66" fmla="*/ 139 w 1034"/>
                  <a:gd name="T67" fmla="*/ 6016 h 660"/>
                  <a:gd name="T68" fmla="*/ 12 w 1034"/>
                  <a:gd name="T69" fmla="*/ 6639 h 660"/>
                  <a:gd name="T70" fmla="*/ 49 w 1034"/>
                  <a:gd name="T71" fmla="*/ 7485 h 660"/>
                  <a:gd name="T72" fmla="*/ 415 w 1034"/>
                  <a:gd name="T73" fmla="*/ 8469 h 660"/>
                  <a:gd name="T74" fmla="*/ 559 w 1034"/>
                  <a:gd name="T75" fmla="*/ 9221 h 660"/>
                  <a:gd name="T76" fmla="*/ 1570 w 1034"/>
                  <a:gd name="T77" fmla="*/ 9977 h 66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034" h="660">
                    <a:moveTo>
                      <a:pt x="660" y="544"/>
                    </a:moveTo>
                    <a:cubicBezTo>
                      <a:pt x="683" y="557"/>
                      <a:pt x="716" y="561"/>
                      <a:pt x="750" y="561"/>
                    </a:cubicBezTo>
                    <a:cubicBezTo>
                      <a:pt x="780" y="561"/>
                      <a:pt x="814" y="562"/>
                      <a:pt x="846" y="560"/>
                    </a:cubicBezTo>
                    <a:cubicBezTo>
                      <a:pt x="873" y="558"/>
                      <a:pt x="893" y="553"/>
                      <a:pt x="917" y="546"/>
                    </a:cubicBezTo>
                    <a:cubicBezTo>
                      <a:pt x="952" y="537"/>
                      <a:pt x="1011" y="502"/>
                      <a:pt x="1020" y="465"/>
                    </a:cubicBezTo>
                    <a:cubicBezTo>
                      <a:pt x="1029" y="428"/>
                      <a:pt x="1033" y="436"/>
                      <a:pt x="1034" y="399"/>
                    </a:cubicBezTo>
                    <a:cubicBezTo>
                      <a:pt x="1034" y="388"/>
                      <a:pt x="1033" y="380"/>
                      <a:pt x="1027" y="379"/>
                    </a:cubicBezTo>
                    <a:cubicBezTo>
                      <a:pt x="1033" y="374"/>
                      <a:pt x="1033" y="360"/>
                      <a:pt x="1029" y="330"/>
                    </a:cubicBezTo>
                    <a:cubicBezTo>
                      <a:pt x="1026" y="300"/>
                      <a:pt x="1019" y="259"/>
                      <a:pt x="1007" y="259"/>
                    </a:cubicBezTo>
                    <a:cubicBezTo>
                      <a:pt x="1012" y="249"/>
                      <a:pt x="997" y="225"/>
                      <a:pt x="978" y="204"/>
                    </a:cubicBezTo>
                    <a:cubicBezTo>
                      <a:pt x="963" y="188"/>
                      <a:pt x="948" y="144"/>
                      <a:pt x="930" y="154"/>
                    </a:cubicBezTo>
                    <a:cubicBezTo>
                      <a:pt x="942" y="135"/>
                      <a:pt x="894" y="109"/>
                      <a:pt x="878" y="100"/>
                    </a:cubicBezTo>
                    <a:cubicBezTo>
                      <a:pt x="861" y="91"/>
                      <a:pt x="836" y="73"/>
                      <a:pt x="822" y="89"/>
                    </a:cubicBezTo>
                    <a:cubicBezTo>
                      <a:pt x="845" y="69"/>
                      <a:pt x="786" y="58"/>
                      <a:pt x="773" y="53"/>
                    </a:cubicBezTo>
                    <a:cubicBezTo>
                      <a:pt x="752" y="45"/>
                      <a:pt x="699" y="5"/>
                      <a:pt x="681" y="30"/>
                    </a:cubicBezTo>
                    <a:cubicBezTo>
                      <a:pt x="686" y="16"/>
                      <a:pt x="656" y="16"/>
                      <a:pt x="631" y="12"/>
                    </a:cubicBezTo>
                    <a:cubicBezTo>
                      <a:pt x="605" y="9"/>
                      <a:pt x="583" y="4"/>
                      <a:pt x="583" y="17"/>
                    </a:cubicBezTo>
                    <a:cubicBezTo>
                      <a:pt x="583" y="17"/>
                      <a:pt x="583" y="17"/>
                      <a:pt x="583" y="17"/>
                    </a:cubicBezTo>
                    <a:cubicBezTo>
                      <a:pt x="582" y="5"/>
                      <a:pt x="554" y="1"/>
                      <a:pt x="525" y="5"/>
                    </a:cubicBezTo>
                    <a:cubicBezTo>
                      <a:pt x="500" y="9"/>
                      <a:pt x="464" y="0"/>
                      <a:pt x="463" y="14"/>
                    </a:cubicBezTo>
                    <a:cubicBezTo>
                      <a:pt x="461" y="3"/>
                      <a:pt x="438" y="11"/>
                      <a:pt x="414" y="17"/>
                    </a:cubicBezTo>
                    <a:cubicBezTo>
                      <a:pt x="394" y="23"/>
                      <a:pt x="378" y="24"/>
                      <a:pt x="377" y="35"/>
                    </a:cubicBezTo>
                    <a:cubicBezTo>
                      <a:pt x="374" y="24"/>
                      <a:pt x="348" y="33"/>
                      <a:pt x="332" y="38"/>
                    </a:cubicBezTo>
                    <a:cubicBezTo>
                      <a:pt x="318" y="42"/>
                      <a:pt x="309" y="52"/>
                      <a:pt x="311" y="63"/>
                    </a:cubicBezTo>
                    <a:cubicBezTo>
                      <a:pt x="299" y="47"/>
                      <a:pt x="264" y="63"/>
                      <a:pt x="242" y="72"/>
                    </a:cubicBezTo>
                    <a:cubicBezTo>
                      <a:pt x="217" y="82"/>
                      <a:pt x="171" y="108"/>
                      <a:pt x="171" y="129"/>
                    </a:cubicBezTo>
                    <a:cubicBezTo>
                      <a:pt x="159" y="117"/>
                      <a:pt x="121" y="147"/>
                      <a:pt x="129" y="161"/>
                    </a:cubicBezTo>
                    <a:cubicBezTo>
                      <a:pt x="115" y="151"/>
                      <a:pt x="56" y="217"/>
                      <a:pt x="74" y="236"/>
                    </a:cubicBezTo>
                    <a:cubicBezTo>
                      <a:pt x="68" y="236"/>
                      <a:pt x="65" y="235"/>
                      <a:pt x="52" y="259"/>
                    </a:cubicBezTo>
                    <a:cubicBezTo>
                      <a:pt x="39" y="283"/>
                      <a:pt x="22" y="312"/>
                      <a:pt x="21" y="319"/>
                    </a:cubicBezTo>
                    <a:cubicBezTo>
                      <a:pt x="19" y="326"/>
                      <a:pt x="27" y="332"/>
                      <a:pt x="27" y="332"/>
                    </a:cubicBezTo>
                    <a:cubicBezTo>
                      <a:pt x="27" y="332"/>
                      <a:pt x="22" y="331"/>
                      <a:pt x="17" y="341"/>
                    </a:cubicBezTo>
                    <a:cubicBezTo>
                      <a:pt x="12" y="353"/>
                      <a:pt x="11" y="364"/>
                      <a:pt x="10" y="377"/>
                    </a:cubicBezTo>
                    <a:cubicBezTo>
                      <a:pt x="10" y="384"/>
                      <a:pt x="12" y="392"/>
                      <a:pt x="11" y="398"/>
                    </a:cubicBezTo>
                    <a:cubicBezTo>
                      <a:pt x="10" y="412"/>
                      <a:pt x="2" y="424"/>
                      <a:pt x="1" y="439"/>
                    </a:cubicBezTo>
                    <a:cubicBezTo>
                      <a:pt x="0" y="458"/>
                      <a:pt x="2" y="477"/>
                      <a:pt x="4" y="495"/>
                    </a:cubicBezTo>
                    <a:cubicBezTo>
                      <a:pt x="6" y="515"/>
                      <a:pt x="10" y="554"/>
                      <a:pt x="33" y="560"/>
                    </a:cubicBezTo>
                    <a:cubicBezTo>
                      <a:pt x="26" y="582"/>
                      <a:pt x="29" y="592"/>
                      <a:pt x="45" y="610"/>
                    </a:cubicBezTo>
                    <a:cubicBezTo>
                      <a:pt x="62" y="625"/>
                      <a:pt x="92" y="657"/>
                      <a:pt x="126" y="66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3" name="Freeform 966">
                <a:extLst>
                  <a:ext uri="{FF2B5EF4-FFF2-40B4-BE49-F238E27FC236}">
                    <a16:creationId xmlns:a16="http://schemas.microsoft.com/office/drawing/2014/main" id="{89DE509B-8F98-4B1C-95BC-79AD109DC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1704"/>
              </a:xfrm>
              <a:custGeom>
                <a:avLst/>
                <a:gdLst>
                  <a:gd name="T0" fmla="*/ 1541 w 526"/>
                  <a:gd name="T1" fmla="*/ 10422 h 689"/>
                  <a:gd name="T2" fmla="*/ 1606 w 526"/>
                  <a:gd name="T3" fmla="*/ 8050 h 689"/>
                  <a:gd name="T4" fmla="*/ 1729 w 526"/>
                  <a:gd name="T5" fmla="*/ 7971 h 689"/>
                  <a:gd name="T6" fmla="*/ 1778 w 526"/>
                  <a:gd name="T7" fmla="*/ 8686 h 689"/>
                  <a:gd name="T8" fmla="*/ 1805 w 526"/>
                  <a:gd name="T9" fmla="*/ 8666 h 689"/>
                  <a:gd name="T10" fmla="*/ 1757 w 526"/>
                  <a:gd name="T11" fmla="*/ 6972 h 689"/>
                  <a:gd name="T12" fmla="*/ 1977 w 526"/>
                  <a:gd name="T13" fmla="*/ 4355 h 689"/>
                  <a:gd name="T14" fmla="*/ 3346 w 526"/>
                  <a:gd name="T15" fmla="*/ 3767 h 689"/>
                  <a:gd name="T16" fmla="*/ 4044 w 526"/>
                  <a:gd name="T17" fmla="*/ 4293 h 689"/>
                  <a:gd name="T18" fmla="*/ 4317 w 526"/>
                  <a:gd name="T19" fmla="*/ 4917 h 689"/>
                  <a:gd name="T20" fmla="*/ 4206 w 526"/>
                  <a:gd name="T21" fmla="*/ 4355 h 689"/>
                  <a:gd name="T22" fmla="*/ 4206 w 526"/>
                  <a:gd name="T23" fmla="*/ 4056 h 689"/>
                  <a:gd name="T24" fmla="*/ 4517 w 526"/>
                  <a:gd name="T25" fmla="*/ 4219 h 689"/>
                  <a:gd name="T26" fmla="*/ 4366 w 526"/>
                  <a:gd name="T27" fmla="*/ 3779 h 689"/>
                  <a:gd name="T28" fmla="*/ 4297 w 526"/>
                  <a:gd name="T29" fmla="*/ 3462 h 689"/>
                  <a:gd name="T30" fmla="*/ 4232 w 526"/>
                  <a:gd name="T31" fmla="*/ 3163 h 689"/>
                  <a:gd name="T32" fmla="*/ 4496 w 526"/>
                  <a:gd name="T33" fmla="*/ 2886 h 689"/>
                  <a:gd name="T34" fmla="*/ 4892 w 526"/>
                  <a:gd name="T35" fmla="*/ 2587 h 689"/>
                  <a:gd name="T36" fmla="*/ 5451 w 526"/>
                  <a:gd name="T37" fmla="*/ 2374 h 689"/>
                  <a:gd name="T38" fmla="*/ 4679 w 526"/>
                  <a:gd name="T39" fmla="*/ 967 h 689"/>
                  <a:gd name="T40" fmla="*/ 1541 w 526"/>
                  <a:gd name="T41" fmla="*/ 2312 h 689"/>
                  <a:gd name="T42" fmla="*/ 396 w 526"/>
                  <a:gd name="T43" fmla="*/ 3163 h 689"/>
                  <a:gd name="T44" fmla="*/ 248 w 526"/>
                  <a:gd name="T45" fmla="*/ 2147 h 689"/>
                  <a:gd name="T46" fmla="*/ 4060 w 526"/>
                  <a:gd name="T47" fmla="*/ 62 h 689"/>
                  <a:gd name="T48" fmla="*/ 6498 w 526"/>
                  <a:gd name="T49" fmla="*/ 1768 h 689"/>
                  <a:gd name="T50" fmla="*/ 5650 w 526"/>
                  <a:gd name="T51" fmla="*/ 2965 h 689"/>
                  <a:gd name="T52" fmla="*/ 4716 w 526"/>
                  <a:gd name="T53" fmla="*/ 2844 h 689"/>
                  <a:gd name="T54" fmla="*/ 4443 w 526"/>
                  <a:gd name="T55" fmla="*/ 3633 h 689"/>
                  <a:gd name="T56" fmla="*/ 4742 w 526"/>
                  <a:gd name="T57" fmla="*/ 4476 h 689"/>
                  <a:gd name="T58" fmla="*/ 4591 w 526"/>
                  <a:gd name="T59" fmla="*/ 4753 h 689"/>
                  <a:gd name="T60" fmla="*/ 4317 w 526"/>
                  <a:gd name="T61" fmla="*/ 4509 h 689"/>
                  <a:gd name="T62" fmla="*/ 4329 w 526"/>
                  <a:gd name="T63" fmla="*/ 4580 h 689"/>
                  <a:gd name="T64" fmla="*/ 4431 w 526"/>
                  <a:gd name="T65" fmla="*/ 4961 h 689"/>
                  <a:gd name="T66" fmla="*/ 4517 w 526"/>
                  <a:gd name="T67" fmla="*/ 5040 h 689"/>
                  <a:gd name="T68" fmla="*/ 4693 w 526"/>
                  <a:gd name="T69" fmla="*/ 5206 h 689"/>
                  <a:gd name="T70" fmla="*/ 4554 w 526"/>
                  <a:gd name="T71" fmla="*/ 5473 h 689"/>
                  <a:gd name="T72" fmla="*/ 4232 w 526"/>
                  <a:gd name="T73" fmla="*/ 5493 h 689"/>
                  <a:gd name="T74" fmla="*/ 4222 w 526"/>
                  <a:gd name="T75" fmla="*/ 5157 h 689"/>
                  <a:gd name="T76" fmla="*/ 4260 w 526"/>
                  <a:gd name="T77" fmla="*/ 4917 h 689"/>
                  <a:gd name="T78" fmla="*/ 4072 w 526"/>
                  <a:gd name="T79" fmla="*/ 4434 h 689"/>
                  <a:gd name="T80" fmla="*/ 3458 w 526"/>
                  <a:gd name="T81" fmla="*/ 4160 h 689"/>
                  <a:gd name="T82" fmla="*/ 3163 w 526"/>
                  <a:gd name="T83" fmla="*/ 4385 h 689"/>
                  <a:gd name="T84" fmla="*/ 3073 w 526"/>
                  <a:gd name="T85" fmla="*/ 4870 h 689"/>
                  <a:gd name="T86" fmla="*/ 3497 w 526"/>
                  <a:gd name="T87" fmla="*/ 5884 h 689"/>
                  <a:gd name="T88" fmla="*/ 2837 w 526"/>
                  <a:gd name="T89" fmla="*/ 7506 h 689"/>
                  <a:gd name="T90" fmla="*/ 2788 w 526"/>
                  <a:gd name="T91" fmla="*/ 8686 h 689"/>
                  <a:gd name="T92" fmla="*/ 2503 w 526"/>
                  <a:gd name="T93" fmla="*/ 10422 h 68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6" h="689">
                    <a:moveTo>
                      <a:pt x="124" y="689"/>
                    </a:moveTo>
                    <a:cubicBezTo>
                      <a:pt x="132" y="665"/>
                      <a:pt x="126" y="551"/>
                      <a:pt x="129" y="532"/>
                    </a:cubicBezTo>
                    <a:cubicBezTo>
                      <a:pt x="132" y="512"/>
                      <a:pt x="138" y="516"/>
                      <a:pt x="139" y="527"/>
                    </a:cubicBezTo>
                    <a:cubicBezTo>
                      <a:pt x="140" y="535"/>
                      <a:pt x="141" y="558"/>
                      <a:pt x="143" y="574"/>
                    </a:cubicBezTo>
                    <a:cubicBezTo>
                      <a:pt x="143" y="578"/>
                      <a:pt x="145" y="577"/>
                      <a:pt x="145" y="573"/>
                    </a:cubicBezTo>
                    <a:cubicBezTo>
                      <a:pt x="147" y="545"/>
                      <a:pt x="145" y="492"/>
                      <a:pt x="141" y="461"/>
                    </a:cubicBezTo>
                    <a:cubicBezTo>
                      <a:pt x="137" y="427"/>
                      <a:pt x="142" y="335"/>
                      <a:pt x="159" y="288"/>
                    </a:cubicBezTo>
                    <a:cubicBezTo>
                      <a:pt x="181" y="229"/>
                      <a:pt x="248" y="241"/>
                      <a:pt x="269" y="249"/>
                    </a:cubicBezTo>
                    <a:cubicBezTo>
                      <a:pt x="307" y="262"/>
                      <a:pt x="315" y="278"/>
                      <a:pt x="325" y="284"/>
                    </a:cubicBezTo>
                    <a:cubicBezTo>
                      <a:pt x="336" y="290"/>
                      <a:pt x="344" y="316"/>
                      <a:pt x="347" y="325"/>
                    </a:cubicBezTo>
                    <a:cubicBezTo>
                      <a:pt x="346" y="315"/>
                      <a:pt x="340" y="298"/>
                      <a:pt x="338" y="288"/>
                    </a:cubicBezTo>
                    <a:cubicBezTo>
                      <a:pt x="335" y="278"/>
                      <a:pt x="334" y="271"/>
                      <a:pt x="338" y="268"/>
                    </a:cubicBezTo>
                    <a:cubicBezTo>
                      <a:pt x="343" y="265"/>
                      <a:pt x="354" y="272"/>
                      <a:pt x="363" y="279"/>
                    </a:cubicBezTo>
                    <a:cubicBezTo>
                      <a:pt x="363" y="279"/>
                      <a:pt x="353" y="259"/>
                      <a:pt x="351" y="250"/>
                    </a:cubicBezTo>
                    <a:cubicBezTo>
                      <a:pt x="350" y="240"/>
                      <a:pt x="352" y="234"/>
                      <a:pt x="345" y="229"/>
                    </a:cubicBezTo>
                    <a:cubicBezTo>
                      <a:pt x="341" y="224"/>
                      <a:pt x="338" y="215"/>
                      <a:pt x="340" y="209"/>
                    </a:cubicBezTo>
                    <a:cubicBezTo>
                      <a:pt x="344" y="199"/>
                      <a:pt x="355" y="201"/>
                      <a:pt x="361" y="191"/>
                    </a:cubicBezTo>
                    <a:cubicBezTo>
                      <a:pt x="369" y="180"/>
                      <a:pt x="378" y="174"/>
                      <a:pt x="393" y="171"/>
                    </a:cubicBezTo>
                    <a:cubicBezTo>
                      <a:pt x="408" y="171"/>
                      <a:pt x="422" y="168"/>
                      <a:pt x="438" y="157"/>
                    </a:cubicBezTo>
                    <a:cubicBezTo>
                      <a:pt x="470" y="133"/>
                      <a:pt x="470" y="89"/>
                      <a:pt x="376" y="64"/>
                    </a:cubicBezTo>
                    <a:cubicBezTo>
                      <a:pt x="283" y="39"/>
                      <a:pt x="157" y="110"/>
                      <a:pt x="124" y="153"/>
                    </a:cubicBezTo>
                    <a:cubicBezTo>
                      <a:pt x="95" y="191"/>
                      <a:pt x="64" y="230"/>
                      <a:pt x="32" y="209"/>
                    </a:cubicBezTo>
                    <a:cubicBezTo>
                      <a:pt x="0" y="188"/>
                      <a:pt x="15" y="157"/>
                      <a:pt x="20" y="142"/>
                    </a:cubicBezTo>
                    <a:cubicBezTo>
                      <a:pt x="50" y="51"/>
                      <a:pt x="213" y="8"/>
                      <a:pt x="326" y="4"/>
                    </a:cubicBezTo>
                    <a:cubicBezTo>
                      <a:pt x="461" y="0"/>
                      <a:pt x="518" y="76"/>
                      <a:pt x="522" y="117"/>
                    </a:cubicBezTo>
                    <a:cubicBezTo>
                      <a:pt x="526" y="155"/>
                      <a:pt x="496" y="186"/>
                      <a:pt x="454" y="196"/>
                    </a:cubicBezTo>
                    <a:cubicBezTo>
                      <a:pt x="410" y="207"/>
                      <a:pt x="398" y="171"/>
                      <a:pt x="379" y="188"/>
                    </a:cubicBezTo>
                    <a:cubicBezTo>
                      <a:pt x="369" y="198"/>
                      <a:pt x="353" y="210"/>
                      <a:pt x="357" y="240"/>
                    </a:cubicBezTo>
                    <a:cubicBezTo>
                      <a:pt x="361" y="269"/>
                      <a:pt x="375" y="291"/>
                      <a:pt x="381" y="296"/>
                    </a:cubicBezTo>
                    <a:cubicBezTo>
                      <a:pt x="386" y="301"/>
                      <a:pt x="383" y="315"/>
                      <a:pt x="369" y="314"/>
                    </a:cubicBezTo>
                    <a:cubicBezTo>
                      <a:pt x="358" y="314"/>
                      <a:pt x="351" y="304"/>
                      <a:pt x="347" y="298"/>
                    </a:cubicBezTo>
                    <a:cubicBezTo>
                      <a:pt x="347" y="300"/>
                      <a:pt x="348" y="301"/>
                      <a:pt x="348" y="303"/>
                    </a:cubicBezTo>
                    <a:cubicBezTo>
                      <a:pt x="351" y="311"/>
                      <a:pt x="354" y="321"/>
                      <a:pt x="356" y="328"/>
                    </a:cubicBezTo>
                    <a:cubicBezTo>
                      <a:pt x="357" y="331"/>
                      <a:pt x="361" y="332"/>
                      <a:pt x="363" y="333"/>
                    </a:cubicBezTo>
                    <a:cubicBezTo>
                      <a:pt x="369" y="334"/>
                      <a:pt x="375" y="337"/>
                      <a:pt x="377" y="344"/>
                    </a:cubicBezTo>
                    <a:cubicBezTo>
                      <a:pt x="381" y="354"/>
                      <a:pt x="370" y="362"/>
                      <a:pt x="366" y="362"/>
                    </a:cubicBezTo>
                    <a:cubicBezTo>
                      <a:pt x="365" y="366"/>
                      <a:pt x="356" y="374"/>
                      <a:pt x="340" y="363"/>
                    </a:cubicBezTo>
                    <a:cubicBezTo>
                      <a:pt x="334" y="358"/>
                      <a:pt x="336" y="348"/>
                      <a:pt x="339" y="341"/>
                    </a:cubicBezTo>
                    <a:cubicBezTo>
                      <a:pt x="340" y="338"/>
                      <a:pt x="342" y="329"/>
                      <a:pt x="342" y="325"/>
                    </a:cubicBezTo>
                    <a:cubicBezTo>
                      <a:pt x="339" y="314"/>
                      <a:pt x="333" y="297"/>
                      <a:pt x="327" y="293"/>
                    </a:cubicBezTo>
                    <a:cubicBezTo>
                      <a:pt x="319" y="289"/>
                      <a:pt x="296" y="280"/>
                      <a:pt x="278" y="275"/>
                    </a:cubicBezTo>
                    <a:cubicBezTo>
                      <a:pt x="260" y="270"/>
                      <a:pt x="259" y="281"/>
                      <a:pt x="254" y="290"/>
                    </a:cubicBezTo>
                    <a:cubicBezTo>
                      <a:pt x="249" y="297"/>
                      <a:pt x="248" y="309"/>
                      <a:pt x="247" y="322"/>
                    </a:cubicBezTo>
                    <a:cubicBezTo>
                      <a:pt x="246" y="334"/>
                      <a:pt x="282" y="339"/>
                      <a:pt x="281" y="389"/>
                    </a:cubicBezTo>
                    <a:cubicBezTo>
                      <a:pt x="281" y="439"/>
                      <a:pt x="259" y="492"/>
                      <a:pt x="228" y="496"/>
                    </a:cubicBezTo>
                    <a:cubicBezTo>
                      <a:pt x="234" y="503"/>
                      <a:pt x="241" y="526"/>
                      <a:pt x="224" y="574"/>
                    </a:cubicBezTo>
                    <a:cubicBezTo>
                      <a:pt x="206" y="622"/>
                      <a:pt x="201" y="689"/>
                      <a:pt x="201" y="68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4" name="Freeform 967">
                <a:extLst>
                  <a:ext uri="{FF2B5EF4-FFF2-40B4-BE49-F238E27FC236}">
                    <a16:creationId xmlns:a16="http://schemas.microsoft.com/office/drawing/2014/main" id="{231C8C23-B2CB-44AB-A671-3D14BEC011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57"/>
                <a:ext cx="313" cy="255"/>
              </a:xfrm>
              <a:custGeom>
                <a:avLst/>
                <a:gdLst>
                  <a:gd name="T0" fmla="*/ 635 w 135"/>
                  <a:gd name="T1" fmla="*/ 0 h 103"/>
                  <a:gd name="T2" fmla="*/ 1683 w 135"/>
                  <a:gd name="T3" fmla="*/ 1317 h 103"/>
                  <a:gd name="T4" fmla="*/ 1472 w 135"/>
                  <a:gd name="T5" fmla="*/ 1337 h 103"/>
                  <a:gd name="T6" fmla="*/ 0 w 135"/>
                  <a:gd name="T7" fmla="*/ 275 h 10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03">
                    <a:moveTo>
                      <a:pt x="51" y="0"/>
                    </a:moveTo>
                    <a:cubicBezTo>
                      <a:pt x="76" y="3"/>
                      <a:pt x="133" y="35"/>
                      <a:pt x="135" y="87"/>
                    </a:cubicBezTo>
                    <a:cubicBezTo>
                      <a:pt x="135" y="102"/>
                      <a:pt x="125" y="103"/>
                      <a:pt x="118" y="88"/>
                    </a:cubicBezTo>
                    <a:cubicBezTo>
                      <a:pt x="103" y="50"/>
                      <a:pt x="63" y="4"/>
                      <a:pt x="0" y="1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5" name="Freeform 968">
                <a:extLst>
                  <a:ext uri="{FF2B5EF4-FFF2-40B4-BE49-F238E27FC236}">
                    <a16:creationId xmlns:a16="http://schemas.microsoft.com/office/drawing/2014/main" id="{D256AE32-2C7A-49E2-B5CC-922397D2C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2754"/>
                <a:ext cx="7" cy="32"/>
              </a:xfrm>
              <a:custGeom>
                <a:avLst/>
                <a:gdLst>
                  <a:gd name="T0" fmla="*/ 12 w 3"/>
                  <a:gd name="T1" fmla="*/ 0 h 13"/>
                  <a:gd name="T2" fmla="*/ 0 w 3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3">
                    <a:moveTo>
                      <a:pt x="1" y="0"/>
                    </a:moveTo>
                    <a:cubicBezTo>
                      <a:pt x="2" y="3"/>
                      <a:pt x="3" y="11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6" name="Freeform 969">
                <a:extLst>
                  <a:ext uri="{FF2B5EF4-FFF2-40B4-BE49-F238E27FC236}">
                    <a16:creationId xmlns:a16="http://schemas.microsoft.com/office/drawing/2014/main" id="{FD10861C-D62D-4417-BF9D-A5C807C65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2297"/>
                <a:ext cx="23" cy="101"/>
              </a:xfrm>
              <a:custGeom>
                <a:avLst/>
                <a:gdLst>
                  <a:gd name="T0" fmla="*/ 64 w 10"/>
                  <a:gd name="T1" fmla="*/ 0 h 41"/>
                  <a:gd name="T2" fmla="*/ 0 w 10"/>
                  <a:gd name="T3" fmla="*/ 613 h 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41">
                    <a:moveTo>
                      <a:pt x="5" y="0"/>
                    </a:moveTo>
                    <a:cubicBezTo>
                      <a:pt x="9" y="4"/>
                      <a:pt x="10" y="23"/>
                      <a:pt x="0" y="4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7" name="Freeform 970">
                <a:extLst>
                  <a:ext uri="{FF2B5EF4-FFF2-40B4-BE49-F238E27FC236}">
                    <a16:creationId xmlns:a16="http://schemas.microsoft.com/office/drawing/2014/main" id="{BDBED314-0957-4E9F-831D-46C3AB44C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2391"/>
                <a:ext cx="276" cy="91"/>
              </a:xfrm>
              <a:custGeom>
                <a:avLst/>
                <a:gdLst>
                  <a:gd name="T0" fmla="*/ 1484 w 119"/>
                  <a:gd name="T1" fmla="*/ 0 h 37"/>
                  <a:gd name="T2" fmla="*/ 0 w 119"/>
                  <a:gd name="T3" fmla="*/ 285 h 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9" h="37">
                    <a:moveTo>
                      <a:pt x="119" y="0"/>
                    </a:moveTo>
                    <a:cubicBezTo>
                      <a:pt x="115" y="9"/>
                      <a:pt x="85" y="37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8" name="Freeform 971">
                <a:extLst>
                  <a:ext uri="{FF2B5EF4-FFF2-40B4-BE49-F238E27FC236}">
                    <a16:creationId xmlns:a16="http://schemas.microsoft.com/office/drawing/2014/main" id="{4D525AB2-21C7-4CB0-B870-DA133C857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3" y="2072"/>
                <a:ext cx="535" cy="252"/>
              </a:xfrm>
              <a:custGeom>
                <a:avLst/>
                <a:gdLst>
                  <a:gd name="T0" fmla="*/ 2870 w 231"/>
                  <a:gd name="T1" fmla="*/ 1240 h 102"/>
                  <a:gd name="T2" fmla="*/ 151 w 231"/>
                  <a:gd name="T3" fmla="*/ 1354 h 102"/>
                  <a:gd name="T4" fmla="*/ 0 w 231"/>
                  <a:gd name="T5" fmla="*/ 1539 h 1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1" h="102">
                    <a:moveTo>
                      <a:pt x="231" y="82"/>
                    </a:moveTo>
                    <a:cubicBezTo>
                      <a:pt x="203" y="20"/>
                      <a:pt x="88" y="0"/>
                      <a:pt x="12" y="90"/>
                    </a:cubicBezTo>
                    <a:cubicBezTo>
                      <a:pt x="6" y="96"/>
                      <a:pt x="5" y="98"/>
                      <a:pt x="0" y="10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9" name="Freeform 972">
                <a:extLst>
                  <a:ext uri="{FF2B5EF4-FFF2-40B4-BE49-F238E27FC236}">
                    <a16:creationId xmlns:a16="http://schemas.microsoft.com/office/drawing/2014/main" id="{40F21FF1-FC12-4FCC-A3D7-A57BCD577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2314"/>
                <a:ext cx="197" cy="937"/>
              </a:xfrm>
              <a:custGeom>
                <a:avLst/>
                <a:gdLst>
                  <a:gd name="T0" fmla="*/ 162 w 85"/>
                  <a:gd name="T1" fmla="*/ 3325 h 379"/>
                  <a:gd name="T2" fmla="*/ 199 w 85"/>
                  <a:gd name="T3" fmla="*/ 3234 h 379"/>
                  <a:gd name="T4" fmla="*/ 273 w 85"/>
                  <a:gd name="T5" fmla="*/ 3068 h 379"/>
                  <a:gd name="T6" fmla="*/ 338 w 85"/>
                  <a:gd name="T7" fmla="*/ 2994 h 379"/>
                  <a:gd name="T8" fmla="*/ 375 w 85"/>
                  <a:gd name="T9" fmla="*/ 2843 h 379"/>
                  <a:gd name="T10" fmla="*/ 408 w 85"/>
                  <a:gd name="T11" fmla="*/ 2762 h 379"/>
                  <a:gd name="T12" fmla="*/ 399 w 85"/>
                  <a:gd name="T13" fmla="*/ 2648 h 379"/>
                  <a:gd name="T14" fmla="*/ 461 w 85"/>
                  <a:gd name="T15" fmla="*/ 2495 h 379"/>
                  <a:gd name="T16" fmla="*/ 424 w 85"/>
                  <a:gd name="T17" fmla="*/ 2371 h 379"/>
                  <a:gd name="T18" fmla="*/ 501 w 85"/>
                  <a:gd name="T19" fmla="*/ 2218 h 379"/>
                  <a:gd name="T20" fmla="*/ 501 w 85"/>
                  <a:gd name="T21" fmla="*/ 2146 h 379"/>
                  <a:gd name="T22" fmla="*/ 424 w 85"/>
                  <a:gd name="T23" fmla="*/ 1661 h 379"/>
                  <a:gd name="T24" fmla="*/ 484 w 85"/>
                  <a:gd name="T25" fmla="*/ 1333 h 379"/>
                  <a:gd name="T26" fmla="*/ 709 w 85"/>
                  <a:gd name="T27" fmla="*/ 1014 h 379"/>
                  <a:gd name="T28" fmla="*/ 709 w 85"/>
                  <a:gd name="T29" fmla="*/ 665 h 379"/>
                  <a:gd name="T30" fmla="*/ 424 w 85"/>
                  <a:gd name="T31" fmla="*/ 801 h 379"/>
                  <a:gd name="T32" fmla="*/ 114 w 85"/>
                  <a:gd name="T33" fmla="*/ 831 h 379"/>
                  <a:gd name="T34" fmla="*/ 151 w 85"/>
                  <a:gd name="T35" fmla="*/ 470 h 379"/>
                  <a:gd name="T36" fmla="*/ 225 w 85"/>
                  <a:gd name="T37" fmla="*/ 195 h 379"/>
                  <a:gd name="T38" fmla="*/ 285 w 85"/>
                  <a:gd name="T39" fmla="*/ 62 h 379"/>
                  <a:gd name="T40" fmla="*/ 473 w 85"/>
                  <a:gd name="T41" fmla="*/ 134 h 379"/>
                  <a:gd name="T42" fmla="*/ 338 w 85"/>
                  <a:gd name="T43" fmla="*/ 440 h 379"/>
                  <a:gd name="T44" fmla="*/ 547 w 85"/>
                  <a:gd name="T45" fmla="*/ 514 h 379"/>
                  <a:gd name="T46" fmla="*/ 971 w 85"/>
                  <a:gd name="T47" fmla="*/ 514 h 379"/>
                  <a:gd name="T48" fmla="*/ 934 w 85"/>
                  <a:gd name="T49" fmla="*/ 1046 h 379"/>
                  <a:gd name="T50" fmla="*/ 746 w 85"/>
                  <a:gd name="T51" fmla="*/ 1755 h 379"/>
                  <a:gd name="T52" fmla="*/ 547 w 85"/>
                  <a:gd name="T53" fmla="*/ 2902 h 379"/>
                  <a:gd name="T54" fmla="*/ 134 w 85"/>
                  <a:gd name="T55" fmla="*/ 3582 h 379"/>
                  <a:gd name="T56" fmla="*/ 311 w 85"/>
                  <a:gd name="T57" fmla="*/ 4106 h 379"/>
                  <a:gd name="T58" fmla="*/ 547 w 85"/>
                  <a:gd name="T59" fmla="*/ 5335 h 379"/>
                  <a:gd name="T60" fmla="*/ 521 w 85"/>
                  <a:gd name="T61" fmla="*/ 5451 h 379"/>
                  <a:gd name="T62" fmla="*/ 510 w 85"/>
                  <a:gd name="T63" fmla="*/ 5728 h 379"/>
                  <a:gd name="T64" fmla="*/ 350 w 85"/>
                  <a:gd name="T65" fmla="*/ 4670 h 379"/>
                  <a:gd name="T66" fmla="*/ 102 w 85"/>
                  <a:gd name="T67" fmla="*/ 3931 h 37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85" h="379">
                    <a:moveTo>
                      <a:pt x="13" y="220"/>
                    </a:moveTo>
                    <a:cubicBezTo>
                      <a:pt x="15" y="218"/>
                      <a:pt x="15" y="216"/>
                      <a:pt x="16" y="214"/>
                    </a:cubicBezTo>
                    <a:cubicBezTo>
                      <a:pt x="16" y="209"/>
                      <a:pt x="18" y="206"/>
                      <a:pt x="22" y="203"/>
                    </a:cubicBezTo>
                    <a:cubicBezTo>
                      <a:pt x="24" y="200"/>
                      <a:pt x="26" y="201"/>
                      <a:pt x="27" y="198"/>
                    </a:cubicBezTo>
                    <a:cubicBezTo>
                      <a:pt x="29" y="194"/>
                      <a:pt x="27" y="192"/>
                      <a:pt x="30" y="188"/>
                    </a:cubicBezTo>
                    <a:cubicBezTo>
                      <a:pt x="32" y="186"/>
                      <a:pt x="33" y="186"/>
                      <a:pt x="33" y="183"/>
                    </a:cubicBezTo>
                    <a:cubicBezTo>
                      <a:pt x="34" y="181"/>
                      <a:pt x="32" y="177"/>
                      <a:pt x="32" y="175"/>
                    </a:cubicBezTo>
                    <a:cubicBezTo>
                      <a:pt x="32" y="171"/>
                      <a:pt x="36" y="168"/>
                      <a:pt x="37" y="165"/>
                    </a:cubicBezTo>
                    <a:cubicBezTo>
                      <a:pt x="37" y="161"/>
                      <a:pt x="35" y="161"/>
                      <a:pt x="34" y="157"/>
                    </a:cubicBezTo>
                    <a:cubicBezTo>
                      <a:pt x="34" y="154"/>
                      <a:pt x="38" y="150"/>
                      <a:pt x="40" y="147"/>
                    </a:cubicBezTo>
                    <a:cubicBezTo>
                      <a:pt x="40" y="142"/>
                      <a:pt x="40" y="142"/>
                      <a:pt x="40" y="142"/>
                    </a:cubicBezTo>
                    <a:cubicBezTo>
                      <a:pt x="36" y="131"/>
                      <a:pt x="31" y="118"/>
                      <a:pt x="34" y="110"/>
                    </a:cubicBezTo>
                    <a:cubicBezTo>
                      <a:pt x="37" y="101"/>
                      <a:pt x="37" y="99"/>
                      <a:pt x="39" y="88"/>
                    </a:cubicBezTo>
                    <a:cubicBezTo>
                      <a:pt x="41" y="76"/>
                      <a:pt x="52" y="73"/>
                      <a:pt x="57" y="67"/>
                    </a:cubicBezTo>
                    <a:cubicBezTo>
                      <a:pt x="51" y="61"/>
                      <a:pt x="50" y="47"/>
                      <a:pt x="57" y="44"/>
                    </a:cubicBezTo>
                    <a:cubicBezTo>
                      <a:pt x="51" y="39"/>
                      <a:pt x="40" y="44"/>
                      <a:pt x="34" y="53"/>
                    </a:cubicBezTo>
                    <a:cubicBezTo>
                      <a:pt x="27" y="61"/>
                      <a:pt x="18" y="61"/>
                      <a:pt x="9" y="55"/>
                    </a:cubicBezTo>
                    <a:cubicBezTo>
                      <a:pt x="0" y="49"/>
                      <a:pt x="6" y="35"/>
                      <a:pt x="12" y="31"/>
                    </a:cubicBezTo>
                    <a:cubicBezTo>
                      <a:pt x="20" y="18"/>
                      <a:pt x="17" y="23"/>
                      <a:pt x="18" y="13"/>
                    </a:cubicBezTo>
                    <a:cubicBezTo>
                      <a:pt x="19" y="9"/>
                      <a:pt x="21" y="7"/>
                      <a:pt x="23" y="4"/>
                    </a:cubicBezTo>
                    <a:cubicBezTo>
                      <a:pt x="28" y="0"/>
                      <a:pt x="36" y="0"/>
                      <a:pt x="38" y="9"/>
                    </a:cubicBezTo>
                    <a:cubicBezTo>
                      <a:pt x="40" y="16"/>
                      <a:pt x="34" y="21"/>
                      <a:pt x="27" y="29"/>
                    </a:cubicBezTo>
                    <a:cubicBezTo>
                      <a:pt x="29" y="28"/>
                      <a:pt x="34" y="36"/>
                      <a:pt x="44" y="34"/>
                    </a:cubicBezTo>
                    <a:cubicBezTo>
                      <a:pt x="53" y="32"/>
                      <a:pt x="71" y="22"/>
                      <a:pt x="78" y="34"/>
                    </a:cubicBezTo>
                    <a:cubicBezTo>
                      <a:pt x="85" y="47"/>
                      <a:pt x="81" y="52"/>
                      <a:pt x="75" y="69"/>
                    </a:cubicBezTo>
                    <a:cubicBezTo>
                      <a:pt x="70" y="85"/>
                      <a:pt x="63" y="95"/>
                      <a:pt x="60" y="116"/>
                    </a:cubicBezTo>
                    <a:cubicBezTo>
                      <a:pt x="57" y="137"/>
                      <a:pt x="50" y="170"/>
                      <a:pt x="44" y="192"/>
                    </a:cubicBezTo>
                    <a:cubicBezTo>
                      <a:pt x="35" y="223"/>
                      <a:pt x="19" y="234"/>
                      <a:pt x="11" y="237"/>
                    </a:cubicBezTo>
                    <a:cubicBezTo>
                      <a:pt x="3" y="241"/>
                      <a:pt x="15" y="250"/>
                      <a:pt x="25" y="272"/>
                    </a:cubicBezTo>
                    <a:cubicBezTo>
                      <a:pt x="33" y="290"/>
                      <a:pt x="39" y="323"/>
                      <a:pt x="44" y="353"/>
                    </a:cubicBezTo>
                    <a:cubicBezTo>
                      <a:pt x="43" y="355"/>
                      <a:pt x="43" y="357"/>
                      <a:pt x="42" y="361"/>
                    </a:cubicBezTo>
                    <a:cubicBezTo>
                      <a:pt x="42" y="364"/>
                      <a:pt x="41" y="370"/>
                      <a:pt x="41" y="379"/>
                    </a:cubicBezTo>
                    <a:cubicBezTo>
                      <a:pt x="38" y="357"/>
                      <a:pt x="32" y="325"/>
                      <a:pt x="28" y="309"/>
                    </a:cubicBezTo>
                    <a:cubicBezTo>
                      <a:pt x="23" y="291"/>
                      <a:pt x="15" y="273"/>
                      <a:pt x="8" y="26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0" name="Freeform 973">
                <a:extLst>
                  <a:ext uri="{FF2B5EF4-FFF2-40B4-BE49-F238E27FC236}">
                    <a16:creationId xmlns:a16="http://schemas.microsoft.com/office/drawing/2014/main" id="{C3152C69-89D5-4D61-850F-ADD49BD1C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" y="1357"/>
                <a:ext cx="1065" cy="604"/>
              </a:xfrm>
              <a:custGeom>
                <a:avLst/>
                <a:gdLst>
                  <a:gd name="T0" fmla="*/ 5733 w 459"/>
                  <a:gd name="T1" fmla="*/ 3701 h 244"/>
                  <a:gd name="T2" fmla="*/ 4910 w 459"/>
                  <a:gd name="T3" fmla="*/ 2612 h 244"/>
                  <a:gd name="T4" fmla="*/ 4344 w 459"/>
                  <a:gd name="T5" fmla="*/ 2517 h 244"/>
                  <a:gd name="T6" fmla="*/ 4123 w 459"/>
                  <a:gd name="T7" fmla="*/ 2579 h 244"/>
                  <a:gd name="T8" fmla="*/ 3861 w 459"/>
                  <a:gd name="T9" fmla="*/ 2446 h 244"/>
                  <a:gd name="T10" fmla="*/ 3511 w 459"/>
                  <a:gd name="T11" fmla="*/ 2396 h 244"/>
                  <a:gd name="T12" fmla="*/ 2014 w 459"/>
                  <a:gd name="T13" fmla="*/ 2458 h 244"/>
                  <a:gd name="T14" fmla="*/ 1810 w 459"/>
                  <a:gd name="T15" fmla="*/ 2562 h 244"/>
                  <a:gd name="T16" fmla="*/ 1636 w 459"/>
                  <a:gd name="T17" fmla="*/ 2517 h 244"/>
                  <a:gd name="T18" fmla="*/ 1325 w 459"/>
                  <a:gd name="T19" fmla="*/ 2550 h 244"/>
                  <a:gd name="T20" fmla="*/ 749 w 459"/>
                  <a:gd name="T21" fmla="*/ 2470 h 244"/>
                  <a:gd name="T22" fmla="*/ 473 w 459"/>
                  <a:gd name="T23" fmla="*/ 2366 h 244"/>
                  <a:gd name="T24" fmla="*/ 248 w 459"/>
                  <a:gd name="T25" fmla="*/ 2097 h 244"/>
                  <a:gd name="T26" fmla="*/ 86 w 459"/>
                  <a:gd name="T27" fmla="*/ 1305 h 244"/>
                  <a:gd name="T28" fmla="*/ 0 w 459"/>
                  <a:gd name="T29" fmla="*/ 0 h 24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59" h="244">
                    <a:moveTo>
                      <a:pt x="459" y="244"/>
                    </a:moveTo>
                    <a:cubicBezTo>
                      <a:pt x="436" y="216"/>
                      <a:pt x="429" y="188"/>
                      <a:pt x="393" y="172"/>
                    </a:cubicBezTo>
                    <a:cubicBezTo>
                      <a:pt x="377" y="165"/>
                      <a:pt x="364" y="162"/>
                      <a:pt x="348" y="166"/>
                    </a:cubicBezTo>
                    <a:cubicBezTo>
                      <a:pt x="342" y="167"/>
                      <a:pt x="336" y="170"/>
                      <a:pt x="330" y="170"/>
                    </a:cubicBezTo>
                    <a:cubicBezTo>
                      <a:pt x="322" y="170"/>
                      <a:pt x="316" y="163"/>
                      <a:pt x="309" y="161"/>
                    </a:cubicBezTo>
                    <a:cubicBezTo>
                      <a:pt x="300" y="157"/>
                      <a:pt x="291" y="158"/>
                      <a:pt x="281" y="158"/>
                    </a:cubicBezTo>
                    <a:cubicBezTo>
                      <a:pt x="245" y="156"/>
                      <a:pt x="194" y="146"/>
                      <a:pt x="161" y="162"/>
                    </a:cubicBezTo>
                    <a:cubicBezTo>
                      <a:pt x="153" y="166"/>
                      <a:pt x="152" y="169"/>
                      <a:pt x="145" y="169"/>
                    </a:cubicBezTo>
                    <a:cubicBezTo>
                      <a:pt x="141" y="169"/>
                      <a:pt x="134" y="166"/>
                      <a:pt x="131" y="166"/>
                    </a:cubicBezTo>
                    <a:cubicBezTo>
                      <a:pt x="122" y="165"/>
                      <a:pt x="114" y="166"/>
                      <a:pt x="106" y="168"/>
                    </a:cubicBezTo>
                    <a:cubicBezTo>
                      <a:pt x="92" y="172"/>
                      <a:pt x="66" y="172"/>
                      <a:pt x="60" y="163"/>
                    </a:cubicBezTo>
                    <a:cubicBezTo>
                      <a:pt x="53" y="156"/>
                      <a:pt x="46" y="159"/>
                      <a:pt x="38" y="156"/>
                    </a:cubicBezTo>
                    <a:cubicBezTo>
                      <a:pt x="28" y="153"/>
                      <a:pt x="25" y="147"/>
                      <a:pt x="20" y="138"/>
                    </a:cubicBezTo>
                    <a:cubicBezTo>
                      <a:pt x="12" y="122"/>
                      <a:pt x="10" y="104"/>
                      <a:pt x="7" y="86"/>
                    </a:cubicBezTo>
                    <a:cubicBezTo>
                      <a:pt x="5" y="71"/>
                      <a:pt x="4" y="1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1" name="Freeform 974">
                <a:extLst>
                  <a:ext uri="{FF2B5EF4-FFF2-40B4-BE49-F238E27FC236}">
                    <a16:creationId xmlns:a16="http://schemas.microsoft.com/office/drawing/2014/main" id="{870392F0-A852-4C5B-9C69-9A825BF1E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9" y="1313"/>
                <a:ext cx="98" cy="423"/>
              </a:xfrm>
              <a:custGeom>
                <a:avLst/>
                <a:gdLst>
                  <a:gd name="T0" fmla="*/ 278 w 42"/>
                  <a:gd name="T1" fmla="*/ 0 h 171"/>
                  <a:gd name="T2" fmla="*/ 240 w 42"/>
                  <a:gd name="T3" fmla="*/ 2014 h 171"/>
                  <a:gd name="T4" fmla="*/ 331 w 42"/>
                  <a:gd name="T5" fmla="*/ 2313 h 171"/>
                  <a:gd name="T6" fmla="*/ 534 w 42"/>
                  <a:gd name="T7" fmla="*/ 2587 h 17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2" h="171">
                    <a:moveTo>
                      <a:pt x="22" y="0"/>
                    </a:moveTo>
                    <a:cubicBezTo>
                      <a:pt x="24" y="35"/>
                      <a:pt x="0" y="100"/>
                      <a:pt x="19" y="133"/>
                    </a:cubicBezTo>
                    <a:cubicBezTo>
                      <a:pt x="24" y="142"/>
                      <a:pt x="25" y="143"/>
                      <a:pt x="26" y="153"/>
                    </a:cubicBezTo>
                    <a:cubicBezTo>
                      <a:pt x="27" y="164"/>
                      <a:pt x="30" y="170"/>
                      <a:pt x="42" y="17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2" name="Freeform 975">
                <a:extLst>
                  <a:ext uri="{FF2B5EF4-FFF2-40B4-BE49-F238E27FC236}">
                    <a16:creationId xmlns:a16="http://schemas.microsoft.com/office/drawing/2014/main" id="{50C007C3-3E4E-4E22-9263-EB3D45413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1696"/>
                <a:ext cx="32" cy="42"/>
              </a:xfrm>
              <a:custGeom>
                <a:avLst/>
                <a:gdLst>
                  <a:gd name="T0" fmla="*/ 167 w 14"/>
                  <a:gd name="T1" fmla="*/ 0 h 17"/>
                  <a:gd name="T2" fmla="*/ 0 w 14"/>
                  <a:gd name="T3" fmla="*/ 257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cubicBezTo>
                      <a:pt x="12" y="9"/>
                      <a:pt x="9" y="16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3" name="Freeform 976">
                <a:extLst>
                  <a:ext uri="{FF2B5EF4-FFF2-40B4-BE49-F238E27FC236}">
                    <a16:creationId xmlns:a16="http://schemas.microsoft.com/office/drawing/2014/main" id="{62BC3698-A486-496D-87DC-F344346CE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61"/>
                <a:ext cx="334" cy="514"/>
              </a:xfrm>
              <a:custGeom>
                <a:avLst/>
                <a:gdLst>
                  <a:gd name="T0" fmla="*/ 1236 w 144"/>
                  <a:gd name="T1" fmla="*/ 0 h 208"/>
                  <a:gd name="T2" fmla="*/ 1512 w 144"/>
                  <a:gd name="T3" fmla="*/ 166 h 208"/>
                  <a:gd name="T4" fmla="*/ 1684 w 144"/>
                  <a:gd name="T5" fmla="*/ 635 h 208"/>
                  <a:gd name="T6" fmla="*/ 1733 w 144"/>
                  <a:gd name="T7" fmla="*/ 1465 h 208"/>
                  <a:gd name="T8" fmla="*/ 1712 w 144"/>
                  <a:gd name="T9" fmla="*/ 2246 h 208"/>
                  <a:gd name="T10" fmla="*/ 1410 w 144"/>
                  <a:gd name="T11" fmla="*/ 2639 h 208"/>
                  <a:gd name="T12" fmla="*/ 849 w 144"/>
                  <a:gd name="T13" fmla="*/ 3035 h 208"/>
                  <a:gd name="T14" fmla="*/ 322 w 144"/>
                  <a:gd name="T15" fmla="*/ 3126 h 208"/>
                  <a:gd name="T16" fmla="*/ 0 w 144"/>
                  <a:gd name="T17" fmla="*/ 3017 h 2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4" h="208">
                    <a:moveTo>
                      <a:pt x="99" y="0"/>
                    </a:moveTo>
                    <a:cubicBezTo>
                      <a:pt x="108" y="4"/>
                      <a:pt x="114" y="3"/>
                      <a:pt x="121" y="11"/>
                    </a:cubicBezTo>
                    <a:cubicBezTo>
                      <a:pt x="129" y="20"/>
                      <a:pt x="133" y="29"/>
                      <a:pt x="135" y="42"/>
                    </a:cubicBezTo>
                    <a:cubicBezTo>
                      <a:pt x="137" y="60"/>
                      <a:pt x="136" y="78"/>
                      <a:pt x="139" y="97"/>
                    </a:cubicBezTo>
                    <a:cubicBezTo>
                      <a:pt x="142" y="114"/>
                      <a:pt x="144" y="132"/>
                      <a:pt x="137" y="149"/>
                    </a:cubicBezTo>
                    <a:cubicBezTo>
                      <a:pt x="132" y="162"/>
                      <a:pt x="121" y="165"/>
                      <a:pt x="113" y="175"/>
                    </a:cubicBezTo>
                    <a:cubicBezTo>
                      <a:pt x="108" y="181"/>
                      <a:pt x="77" y="198"/>
                      <a:pt x="68" y="201"/>
                    </a:cubicBezTo>
                    <a:cubicBezTo>
                      <a:pt x="52" y="208"/>
                      <a:pt x="43" y="207"/>
                      <a:pt x="26" y="207"/>
                    </a:cubicBezTo>
                    <a:cubicBezTo>
                      <a:pt x="18" y="207"/>
                      <a:pt x="5" y="208"/>
                      <a:pt x="0" y="20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4" name="Freeform 977">
                <a:extLst>
                  <a:ext uri="{FF2B5EF4-FFF2-40B4-BE49-F238E27FC236}">
                    <a16:creationId xmlns:a16="http://schemas.microsoft.com/office/drawing/2014/main" id="{3314EA21-D545-433F-A183-373E1ACB2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3" y="1651"/>
                <a:ext cx="172" cy="206"/>
              </a:xfrm>
              <a:custGeom>
                <a:avLst/>
                <a:gdLst>
                  <a:gd name="T0" fmla="*/ 930 w 74"/>
                  <a:gd name="T1" fmla="*/ 0 h 83"/>
                  <a:gd name="T2" fmla="*/ 588 w 74"/>
                  <a:gd name="T3" fmla="*/ 566 h 83"/>
                  <a:gd name="T4" fmla="*/ 200 w 74"/>
                  <a:gd name="T5" fmla="*/ 844 h 83"/>
                  <a:gd name="T6" fmla="*/ 0 w 74"/>
                  <a:gd name="T7" fmla="*/ 1268 h 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4" h="83">
                    <a:moveTo>
                      <a:pt x="74" y="0"/>
                    </a:moveTo>
                    <a:cubicBezTo>
                      <a:pt x="66" y="10"/>
                      <a:pt x="58" y="28"/>
                      <a:pt x="47" y="37"/>
                    </a:cubicBezTo>
                    <a:cubicBezTo>
                      <a:pt x="37" y="44"/>
                      <a:pt x="28" y="53"/>
                      <a:pt x="16" y="55"/>
                    </a:cubicBezTo>
                    <a:cubicBezTo>
                      <a:pt x="21" y="64"/>
                      <a:pt x="5" y="83"/>
                      <a:pt x="0" y="8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5" name="Freeform 978">
                <a:extLst>
                  <a:ext uri="{FF2B5EF4-FFF2-40B4-BE49-F238E27FC236}">
                    <a16:creationId xmlns:a16="http://schemas.microsoft.com/office/drawing/2014/main" id="{DC0550B3-D0C1-4EE3-82D9-5D0E1996E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1" y="1891"/>
                <a:ext cx="195" cy="260"/>
              </a:xfrm>
              <a:custGeom>
                <a:avLst/>
                <a:gdLst>
                  <a:gd name="T0" fmla="*/ 139 w 84"/>
                  <a:gd name="T1" fmla="*/ 0 h 105"/>
                  <a:gd name="T2" fmla="*/ 302 w 84"/>
                  <a:gd name="T3" fmla="*/ 681 h 105"/>
                  <a:gd name="T4" fmla="*/ 453 w 84"/>
                  <a:gd name="T5" fmla="*/ 1201 h 105"/>
                  <a:gd name="T6" fmla="*/ 1052 w 84"/>
                  <a:gd name="T7" fmla="*/ 1458 h 1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4" h="105">
                    <a:moveTo>
                      <a:pt x="11" y="0"/>
                    </a:moveTo>
                    <a:cubicBezTo>
                      <a:pt x="0" y="12"/>
                      <a:pt x="15" y="34"/>
                      <a:pt x="24" y="45"/>
                    </a:cubicBezTo>
                    <a:cubicBezTo>
                      <a:pt x="32" y="56"/>
                      <a:pt x="32" y="66"/>
                      <a:pt x="36" y="79"/>
                    </a:cubicBezTo>
                    <a:cubicBezTo>
                      <a:pt x="41" y="93"/>
                      <a:pt x="71" y="105"/>
                      <a:pt x="84" y="9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6" name="Freeform 979">
                <a:extLst>
                  <a:ext uri="{FF2B5EF4-FFF2-40B4-BE49-F238E27FC236}">
                    <a16:creationId xmlns:a16="http://schemas.microsoft.com/office/drawing/2014/main" id="{7E5FCB06-38F0-4BF4-8578-25AEC4BC9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1914"/>
                <a:ext cx="165" cy="79"/>
              </a:xfrm>
              <a:custGeom>
                <a:avLst/>
                <a:gdLst>
                  <a:gd name="T0" fmla="*/ 890 w 71"/>
                  <a:gd name="T1" fmla="*/ 0 h 32"/>
                  <a:gd name="T2" fmla="*/ 551 w 71"/>
                  <a:gd name="T3" fmla="*/ 269 h 32"/>
                  <a:gd name="T4" fmla="*/ 0 w 71"/>
                  <a:gd name="T5" fmla="*/ 481 h 3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1" h="32">
                    <a:moveTo>
                      <a:pt x="71" y="0"/>
                    </a:moveTo>
                    <a:cubicBezTo>
                      <a:pt x="61" y="3"/>
                      <a:pt x="54" y="13"/>
                      <a:pt x="44" y="18"/>
                    </a:cubicBezTo>
                    <a:cubicBezTo>
                      <a:pt x="31" y="24"/>
                      <a:pt x="9" y="18"/>
                      <a:pt x="0" y="3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7" name="Freeform 980">
                <a:extLst>
                  <a:ext uri="{FF2B5EF4-FFF2-40B4-BE49-F238E27FC236}">
                    <a16:creationId xmlns:a16="http://schemas.microsoft.com/office/drawing/2014/main" id="{2EDCD778-9B54-493D-B8F9-312B26B4C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10"/>
                <a:ext cx="156" cy="52"/>
              </a:xfrm>
              <a:custGeom>
                <a:avLst/>
                <a:gdLst>
                  <a:gd name="T0" fmla="*/ 845 w 67"/>
                  <a:gd name="T1" fmla="*/ 0 h 21"/>
                  <a:gd name="T2" fmla="*/ 505 w 67"/>
                  <a:gd name="T3" fmla="*/ 104 h 21"/>
                  <a:gd name="T4" fmla="*/ 0 w 67"/>
                  <a:gd name="T5" fmla="*/ 319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7" h="21">
                    <a:moveTo>
                      <a:pt x="67" y="0"/>
                    </a:moveTo>
                    <a:cubicBezTo>
                      <a:pt x="61" y="6"/>
                      <a:pt x="47" y="6"/>
                      <a:pt x="40" y="7"/>
                    </a:cubicBezTo>
                    <a:cubicBezTo>
                      <a:pt x="27" y="9"/>
                      <a:pt x="11" y="12"/>
                      <a:pt x="0" y="2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8" name="Freeform 981">
                <a:extLst>
                  <a:ext uri="{FF2B5EF4-FFF2-40B4-BE49-F238E27FC236}">
                    <a16:creationId xmlns:a16="http://schemas.microsoft.com/office/drawing/2014/main" id="{DFD92E5B-B5AA-4EF7-8B9C-77FE68E2B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" y="1963"/>
                <a:ext cx="40" cy="62"/>
              </a:xfrm>
              <a:custGeom>
                <a:avLst/>
                <a:gdLst>
                  <a:gd name="T0" fmla="*/ 193 w 17"/>
                  <a:gd name="T1" fmla="*/ 382 h 25"/>
                  <a:gd name="T2" fmla="*/ 221 w 17"/>
                  <a:gd name="T3" fmla="*/ 154 h 25"/>
                  <a:gd name="T4" fmla="*/ 0 w 17"/>
                  <a:gd name="T5" fmla="*/ 0 h 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25">
                    <a:moveTo>
                      <a:pt x="15" y="25"/>
                    </a:moveTo>
                    <a:cubicBezTo>
                      <a:pt x="15" y="20"/>
                      <a:pt x="13" y="14"/>
                      <a:pt x="17" y="10"/>
                    </a:cubicBezTo>
                    <a:cubicBezTo>
                      <a:pt x="11" y="11"/>
                      <a:pt x="3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9" name="Freeform 982">
                <a:extLst>
                  <a:ext uri="{FF2B5EF4-FFF2-40B4-BE49-F238E27FC236}">
                    <a16:creationId xmlns:a16="http://schemas.microsoft.com/office/drawing/2014/main" id="{146FB665-821A-48B2-817B-7C7A621C6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1488"/>
                <a:ext cx="65" cy="178"/>
              </a:xfrm>
              <a:custGeom>
                <a:avLst/>
                <a:gdLst>
                  <a:gd name="T0" fmla="*/ 351 w 28"/>
                  <a:gd name="T1" fmla="*/ 0 h 72"/>
                  <a:gd name="T2" fmla="*/ 237 w 28"/>
                  <a:gd name="T3" fmla="*/ 166 h 72"/>
                  <a:gd name="T4" fmla="*/ 179 w 28"/>
                  <a:gd name="T5" fmla="*/ 452 h 72"/>
                  <a:gd name="T6" fmla="*/ 0 w 28"/>
                  <a:gd name="T7" fmla="*/ 1088 h 7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" h="72">
                    <a:moveTo>
                      <a:pt x="28" y="0"/>
                    </a:moveTo>
                    <a:cubicBezTo>
                      <a:pt x="24" y="5"/>
                      <a:pt x="22" y="6"/>
                      <a:pt x="19" y="11"/>
                    </a:cubicBezTo>
                    <a:cubicBezTo>
                      <a:pt x="14" y="17"/>
                      <a:pt x="14" y="23"/>
                      <a:pt x="14" y="30"/>
                    </a:cubicBezTo>
                    <a:cubicBezTo>
                      <a:pt x="12" y="46"/>
                      <a:pt x="6" y="57"/>
                      <a:pt x="0" y="7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0" name="Freeform 983">
                <a:extLst>
                  <a:ext uri="{FF2B5EF4-FFF2-40B4-BE49-F238E27FC236}">
                    <a16:creationId xmlns:a16="http://schemas.microsoft.com/office/drawing/2014/main" id="{D85F7DDA-0304-47DE-8182-0F20BE7B2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5" y="1634"/>
                <a:ext cx="260" cy="198"/>
              </a:xfrm>
              <a:custGeom>
                <a:avLst/>
                <a:gdLst>
                  <a:gd name="T0" fmla="*/ 1402 w 112"/>
                  <a:gd name="T1" fmla="*/ 772 h 80"/>
                  <a:gd name="T2" fmla="*/ 539 w 112"/>
                  <a:gd name="T3" fmla="*/ 772 h 80"/>
                  <a:gd name="T4" fmla="*/ 151 w 112"/>
                  <a:gd name="T5" fmla="*/ 619 h 80"/>
                  <a:gd name="T6" fmla="*/ 28 w 112"/>
                  <a:gd name="T7" fmla="*/ 287 h 80"/>
                  <a:gd name="T8" fmla="*/ 0 w 112"/>
                  <a:gd name="T9" fmla="*/ 0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" h="80">
                    <a:moveTo>
                      <a:pt x="112" y="51"/>
                    </a:moveTo>
                    <a:cubicBezTo>
                      <a:pt x="93" y="80"/>
                      <a:pt x="67" y="58"/>
                      <a:pt x="43" y="51"/>
                    </a:cubicBezTo>
                    <a:cubicBezTo>
                      <a:pt x="29" y="47"/>
                      <a:pt x="23" y="52"/>
                      <a:pt x="12" y="41"/>
                    </a:cubicBezTo>
                    <a:cubicBezTo>
                      <a:pt x="5" y="34"/>
                      <a:pt x="3" y="29"/>
                      <a:pt x="2" y="19"/>
                    </a:cubicBezTo>
                    <a:cubicBezTo>
                      <a:pt x="1" y="13"/>
                      <a:pt x="4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1" name="Freeform 984">
                <a:extLst>
                  <a:ext uri="{FF2B5EF4-FFF2-40B4-BE49-F238E27FC236}">
                    <a16:creationId xmlns:a16="http://schemas.microsoft.com/office/drawing/2014/main" id="{33CAF5C9-6DF3-4B1E-A422-09794FDDD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6" y="1342"/>
                <a:ext cx="54" cy="297"/>
              </a:xfrm>
              <a:custGeom>
                <a:avLst/>
                <a:gdLst>
                  <a:gd name="T0" fmla="*/ 298 w 23"/>
                  <a:gd name="T1" fmla="*/ 0 h 120"/>
                  <a:gd name="T2" fmla="*/ 171 w 23"/>
                  <a:gd name="T3" fmla="*/ 851 h 120"/>
                  <a:gd name="T4" fmla="*/ 0 w 23"/>
                  <a:gd name="T5" fmla="*/ 1819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120">
                    <a:moveTo>
                      <a:pt x="23" y="0"/>
                    </a:moveTo>
                    <a:cubicBezTo>
                      <a:pt x="17" y="14"/>
                      <a:pt x="14" y="42"/>
                      <a:pt x="13" y="56"/>
                    </a:cubicBezTo>
                    <a:cubicBezTo>
                      <a:pt x="13" y="65"/>
                      <a:pt x="8" y="114"/>
                      <a:pt x="0" y="12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2" name="Freeform 985">
                <a:extLst>
                  <a:ext uri="{FF2B5EF4-FFF2-40B4-BE49-F238E27FC236}">
                    <a16:creationId xmlns:a16="http://schemas.microsoft.com/office/drawing/2014/main" id="{9E9D2214-E512-4454-833F-2583A5037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305"/>
                <a:ext cx="55" cy="235"/>
              </a:xfrm>
              <a:custGeom>
                <a:avLst/>
                <a:gdLst>
                  <a:gd name="T0" fmla="*/ 25 w 24"/>
                  <a:gd name="T1" fmla="*/ 0 h 95"/>
                  <a:gd name="T2" fmla="*/ 0 w 24"/>
                  <a:gd name="T3" fmla="*/ 1437 h 9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4" h="95">
                    <a:moveTo>
                      <a:pt x="2" y="0"/>
                    </a:moveTo>
                    <a:cubicBezTo>
                      <a:pt x="5" y="20"/>
                      <a:pt x="24" y="84"/>
                      <a:pt x="0" y="9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3" name="Freeform 986">
                <a:extLst>
                  <a:ext uri="{FF2B5EF4-FFF2-40B4-BE49-F238E27FC236}">
                    <a16:creationId xmlns:a16="http://schemas.microsoft.com/office/drawing/2014/main" id="{15599430-1A3C-40BC-813F-FCE89312F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393"/>
                <a:ext cx="385" cy="176"/>
              </a:xfrm>
              <a:custGeom>
                <a:avLst/>
                <a:gdLst>
                  <a:gd name="T0" fmla="*/ 2071 w 166"/>
                  <a:gd name="T1" fmla="*/ 0 h 71"/>
                  <a:gd name="T2" fmla="*/ 1770 w 166"/>
                  <a:gd name="T3" fmla="*/ 503 h 71"/>
                  <a:gd name="T4" fmla="*/ 1060 w 166"/>
                  <a:gd name="T5" fmla="*/ 885 h 71"/>
                  <a:gd name="T6" fmla="*/ 376 w 166"/>
                  <a:gd name="T7" fmla="*/ 1068 h 71"/>
                  <a:gd name="T8" fmla="*/ 0 w 166"/>
                  <a:gd name="T9" fmla="*/ 897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6" h="71">
                    <a:moveTo>
                      <a:pt x="166" y="0"/>
                    </a:moveTo>
                    <a:cubicBezTo>
                      <a:pt x="164" y="11"/>
                      <a:pt x="149" y="26"/>
                      <a:pt x="142" y="33"/>
                    </a:cubicBezTo>
                    <a:cubicBezTo>
                      <a:pt x="126" y="48"/>
                      <a:pt x="105" y="53"/>
                      <a:pt x="85" y="58"/>
                    </a:cubicBezTo>
                    <a:cubicBezTo>
                      <a:pt x="67" y="63"/>
                      <a:pt x="48" y="69"/>
                      <a:pt x="30" y="70"/>
                    </a:cubicBezTo>
                    <a:cubicBezTo>
                      <a:pt x="13" y="71"/>
                      <a:pt x="1" y="65"/>
                      <a:pt x="0" y="5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4" name="Freeform 987">
                <a:extLst>
                  <a:ext uri="{FF2B5EF4-FFF2-40B4-BE49-F238E27FC236}">
                    <a16:creationId xmlns:a16="http://schemas.microsoft.com/office/drawing/2014/main" id="{E5CA5032-5EC7-4325-81FB-1640C22C2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2366"/>
                <a:ext cx="53" cy="27"/>
              </a:xfrm>
              <a:custGeom>
                <a:avLst/>
                <a:gdLst>
                  <a:gd name="T0" fmla="*/ 281 w 23"/>
                  <a:gd name="T1" fmla="*/ 71 h 11"/>
                  <a:gd name="T2" fmla="*/ 122 w 23"/>
                  <a:gd name="T3" fmla="*/ 162 h 11"/>
                  <a:gd name="T4" fmla="*/ 0 w 23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11">
                    <a:moveTo>
                      <a:pt x="23" y="5"/>
                    </a:moveTo>
                    <a:cubicBezTo>
                      <a:pt x="18" y="5"/>
                      <a:pt x="14" y="8"/>
                      <a:pt x="10" y="11"/>
                    </a:cubicBezTo>
                    <a:cubicBezTo>
                      <a:pt x="9" y="6"/>
                      <a:pt x="5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5" name="Freeform 988">
                <a:extLst>
                  <a:ext uri="{FF2B5EF4-FFF2-40B4-BE49-F238E27FC236}">
                    <a16:creationId xmlns:a16="http://schemas.microsoft.com/office/drawing/2014/main" id="{616760E6-CB61-440F-9E8E-274FC9881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1854"/>
                <a:ext cx="422" cy="287"/>
              </a:xfrm>
              <a:custGeom>
                <a:avLst/>
                <a:gdLst>
                  <a:gd name="T0" fmla="*/ 2268 w 182"/>
                  <a:gd name="T1" fmla="*/ 1757 h 116"/>
                  <a:gd name="T2" fmla="*/ 1785 w 182"/>
                  <a:gd name="T3" fmla="*/ 1470 h 116"/>
                  <a:gd name="T4" fmla="*/ 1549 w 182"/>
                  <a:gd name="T5" fmla="*/ 1017 h 116"/>
                  <a:gd name="T6" fmla="*/ 823 w 182"/>
                  <a:gd name="T7" fmla="*/ 564 h 116"/>
                  <a:gd name="T8" fmla="*/ 0 w 182"/>
                  <a:gd name="T9" fmla="*/ 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2" h="116">
                    <a:moveTo>
                      <a:pt x="182" y="116"/>
                    </a:moveTo>
                    <a:cubicBezTo>
                      <a:pt x="165" y="116"/>
                      <a:pt x="155" y="107"/>
                      <a:pt x="143" y="97"/>
                    </a:cubicBezTo>
                    <a:cubicBezTo>
                      <a:pt x="134" y="90"/>
                      <a:pt x="117" y="80"/>
                      <a:pt x="124" y="67"/>
                    </a:cubicBezTo>
                    <a:cubicBezTo>
                      <a:pt x="122" y="88"/>
                      <a:pt x="71" y="40"/>
                      <a:pt x="66" y="37"/>
                    </a:cubicBezTo>
                    <a:cubicBezTo>
                      <a:pt x="58" y="31"/>
                      <a:pt x="4" y="1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6" name="Freeform 989">
                <a:extLst>
                  <a:ext uri="{FF2B5EF4-FFF2-40B4-BE49-F238E27FC236}">
                    <a16:creationId xmlns:a16="http://schemas.microsoft.com/office/drawing/2014/main" id="{D46EA277-44E8-4A99-97BC-4409DC3DD9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9" y="2094"/>
                <a:ext cx="299" cy="131"/>
              </a:xfrm>
              <a:custGeom>
                <a:avLst/>
                <a:gdLst>
                  <a:gd name="T0" fmla="*/ 0 w 129"/>
                  <a:gd name="T1" fmla="*/ 0 h 53"/>
                  <a:gd name="T2" fmla="*/ 832 w 129"/>
                  <a:gd name="T3" fmla="*/ 531 h 53"/>
                  <a:gd name="T4" fmla="*/ 1031 w 129"/>
                  <a:gd name="T5" fmla="*/ 727 h 53"/>
                  <a:gd name="T6" fmla="*/ 1606 w 129"/>
                  <a:gd name="T7" fmla="*/ 665 h 5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9" h="53">
                    <a:moveTo>
                      <a:pt x="0" y="0"/>
                    </a:moveTo>
                    <a:cubicBezTo>
                      <a:pt x="21" y="14"/>
                      <a:pt x="47" y="19"/>
                      <a:pt x="67" y="35"/>
                    </a:cubicBezTo>
                    <a:cubicBezTo>
                      <a:pt x="72" y="39"/>
                      <a:pt x="77" y="45"/>
                      <a:pt x="83" y="48"/>
                    </a:cubicBezTo>
                    <a:cubicBezTo>
                      <a:pt x="96" y="53"/>
                      <a:pt x="114" y="45"/>
                      <a:pt x="129" y="4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7" name="Freeform 990">
                <a:extLst>
                  <a:ext uri="{FF2B5EF4-FFF2-40B4-BE49-F238E27FC236}">
                    <a16:creationId xmlns:a16="http://schemas.microsoft.com/office/drawing/2014/main" id="{F3ADA845-4ED6-4DE5-AE2A-78ABF890D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965"/>
                <a:ext cx="23" cy="90"/>
              </a:xfrm>
              <a:custGeom>
                <a:avLst/>
                <a:gdLst>
                  <a:gd name="T0" fmla="*/ 0 w 10"/>
                  <a:gd name="T1" fmla="*/ 0 h 36"/>
                  <a:gd name="T2" fmla="*/ 37 w 10"/>
                  <a:gd name="T3" fmla="*/ 563 h 3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36">
                    <a:moveTo>
                      <a:pt x="0" y="0"/>
                    </a:moveTo>
                    <a:cubicBezTo>
                      <a:pt x="10" y="9"/>
                      <a:pt x="10" y="26"/>
                      <a:pt x="3" y="3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8" name="Freeform 991">
                <a:extLst>
                  <a:ext uri="{FF2B5EF4-FFF2-40B4-BE49-F238E27FC236}">
                    <a16:creationId xmlns:a16="http://schemas.microsoft.com/office/drawing/2014/main" id="{39EBCC63-51B5-4588-8527-4A9C84DBDE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2012"/>
                <a:ext cx="262" cy="213"/>
              </a:xfrm>
              <a:custGeom>
                <a:avLst/>
                <a:gdLst>
                  <a:gd name="T0" fmla="*/ 0 w 113"/>
                  <a:gd name="T1" fmla="*/ 0 h 86"/>
                  <a:gd name="T2" fmla="*/ 436 w 113"/>
                  <a:gd name="T3" fmla="*/ 228 h 86"/>
                  <a:gd name="T4" fmla="*/ 747 w 113"/>
                  <a:gd name="T5" fmla="*/ 515 h 86"/>
                  <a:gd name="T6" fmla="*/ 1048 w 113"/>
                  <a:gd name="T7" fmla="*/ 656 h 86"/>
                  <a:gd name="T8" fmla="*/ 1247 w 113"/>
                  <a:gd name="T9" fmla="*/ 897 h 86"/>
                  <a:gd name="T10" fmla="*/ 1407 w 113"/>
                  <a:gd name="T11" fmla="*/ 1308 h 8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3" h="86">
                    <a:moveTo>
                      <a:pt x="0" y="0"/>
                    </a:moveTo>
                    <a:cubicBezTo>
                      <a:pt x="9" y="9"/>
                      <a:pt x="25" y="7"/>
                      <a:pt x="35" y="15"/>
                    </a:cubicBezTo>
                    <a:cubicBezTo>
                      <a:pt x="44" y="22"/>
                      <a:pt x="48" y="30"/>
                      <a:pt x="60" y="34"/>
                    </a:cubicBezTo>
                    <a:cubicBezTo>
                      <a:pt x="69" y="38"/>
                      <a:pt x="76" y="36"/>
                      <a:pt x="84" y="43"/>
                    </a:cubicBezTo>
                    <a:cubicBezTo>
                      <a:pt x="89" y="47"/>
                      <a:pt x="96" y="53"/>
                      <a:pt x="100" y="59"/>
                    </a:cubicBezTo>
                    <a:cubicBezTo>
                      <a:pt x="107" y="67"/>
                      <a:pt x="107" y="78"/>
                      <a:pt x="113" y="8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9" name="Freeform 992">
                <a:extLst>
                  <a:ext uri="{FF2B5EF4-FFF2-40B4-BE49-F238E27FC236}">
                    <a16:creationId xmlns:a16="http://schemas.microsoft.com/office/drawing/2014/main" id="{CDA18356-B73F-4ADB-98B8-20E9A19A9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" y="2087"/>
                <a:ext cx="26" cy="59"/>
              </a:xfrm>
              <a:custGeom>
                <a:avLst/>
                <a:gdLst>
                  <a:gd name="T0" fmla="*/ 0 w 11"/>
                  <a:gd name="T1" fmla="*/ 0 h 24"/>
                  <a:gd name="T2" fmla="*/ 135 w 11"/>
                  <a:gd name="T3" fmla="*/ 356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4">
                    <a:moveTo>
                      <a:pt x="0" y="0"/>
                    </a:moveTo>
                    <a:cubicBezTo>
                      <a:pt x="7" y="6"/>
                      <a:pt x="11" y="15"/>
                      <a:pt x="10" y="2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0" name="Freeform 993">
                <a:extLst>
                  <a:ext uri="{FF2B5EF4-FFF2-40B4-BE49-F238E27FC236}">
                    <a16:creationId xmlns:a16="http://schemas.microsoft.com/office/drawing/2014/main" id="{8DC58A0D-A196-4CEB-8C7F-26688D7A0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9" y="2287"/>
                <a:ext cx="74" cy="163"/>
              </a:xfrm>
              <a:custGeom>
                <a:avLst/>
                <a:gdLst>
                  <a:gd name="T0" fmla="*/ 224 w 32"/>
                  <a:gd name="T1" fmla="*/ 0 h 66"/>
                  <a:gd name="T2" fmla="*/ 65 w 32"/>
                  <a:gd name="T3" fmla="*/ 469 h 66"/>
                  <a:gd name="T4" fmla="*/ 395 w 32"/>
                  <a:gd name="T5" fmla="*/ 995 h 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66">
                    <a:moveTo>
                      <a:pt x="18" y="0"/>
                    </a:moveTo>
                    <a:cubicBezTo>
                      <a:pt x="17" y="11"/>
                      <a:pt x="0" y="18"/>
                      <a:pt x="5" y="31"/>
                    </a:cubicBezTo>
                    <a:cubicBezTo>
                      <a:pt x="11" y="45"/>
                      <a:pt x="29" y="48"/>
                      <a:pt x="32" y="6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1" name="Freeform 994">
                <a:extLst>
                  <a:ext uri="{FF2B5EF4-FFF2-40B4-BE49-F238E27FC236}">
                    <a16:creationId xmlns:a16="http://schemas.microsoft.com/office/drawing/2014/main" id="{411B44B7-9ECF-4E75-AD85-E5AA242B0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336"/>
                <a:ext cx="53" cy="23"/>
              </a:xfrm>
              <a:custGeom>
                <a:avLst/>
                <a:gdLst>
                  <a:gd name="T0" fmla="*/ 281 w 23"/>
                  <a:gd name="T1" fmla="*/ 151 h 9"/>
                  <a:gd name="T2" fmla="*/ 0 w 23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3" h="9">
                    <a:moveTo>
                      <a:pt x="23" y="9"/>
                    </a:moveTo>
                    <a:cubicBezTo>
                      <a:pt x="17" y="3"/>
                      <a:pt x="8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2" name="Freeform 995">
                <a:extLst>
                  <a:ext uri="{FF2B5EF4-FFF2-40B4-BE49-F238E27FC236}">
                    <a16:creationId xmlns:a16="http://schemas.microsoft.com/office/drawing/2014/main" id="{C9B16489-9479-4F4C-B240-391431CB3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1884"/>
                <a:ext cx="448" cy="272"/>
              </a:xfrm>
              <a:custGeom>
                <a:avLst/>
                <a:gdLst>
                  <a:gd name="T0" fmla="*/ 2414 w 193"/>
                  <a:gd name="T1" fmla="*/ 30 h 110"/>
                  <a:gd name="T2" fmla="*/ 1999 w 193"/>
                  <a:gd name="T3" fmla="*/ 74 h 110"/>
                  <a:gd name="T4" fmla="*/ 1611 w 193"/>
                  <a:gd name="T5" fmla="*/ 257 h 110"/>
                  <a:gd name="T6" fmla="*/ 1077 w 193"/>
                  <a:gd name="T7" fmla="*/ 134 h 110"/>
                  <a:gd name="T8" fmla="*/ 425 w 193"/>
                  <a:gd name="T9" fmla="*/ 648 h 110"/>
                  <a:gd name="T10" fmla="*/ 151 w 193"/>
                  <a:gd name="T11" fmla="*/ 1046 h 110"/>
                  <a:gd name="T12" fmla="*/ 28 w 193"/>
                  <a:gd name="T13" fmla="*/ 1664 h 1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3" h="110">
                    <a:moveTo>
                      <a:pt x="193" y="2"/>
                    </a:moveTo>
                    <a:cubicBezTo>
                      <a:pt x="182" y="2"/>
                      <a:pt x="170" y="0"/>
                      <a:pt x="160" y="5"/>
                    </a:cubicBezTo>
                    <a:cubicBezTo>
                      <a:pt x="148" y="11"/>
                      <a:pt x="145" y="18"/>
                      <a:pt x="129" y="17"/>
                    </a:cubicBezTo>
                    <a:cubicBezTo>
                      <a:pt x="116" y="16"/>
                      <a:pt x="99" y="12"/>
                      <a:pt x="86" y="9"/>
                    </a:cubicBezTo>
                    <a:cubicBezTo>
                      <a:pt x="76" y="28"/>
                      <a:pt x="49" y="30"/>
                      <a:pt x="34" y="43"/>
                    </a:cubicBezTo>
                    <a:cubicBezTo>
                      <a:pt x="25" y="50"/>
                      <a:pt x="20" y="61"/>
                      <a:pt x="12" y="69"/>
                    </a:cubicBezTo>
                    <a:cubicBezTo>
                      <a:pt x="0" y="83"/>
                      <a:pt x="2" y="92"/>
                      <a:pt x="2" y="11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3" name="Freeform 996">
                <a:extLst>
                  <a:ext uri="{FF2B5EF4-FFF2-40B4-BE49-F238E27FC236}">
                    <a16:creationId xmlns:a16="http://schemas.microsoft.com/office/drawing/2014/main" id="{ED5543DE-E13C-4BDE-A9FF-D248C1AC2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1716"/>
                <a:ext cx="338" cy="188"/>
              </a:xfrm>
              <a:custGeom>
                <a:avLst/>
                <a:gdLst>
                  <a:gd name="T0" fmla="*/ 1748 w 146"/>
                  <a:gd name="T1" fmla="*/ 1150 h 76"/>
                  <a:gd name="T2" fmla="*/ 1764 w 146"/>
                  <a:gd name="T3" fmla="*/ 710 h 76"/>
                  <a:gd name="T4" fmla="*/ 1748 w 146"/>
                  <a:gd name="T5" fmla="*/ 257 h 76"/>
                  <a:gd name="T6" fmla="*/ 1292 w 146"/>
                  <a:gd name="T7" fmla="*/ 42 h 76"/>
                  <a:gd name="T8" fmla="*/ 745 w 146"/>
                  <a:gd name="T9" fmla="*/ 183 h 76"/>
                  <a:gd name="T10" fmla="*/ 0 w 146"/>
                  <a:gd name="T11" fmla="*/ 166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6" h="76">
                    <a:moveTo>
                      <a:pt x="141" y="76"/>
                    </a:moveTo>
                    <a:cubicBezTo>
                      <a:pt x="144" y="67"/>
                      <a:pt x="141" y="57"/>
                      <a:pt x="142" y="47"/>
                    </a:cubicBezTo>
                    <a:cubicBezTo>
                      <a:pt x="143" y="36"/>
                      <a:pt x="146" y="28"/>
                      <a:pt x="141" y="17"/>
                    </a:cubicBezTo>
                    <a:cubicBezTo>
                      <a:pt x="133" y="0"/>
                      <a:pt x="120" y="1"/>
                      <a:pt x="104" y="3"/>
                    </a:cubicBezTo>
                    <a:cubicBezTo>
                      <a:pt x="89" y="6"/>
                      <a:pt x="75" y="10"/>
                      <a:pt x="60" y="12"/>
                    </a:cubicBezTo>
                    <a:cubicBezTo>
                      <a:pt x="40" y="15"/>
                      <a:pt x="19" y="6"/>
                      <a:pt x="0" y="1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4" name="Freeform 997">
                <a:extLst>
                  <a:ext uri="{FF2B5EF4-FFF2-40B4-BE49-F238E27FC236}">
                    <a16:creationId xmlns:a16="http://schemas.microsoft.com/office/drawing/2014/main" id="{460FBA90-5FC7-405A-9612-8A824EEEB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" y="1847"/>
                <a:ext cx="32" cy="72"/>
              </a:xfrm>
              <a:custGeom>
                <a:avLst/>
                <a:gdLst>
                  <a:gd name="T0" fmla="*/ 167 w 14"/>
                  <a:gd name="T1" fmla="*/ 0 h 29"/>
                  <a:gd name="T2" fmla="*/ 0 w 14"/>
                  <a:gd name="T3" fmla="*/ 216 h 29"/>
                  <a:gd name="T4" fmla="*/ 130 w 14"/>
                  <a:gd name="T5" fmla="*/ 444 h 2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29">
                    <a:moveTo>
                      <a:pt x="14" y="0"/>
                    </a:moveTo>
                    <a:cubicBezTo>
                      <a:pt x="10" y="5"/>
                      <a:pt x="4" y="8"/>
                      <a:pt x="0" y="14"/>
                    </a:cubicBezTo>
                    <a:cubicBezTo>
                      <a:pt x="6" y="17"/>
                      <a:pt x="10" y="23"/>
                      <a:pt x="11" y="2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5" name="Freeform 998">
                <a:extLst>
                  <a:ext uri="{FF2B5EF4-FFF2-40B4-BE49-F238E27FC236}">
                    <a16:creationId xmlns:a16="http://schemas.microsoft.com/office/drawing/2014/main" id="{960D6460-C18B-419F-9431-184F0D8DBE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3" y="2621"/>
                <a:ext cx="35" cy="25"/>
              </a:xfrm>
              <a:custGeom>
                <a:avLst/>
                <a:gdLst>
                  <a:gd name="T0" fmla="*/ 191 w 15"/>
                  <a:gd name="T1" fmla="*/ 113 h 10"/>
                  <a:gd name="T2" fmla="*/ 12 w 15"/>
                  <a:gd name="T3" fmla="*/ 158 h 10"/>
                  <a:gd name="T4" fmla="*/ 0 w 15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15" y="7"/>
                    </a:moveTo>
                    <a:cubicBezTo>
                      <a:pt x="9" y="7"/>
                      <a:pt x="5" y="5"/>
                      <a:pt x="1" y="10"/>
                    </a:cubicBezTo>
                    <a:cubicBezTo>
                      <a:pt x="3" y="6"/>
                      <a:pt x="0" y="1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6" name="Freeform 999">
                <a:extLst>
                  <a:ext uri="{FF2B5EF4-FFF2-40B4-BE49-F238E27FC236}">
                    <a16:creationId xmlns:a16="http://schemas.microsoft.com/office/drawing/2014/main" id="{B5217E2B-B628-44F9-99ED-3E12E8B36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641"/>
                <a:ext cx="25" cy="66"/>
              </a:xfrm>
              <a:custGeom>
                <a:avLst/>
                <a:gdLst>
                  <a:gd name="T0" fmla="*/ 130 w 11"/>
                  <a:gd name="T1" fmla="*/ 120 h 27"/>
                  <a:gd name="T2" fmla="*/ 93 w 11"/>
                  <a:gd name="T3" fmla="*/ 394 h 27"/>
                  <a:gd name="T4" fmla="*/ 0 w 11"/>
                  <a:gd name="T5" fmla="*/ 0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8"/>
                    </a:moveTo>
                    <a:cubicBezTo>
                      <a:pt x="4" y="10"/>
                      <a:pt x="9" y="22"/>
                      <a:pt x="8" y="27"/>
                    </a:cubicBezTo>
                    <a:cubicBezTo>
                      <a:pt x="5" y="21"/>
                      <a:pt x="4" y="6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7" name="Freeform 1000">
                <a:extLst>
                  <a:ext uri="{FF2B5EF4-FFF2-40B4-BE49-F238E27FC236}">
                    <a16:creationId xmlns:a16="http://schemas.microsoft.com/office/drawing/2014/main" id="{3936B98B-9E52-4161-A301-FA383AF5B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1703"/>
                <a:ext cx="39" cy="33"/>
              </a:xfrm>
              <a:custGeom>
                <a:avLst/>
                <a:gdLst>
                  <a:gd name="T0" fmla="*/ 94 w 17"/>
                  <a:gd name="T1" fmla="*/ 0 h 13"/>
                  <a:gd name="T2" fmla="*/ 0 w 17"/>
                  <a:gd name="T3" fmla="*/ 193 h 13"/>
                  <a:gd name="T4" fmla="*/ 204 w 17"/>
                  <a:gd name="T5" fmla="*/ 193 h 13"/>
                  <a:gd name="T6" fmla="*/ 122 w 17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3">
                    <a:moveTo>
                      <a:pt x="8" y="0"/>
                    </a:moveTo>
                    <a:cubicBezTo>
                      <a:pt x="6" y="5"/>
                      <a:pt x="3" y="8"/>
                      <a:pt x="0" y="12"/>
                    </a:cubicBezTo>
                    <a:cubicBezTo>
                      <a:pt x="6" y="13"/>
                      <a:pt x="12" y="13"/>
                      <a:pt x="17" y="12"/>
                    </a:cubicBezTo>
                    <a:cubicBezTo>
                      <a:pt x="13" y="10"/>
                      <a:pt x="9" y="5"/>
                      <a:pt x="1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8" name="Freeform 1001">
                <a:extLst>
                  <a:ext uri="{FF2B5EF4-FFF2-40B4-BE49-F238E27FC236}">
                    <a16:creationId xmlns:a16="http://schemas.microsoft.com/office/drawing/2014/main" id="{5897DC38-AB71-4CA1-8C8C-F4EC44586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745"/>
                <a:ext cx="53" cy="25"/>
              </a:xfrm>
              <a:custGeom>
                <a:avLst/>
                <a:gdLst>
                  <a:gd name="T0" fmla="*/ 0 w 23"/>
                  <a:gd name="T1" fmla="*/ 0 h 10"/>
                  <a:gd name="T2" fmla="*/ 28 w 23"/>
                  <a:gd name="T3" fmla="*/ 158 h 10"/>
                  <a:gd name="T4" fmla="*/ 281 w 23"/>
                  <a:gd name="T5" fmla="*/ 95 h 10"/>
                  <a:gd name="T6" fmla="*/ 48 w 23"/>
                  <a:gd name="T7" fmla="*/ 33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" h="10">
                    <a:moveTo>
                      <a:pt x="0" y="0"/>
                    </a:moveTo>
                    <a:cubicBezTo>
                      <a:pt x="4" y="3"/>
                      <a:pt x="4" y="6"/>
                      <a:pt x="2" y="10"/>
                    </a:cubicBezTo>
                    <a:cubicBezTo>
                      <a:pt x="6" y="5"/>
                      <a:pt x="17" y="6"/>
                      <a:pt x="23" y="6"/>
                    </a:cubicBezTo>
                    <a:cubicBezTo>
                      <a:pt x="17" y="4"/>
                      <a:pt x="10" y="4"/>
                      <a:pt x="4" y="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9" name="Freeform 1002">
                <a:extLst>
                  <a:ext uri="{FF2B5EF4-FFF2-40B4-BE49-F238E27FC236}">
                    <a16:creationId xmlns:a16="http://schemas.microsoft.com/office/drawing/2014/main" id="{2D63271C-F2C5-4CE7-B30E-FAF915F4E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560"/>
                <a:ext cx="18" cy="35"/>
              </a:xfrm>
              <a:custGeom>
                <a:avLst/>
                <a:gdLst>
                  <a:gd name="T0" fmla="*/ 0 w 8"/>
                  <a:gd name="T1" fmla="*/ 83 h 14"/>
                  <a:gd name="T2" fmla="*/ 56 w 8"/>
                  <a:gd name="T3" fmla="*/ 220 h 14"/>
                  <a:gd name="T4" fmla="*/ 81 w 8"/>
                  <a:gd name="T5" fmla="*/ 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4">
                    <a:moveTo>
                      <a:pt x="0" y="5"/>
                    </a:moveTo>
                    <a:cubicBezTo>
                      <a:pt x="5" y="6"/>
                      <a:pt x="6" y="10"/>
                      <a:pt x="5" y="14"/>
                    </a:cubicBezTo>
                    <a:cubicBezTo>
                      <a:pt x="7" y="11"/>
                      <a:pt x="8" y="4"/>
                      <a:pt x="7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0" name="Freeform 1003">
                <a:extLst>
                  <a:ext uri="{FF2B5EF4-FFF2-40B4-BE49-F238E27FC236}">
                    <a16:creationId xmlns:a16="http://schemas.microsoft.com/office/drawing/2014/main" id="{141E8C76-8202-4FF6-8E60-2988BDA18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508"/>
                <a:ext cx="20" cy="30"/>
              </a:xfrm>
              <a:custGeom>
                <a:avLst/>
                <a:gdLst>
                  <a:gd name="T0" fmla="*/ 0 w 9"/>
                  <a:gd name="T1" fmla="*/ 125 h 12"/>
                  <a:gd name="T2" fmla="*/ 98 w 9"/>
                  <a:gd name="T3" fmla="*/ 188 h 12"/>
                  <a:gd name="T4" fmla="*/ 64 w 9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0" y="8"/>
                    </a:moveTo>
                    <a:cubicBezTo>
                      <a:pt x="5" y="5"/>
                      <a:pt x="6" y="9"/>
                      <a:pt x="9" y="12"/>
                    </a:cubicBezTo>
                    <a:cubicBezTo>
                      <a:pt x="7" y="9"/>
                      <a:pt x="5" y="4"/>
                      <a:pt x="6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1" name="Freeform 1004">
                <a:extLst>
                  <a:ext uri="{FF2B5EF4-FFF2-40B4-BE49-F238E27FC236}">
                    <a16:creationId xmlns:a16="http://schemas.microsoft.com/office/drawing/2014/main" id="{EFB98233-517B-4B7B-B30E-665AE7168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1906"/>
                <a:ext cx="37" cy="22"/>
              </a:xfrm>
              <a:custGeom>
                <a:avLst/>
                <a:gdLst>
                  <a:gd name="T0" fmla="*/ 0 w 16"/>
                  <a:gd name="T1" fmla="*/ 132 h 9"/>
                  <a:gd name="T2" fmla="*/ 199 w 16"/>
                  <a:gd name="T3" fmla="*/ 42 h 9"/>
                  <a:gd name="T4" fmla="*/ 74 w 16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9">
                    <a:moveTo>
                      <a:pt x="0" y="9"/>
                    </a:moveTo>
                    <a:cubicBezTo>
                      <a:pt x="4" y="3"/>
                      <a:pt x="10" y="4"/>
                      <a:pt x="16" y="3"/>
                    </a:cubicBezTo>
                    <a:cubicBezTo>
                      <a:pt x="13" y="3"/>
                      <a:pt x="8" y="2"/>
                      <a:pt x="6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2" name="Freeform 1005">
                <a:extLst>
                  <a:ext uri="{FF2B5EF4-FFF2-40B4-BE49-F238E27FC236}">
                    <a16:creationId xmlns:a16="http://schemas.microsoft.com/office/drawing/2014/main" id="{4D817104-B0AA-40ED-82A9-84574C8A5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" y="1864"/>
                <a:ext cx="21" cy="30"/>
              </a:xfrm>
              <a:custGeom>
                <a:avLst/>
                <a:gdLst>
                  <a:gd name="T0" fmla="*/ 114 w 9"/>
                  <a:gd name="T1" fmla="*/ 0 h 12"/>
                  <a:gd name="T2" fmla="*/ 77 w 9"/>
                  <a:gd name="T3" fmla="*/ 188 h 12"/>
                  <a:gd name="T4" fmla="*/ 0 w 9"/>
                  <a:gd name="T5" fmla="*/ 11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9" y="0"/>
                    </a:moveTo>
                    <a:cubicBezTo>
                      <a:pt x="6" y="3"/>
                      <a:pt x="5" y="8"/>
                      <a:pt x="6" y="12"/>
                    </a:cubicBezTo>
                    <a:cubicBezTo>
                      <a:pt x="5" y="10"/>
                      <a:pt x="2" y="7"/>
                      <a:pt x="0" y="7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3" name="Freeform 1006">
                <a:extLst>
                  <a:ext uri="{FF2B5EF4-FFF2-40B4-BE49-F238E27FC236}">
                    <a16:creationId xmlns:a16="http://schemas.microsoft.com/office/drawing/2014/main" id="{5C956155-3979-4728-99CB-B759D1CB3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1933"/>
                <a:ext cx="26" cy="28"/>
              </a:xfrm>
              <a:custGeom>
                <a:avLst/>
                <a:gdLst>
                  <a:gd name="T0" fmla="*/ 144 w 11"/>
                  <a:gd name="T1" fmla="*/ 0 h 11"/>
                  <a:gd name="T2" fmla="*/ 118 w 11"/>
                  <a:gd name="T3" fmla="*/ 181 h 11"/>
                  <a:gd name="T4" fmla="*/ 0 w 11"/>
                  <a:gd name="T5" fmla="*/ 84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0"/>
                    </a:moveTo>
                    <a:cubicBezTo>
                      <a:pt x="8" y="3"/>
                      <a:pt x="7" y="8"/>
                      <a:pt x="9" y="11"/>
                    </a:cubicBezTo>
                    <a:cubicBezTo>
                      <a:pt x="8" y="8"/>
                      <a:pt x="3" y="5"/>
                      <a:pt x="0" y="5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4" name="Freeform 1007">
                <a:extLst>
                  <a:ext uri="{FF2B5EF4-FFF2-40B4-BE49-F238E27FC236}">
                    <a16:creationId xmlns:a16="http://schemas.microsoft.com/office/drawing/2014/main" id="{624C7A43-40B7-43D0-9666-D74781DBB8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1748"/>
                <a:ext cx="24" cy="30"/>
              </a:xfrm>
              <a:custGeom>
                <a:avLst/>
                <a:gdLst>
                  <a:gd name="T0" fmla="*/ 58 w 10"/>
                  <a:gd name="T1" fmla="*/ 188 h 12"/>
                  <a:gd name="T2" fmla="*/ 139 w 10"/>
                  <a:gd name="T3" fmla="*/ 95 h 12"/>
                  <a:gd name="T4" fmla="*/ 0 w 10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4" y="12"/>
                    </a:moveTo>
                    <a:cubicBezTo>
                      <a:pt x="3" y="8"/>
                      <a:pt x="6" y="5"/>
                      <a:pt x="10" y="6"/>
                    </a:cubicBezTo>
                    <a:cubicBezTo>
                      <a:pt x="7" y="5"/>
                      <a:pt x="1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5" name="Freeform 1008">
                <a:extLst>
                  <a:ext uri="{FF2B5EF4-FFF2-40B4-BE49-F238E27FC236}">
                    <a16:creationId xmlns:a16="http://schemas.microsoft.com/office/drawing/2014/main" id="{0F2C7EFC-3B38-4B8D-BBFB-CC6DCB8D8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7" y="2015"/>
                <a:ext cx="25" cy="32"/>
              </a:xfrm>
              <a:custGeom>
                <a:avLst/>
                <a:gdLst>
                  <a:gd name="T0" fmla="*/ 0 w 11"/>
                  <a:gd name="T1" fmla="*/ 194 h 13"/>
                  <a:gd name="T2" fmla="*/ 130 w 11"/>
                  <a:gd name="T3" fmla="*/ 62 h 13"/>
                  <a:gd name="T4" fmla="*/ 36 w 11"/>
                  <a:gd name="T5" fmla="*/ 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13"/>
                    </a:moveTo>
                    <a:cubicBezTo>
                      <a:pt x="4" y="11"/>
                      <a:pt x="6" y="3"/>
                      <a:pt x="11" y="4"/>
                    </a:cubicBezTo>
                    <a:cubicBezTo>
                      <a:pt x="9" y="4"/>
                      <a:pt x="5" y="2"/>
                      <a:pt x="3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6" name="Freeform 1009">
                <a:extLst>
                  <a:ext uri="{FF2B5EF4-FFF2-40B4-BE49-F238E27FC236}">
                    <a16:creationId xmlns:a16="http://schemas.microsoft.com/office/drawing/2014/main" id="{0C6AE57F-7E3A-45D4-BB59-0F08F993C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094"/>
                <a:ext cx="27" cy="30"/>
              </a:xfrm>
              <a:custGeom>
                <a:avLst/>
                <a:gdLst>
                  <a:gd name="T0" fmla="*/ 56 w 12"/>
                  <a:gd name="T1" fmla="*/ 188 h 12"/>
                  <a:gd name="T2" fmla="*/ 137 w 12"/>
                  <a:gd name="T3" fmla="*/ 50 h 12"/>
                  <a:gd name="T4" fmla="*/ 0 w 1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5" y="12"/>
                    </a:moveTo>
                    <a:cubicBezTo>
                      <a:pt x="6" y="6"/>
                      <a:pt x="7" y="5"/>
                      <a:pt x="12" y="3"/>
                    </a:cubicBezTo>
                    <a:cubicBezTo>
                      <a:pt x="8" y="4"/>
                      <a:pt x="2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7" name="Freeform 1010">
                <a:extLst>
                  <a:ext uri="{FF2B5EF4-FFF2-40B4-BE49-F238E27FC236}">
                    <a16:creationId xmlns:a16="http://schemas.microsoft.com/office/drawing/2014/main" id="{F299628A-EF69-4DD2-ADE0-08BC20BA3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6" y="2215"/>
                <a:ext cx="30" cy="23"/>
              </a:xfrm>
              <a:custGeom>
                <a:avLst/>
                <a:gdLst>
                  <a:gd name="T0" fmla="*/ 150 w 13"/>
                  <a:gd name="T1" fmla="*/ 20 h 9"/>
                  <a:gd name="T2" fmla="*/ 159 w 13"/>
                  <a:gd name="T3" fmla="*/ 0 h 9"/>
                  <a:gd name="T4" fmla="*/ 97 w 13"/>
                  <a:gd name="T5" fmla="*/ 151 h 9"/>
                  <a:gd name="T6" fmla="*/ 65 w 13"/>
                  <a:gd name="T7" fmla="*/ 84 h 9"/>
                  <a:gd name="T8" fmla="*/ 0 w 13"/>
                  <a:gd name="T9" fmla="*/ 3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12" y="1"/>
                    </a:moveTo>
                    <a:cubicBezTo>
                      <a:pt x="13" y="1"/>
                      <a:pt x="13" y="1"/>
                      <a:pt x="13" y="0"/>
                    </a:cubicBezTo>
                    <a:cubicBezTo>
                      <a:pt x="9" y="0"/>
                      <a:pt x="7" y="6"/>
                      <a:pt x="8" y="9"/>
                    </a:cubicBezTo>
                    <a:cubicBezTo>
                      <a:pt x="7" y="8"/>
                      <a:pt x="7" y="6"/>
                      <a:pt x="5" y="5"/>
                    </a:cubicBezTo>
                    <a:cubicBezTo>
                      <a:pt x="4" y="3"/>
                      <a:pt x="1" y="3"/>
                      <a:pt x="0" y="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8" name="Freeform 1011">
                <a:extLst>
                  <a:ext uri="{FF2B5EF4-FFF2-40B4-BE49-F238E27FC236}">
                    <a16:creationId xmlns:a16="http://schemas.microsoft.com/office/drawing/2014/main" id="{1C76AFB1-4687-4E09-8D42-B465C0211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5" y="2327"/>
                <a:ext cx="30" cy="34"/>
              </a:xfrm>
              <a:custGeom>
                <a:avLst/>
                <a:gdLst>
                  <a:gd name="T0" fmla="*/ 0 w 13"/>
                  <a:gd name="T1" fmla="*/ 100 h 14"/>
                  <a:gd name="T2" fmla="*/ 159 w 13"/>
                  <a:gd name="T3" fmla="*/ 12 h 14"/>
                  <a:gd name="T4" fmla="*/ 122 w 13"/>
                  <a:gd name="T5" fmla="*/ 202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4">
                    <a:moveTo>
                      <a:pt x="0" y="7"/>
                    </a:moveTo>
                    <a:cubicBezTo>
                      <a:pt x="5" y="11"/>
                      <a:pt x="9" y="0"/>
                      <a:pt x="13" y="1"/>
                    </a:cubicBezTo>
                    <a:cubicBezTo>
                      <a:pt x="10" y="4"/>
                      <a:pt x="10" y="10"/>
                      <a:pt x="10" y="14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9" name="Freeform 1012">
                <a:extLst>
                  <a:ext uri="{FF2B5EF4-FFF2-40B4-BE49-F238E27FC236}">
                    <a16:creationId xmlns:a16="http://schemas.microsoft.com/office/drawing/2014/main" id="{820217E8-43AD-42A1-B43C-E4672493F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40"/>
                <a:ext cx="23" cy="23"/>
              </a:xfrm>
              <a:custGeom>
                <a:avLst/>
                <a:gdLst>
                  <a:gd name="T0" fmla="*/ 37 w 10"/>
                  <a:gd name="T1" fmla="*/ 0 h 9"/>
                  <a:gd name="T2" fmla="*/ 122 w 10"/>
                  <a:gd name="T3" fmla="*/ 118 h 9"/>
                  <a:gd name="T4" fmla="*/ 0 w 10"/>
                  <a:gd name="T5" fmla="*/ 151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3" y="0"/>
                    </a:moveTo>
                    <a:cubicBezTo>
                      <a:pt x="2" y="3"/>
                      <a:pt x="6" y="7"/>
                      <a:pt x="10" y="7"/>
                    </a:cubicBezTo>
                    <a:cubicBezTo>
                      <a:pt x="7" y="6"/>
                      <a:pt x="2" y="7"/>
                      <a:pt x="0" y="9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0" name="Freeform 1013">
                <a:extLst>
                  <a:ext uri="{FF2B5EF4-FFF2-40B4-BE49-F238E27FC236}">
                    <a16:creationId xmlns:a16="http://schemas.microsoft.com/office/drawing/2014/main" id="{F662636F-E199-4742-A9AD-C908347C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680"/>
                <a:ext cx="28" cy="25"/>
              </a:xfrm>
              <a:custGeom>
                <a:avLst/>
                <a:gdLst>
                  <a:gd name="T0" fmla="*/ 0 w 12"/>
                  <a:gd name="T1" fmla="*/ 83 h 10"/>
                  <a:gd name="T2" fmla="*/ 152 w 12"/>
                  <a:gd name="T3" fmla="*/ 0 h 10"/>
                  <a:gd name="T4" fmla="*/ 77 w 12"/>
                  <a:gd name="T5" fmla="*/ 158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0">
                    <a:moveTo>
                      <a:pt x="0" y="5"/>
                    </a:moveTo>
                    <a:cubicBezTo>
                      <a:pt x="4" y="6"/>
                      <a:pt x="9" y="2"/>
                      <a:pt x="12" y="0"/>
                    </a:cubicBezTo>
                    <a:cubicBezTo>
                      <a:pt x="10" y="3"/>
                      <a:pt x="7" y="6"/>
                      <a:pt x="6" y="1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1" name="Freeform 1014">
                <a:extLst>
                  <a:ext uri="{FF2B5EF4-FFF2-40B4-BE49-F238E27FC236}">
                    <a16:creationId xmlns:a16="http://schemas.microsoft.com/office/drawing/2014/main" id="{22529EBE-8710-45AE-A651-5ADD35701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" y="1869"/>
                <a:ext cx="42" cy="17"/>
              </a:xfrm>
              <a:custGeom>
                <a:avLst/>
                <a:gdLst>
                  <a:gd name="T0" fmla="*/ 0 w 18"/>
                  <a:gd name="T1" fmla="*/ 100 h 7"/>
                  <a:gd name="T2" fmla="*/ 229 w 18"/>
                  <a:gd name="T3" fmla="*/ 100 h 7"/>
                  <a:gd name="T4" fmla="*/ 142 w 18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" h="7">
                    <a:moveTo>
                      <a:pt x="0" y="7"/>
                    </a:moveTo>
                    <a:cubicBezTo>
                      <a:pt x="6" y="5"/>
                      <a:pt x="12" y="2"/>
                      <a:pt x="18" y="7"/>
                    </a:cubicBezTo>
                    <a:cubicBezTo>
                      <a:pt x="15" y="5"/>
                      <a:pt x="14" y="2"/>
                      <a:pt x="11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2" name="Freeform 1015">
                <a:extLst>
                  <a:ext uri="{FF2B5EF4-FFF2-40B4-BE49-F238E27FC236}">
                    <a16:creationId xmlns:a16="http://schemas.microsoft.com/office/drawing/2014/main" id="{E5145D75-33EB-4AD7-92A6-DB53F5C5D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3" y="1938"/>
                <a:ext cx="37" cy="35"/>
              </a:xfrm>
              <a:custGeom>
                <a:avLst/>
                <a:gdLst>
                  <a:gd name="T0" fmla="*/ 0 w 16"/>
                  <a:gd name="T1" fmla="*/ 50 h 14"/>
                  <a:gd name="T2" fmla="*/ 199 w 16"/>
                  <a:gd name="T3" fmla="*/ 220 h 14"/>
                  <a:gd name="T4" fmla="*/ 134 w 16"/>
                  <a:gd name="T5" fmla="*/ 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0" y="3"/>
                    </a:moveTo>
                    <a:cubicBezTo>
                      <a:pt x="6" y="1"/>
                      <a:pt x="12" y="10"/>
                      <a:pt x="16" y="14"/>
                    </a:cubicBezTo>
                    <a:cubicBezTo>
                      <a:pt x="14" y="11"/>
                      <a:pt x="10" y="3"/>
                      <a:pt x="11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3" name="Freeform 1016">
                <a:extLst>
                  <a:ext uri="{FF2B5EF4-FFF2-40B4-BE49-F238E27FC236}">
                    <a16:creationId xmlns:a16="http://schemas.microsoft.com/office/drawing/2014/main" id="{C690578C-640E-4B35-8087-9C093D042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1795"/>
                <a:ext cx="49" cy="32"/>
              </a:xfrm>
              <a:custGeom>
                <a:avLst/>
                <a:gdLst>
                  <a:gd name="T0" fmla="*/ 266 w 21"/>
                  <a:gd name="T1" fmla="*/ 0 h 13"/>
                  <a:gd name="T2" fmla="*/ 201 w 21"/>
                  <a:gd name="T3" fmla="*/ 194 h 13"/>
                  <a:gd name="T4" fmla="*/ 86 w 21"/>
                  <a:gd name="T5" fmla="*/ 62 h 13"/>
                  <a:gd name="T6" fmla="*/ 0 w 2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" h="13">
                    <a:moveTo>
                      <a:pt x="21" y="0"/>
                    </a:moveTo>
                    <a:cubicBezTo>
                      <a:pt x="18" y="2"/>
                      <a:pt x="13" y="9"/>
                      <a:pt x="16" y="13"/>
                    </a:cubicBezTo>
                    <a:cubicBezTo>
                      <a:pt x="15" y="8"/>
                      <a:pt x="10" y="7"/>
                      <a:pt x="7" y="4"/>
                    </a:cubicBez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4" name="Freeform 1017">
                <a:extLst>
                  <a:ext uri="{FF2B5EF4-FFF2-40B4-BE49-F238E27FC236}">
                    <a16:creationId xmlns:a16="http://schemas.microsoft.com/office/drawing/2014/main" id="{1E73F951-CBDB-4817-BD24-B4F5E0183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9" y="1782"/>
                <a:ext cx="24" cy="35"/>
              </a:xfrm>
              <a:custGeom>
                <a:avLst/>
                <a:gdLst>
                  <a:gd name="T0" fmla="*/ 0 w 10"/>
                  <a:gd name="T1" fmla="*/ 0 h 14"/>
                  <a:gd name="T2" fmla="*/ 82 w 10"/>
                  <a:gd name="T3" fmla="*/ 220 h 14"/>
                  <a:gd name="T4" fmla="*/ 127 w 10"/>
                  <a:gd name="T5" fmla="*/ 2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0" y="0"/>
                    </a:moveTo>
                    <a:cubicBezTo>
                      <a:pt x="4" y="4"/>
                      <a:pt x="8" y="7"/>
                      <a:pt x="6" y="14"/>
                    </a:cubicBezTo>
                    <a:cubicBezTo>
                      <a:pt x="10" y="12"/>
                      <a:pt x="10" y="5"/>
                      <a:pt x="9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5" name="Freeform 1018">
                <a:extLst>
                  <a:ext uri="{FF2B5EF4-FFF2-40B4-BE49-F238E27FC236}">
                    <a16:creationId xmlns:a16="http://schemas.microsoft.com/office/drawing/2014/main" id="{ED9FE8A5-7D8A-423D-B67E-AB5904831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5" y="1938"/>
                <a:ext cx="51" cy="47"/>
              </a:xfrm>
              <a:custGeom>
                <a:avLst/>
                <a:gdLst>
                  <a:gd name="T0" fmla="*/ 0 w 22"/>
                  <a:gd name="T1" fmla="*/ 104 h 19"/>
                  <a:gd name="T2" fmla="*/ 172 w 22"/>
                  <a:gd name="T3" fmla="*/ 0 h 19"/>
                  <a:gd name="T4" fmla="*/ 274 w 22"/>
                  <a:gd name="T5" fmla="*/ 287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19">
                    <a:moveTo>
                      <a:pt x="0" y="7"/>
                    </a:moveTo>
                    <a:cubicBezTo>
                      <a:pt x="4" y="13"/>
                      <a:pt x="15" y="6"/>
                      <a:pt x="14" y="0"/>
                    </a:cubicBezTo>
                    <a:cubicBezTo>
                      <a:pt x="16" y="7"/>
                      <a:pt x="21" y="12"/>
                      <a:pt x="22" y="19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6" name="Freeform 1019">
                <a:extLst>
                  <a:ext uri="{FF2B5EF4-FFF2-40B4-BE49-F238E27FC236}">
                    <a16:creationId xmlns:a16="http://schemas.microsoft.com/office/drawing/2014/main" id="{50C9EFDD-A3E0-4577-B0F3-0008D48F3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3" y="2052"/>
                <a:ext cx="16" cy="72"/>
              </a:xfrm>
              <a:custGeom>
                <a:avLst/>
                <a:gdLst>
                  <a:gd name="T0" fmla="*/ 0 w 7"/>
                  <a:gd name="T1" fmla="*/ 0 h 29"/>
                  <a:gd name="T2" fmla="*/ 11 w 7"/>
                  <a:gd name="T3" fmla="*/ 444 h 29"/>
                  <a:gd name="T4" fmla="*/ 85 w 7"/>
                  <a:gd name="T5" fmla="*/ 290 h 29"/>
                  <a:gd name="T6" fmla="*/ 57 w 7"/>
                  <a:gd name="T7" fmla="*/ 216 h 29"/>
                  <a:gd name="T8" fmla="*/ 11 w 7"/>
                  <a:gd name="T9" fmla="*/ 4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29">
                    <a:moveTo>
                      <a:pt x="0" y="0"/>
                    </a:moveTo>
                    <a:cubicBezTo>
                      <a:pt x="0" y="9"/>
                      <a:pt x="3" y="20"/>
                      <a:pt x="1" y="29"/>
                    </a:cubicBezTo>
                    <a:cubicBezTo>
                      <a:pt x="4" y="26"/>
                      <a:pt x="1" y="19"/>
                      <a:pt x="7" y="19"/>
                    </a:cubicBezTo>
                    <a:cubicBezTo>
                      <a:pt x="6" y="17"/>
                      <a:pt x="5" y="16"/>
                      <a:pt x="5" y="14"/>
                    </a:cubicBezTo>
                    <a:cubicBezTo>
                      <a:pt x="3" y="10"/>
                      <a:pt x="3" y="7"/>
                      <a:pt x="1" y="3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7" name="Freeform 1020">
                <a:extLst>
                  <a:ext uri="{FF2B5EF4-FFF2-40B4-BE49-F238E27FC236}">
                    <a16:creationId xmlns:a16="http://schemas.microsoft.com/office/drawing/2014/main" id="{0258AE16-9F79-4D27-B741-BCC7A9615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985"/>
                <a:ext cx="20" cy="27"/>
              </a:xfrm>
              <a:custGeom>
                <a:avLst/>
                <a:gdLst>
                  <a:gd name="T0" fmla="*/ 0 w 9"/>
                  <a:gd name="T1" fmla="*/ 0 h 11"/>
                  <a:gd name="T2" fmla="*/ 64 w 9"/>
                  <a:gd name="T3" fmla="*/ 162 h 11"/>
                  <a:gd name="T4" fmla="*/ 98 w 9"/>
                  <a:gd name="T5" fmla="*/ 12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0" y="0"/>
                    </a:moveTo>
                    <a:cubicBezTo>
                      <a:pt x="3" y="3"/>
                      <a:pt x="5" y="7"/>
                      <a:pt x="6" y="11"/>
                    </a:cubicBezTo>
                    <a:cubicBezTo>
                      <a:pt x="7" y="8"/>
                      <a:pt x="6" y="4"/>
                      <a:pt x="9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8" name="Freeform 1021">
                <a:extLst>
                  <a:ext uri="{FF2B5EF4-FFF2-40B4-BE49-F238E27FC236}">
                    <a16:creationId xmlns:a16="http://schemas.microsoft.com/office/drawing/2014/main" id="{36A77231-320B-42C8-96C0-DCC9A4A2E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2225"/>
                <a:ext cx="44" cy="20"/>
              </a:xfrm>
              <a:custGeom>
                <a:avLst/>
                <a:gdLst>
                  <a:gd name="T0" fmla="*/ 28 w 19"/>
                  <a:gd name="T1" fmla="*/ 20 h 8"/>
                  <a:gd name="T2" fmla="*/ 0 w 19"/>
                  <a:gd name="T3" fmla="*/ 125 h 8"/>
                  <a:gd name="T4" fmla="*/ 236 w 19"/>
                  <a:gd name="T5" fmla="*/ 33 h 8"/>
                  <a:gd name="T6" fmla="*/ 134 w 19"/>
                  <a:gd name="T7" fmla="*/ 2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8">
                    <a:moveTo>
                      <a:pt x="2" y="1"/>
                    </a:moveTo>
                    <a:cubicBezTo>
                      <a:pt x="4" y="4"/>
                      <a:pt x="2" y="6"/>
                      <a:pt x="0" y="8"/>
                    </a:cubicBezTo>
                    <a:cubicBezTo>
                      <a:pt x="5" y="3"/>
                      <a:pt x="13" y="4"/>
                      <a:pt x="19" y="2"/>
                    </a:cubicBezTo>
                    <a:cubicBezTo>
                      <a:pt x="16" y="2"/>
                      <a:pt x="13" y="0"/>
                      <a:pt x="11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9" name="Freeform 1022">
                <a:extLst>
                  <a:ext uri="{FF2B5EF4-FFF2-40B4-BE49-F238E27FC236}">
                    <a16:creationId xmlns:a16="http://schemas.microsoft.com/office/drawing/2014/main" id="{A945BB97-E3B1-4FB0-98AD-FB6018304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371"/>
                <a:ext cx="37" cy="25"/>
              </a:xfrm>
              <a:custGeom>
                <a:avLst/>
                <a:gdLst>
                  <a:gd name="T0" fmla="*/ 0 w 16"/>
                  <a:gd name="T1" fmla="*/ 0 h 10"/>
                  <a:gd name="T2" fmla="*/ 113 w 16"/>
                  <a:gd name="T3" fmla="*/ 50 h 10"/>
                  <a:gd name="T4" fmla="*/ 199 w 16"/>
                  <a:gd name="T5" fmla="*/ 63 h 10"/>
                  <a:gd name="T6" fmla="*/ 37 w 16"/>
                  <a:gd name="T7" fmla="*/ 158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cubicBezTo>
                      <a:pt x="3" y="2"/>
                      <a:pt x="6" y="3"/>
                      <a:pt x="9" y="3"/>
                    </a:cubicBezTo>
                    <a:cubicBezTo>
                      <a:pt x="12" y="3"/>
                      <a:pt x="14" y="2"/>
                      <a:pt x="16" y="4"/>
                    </a:cubicBezTo>
                    <a:cubicBezTo>
                      <a:pt x="12" y="4"/>
                      <a:pt x="4" y="7"/>
                      <a:pt x="3" y="1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0" name="Freeform 1023">
                <a:extLst>
                  <a:ext uri="{FF2B5EF4-FFF2-40B4-BE49-F238E27FC236}">
                    <a16:creationId xmlns:a16="http://schemas.microsoft.com/office/drawing/2014/main" id="{34725975-4F80-4FD8-B0CD-EE053958E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602"/>
                <a:ext cx="19" cy="20"/>
              </a:xfrm>
              <a:custGeom>
                <a:avLst/>
                <a:gdLst>
                  <a:gd name="T0" fmla="*/ 57 w 8"/>
                  <a:gd name="T1" fmla="*/ 0 h 8"/>
                  <a:gd name="T2" fmla="*/ 107 w 8"/>
                  <a:gd name="T3" fmla="*/ 95 h 8"/>
                  <a:gd name="T4" fmla="*/ 0 w 8"/>
                  <a:gd name="T5" fmla="*/ 12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cubicBezTo>
                      <a:pt x="2" y="3"/>
                      <a:pt x="5" y="5"/>
                      <a:pt x="8" y="6"/>
                    </a:cubicBezTo>
                    <a:cubicBezTo>
                      <a:pt x="6" y="7"/>
                      <a:pt x="2" y="7"/>
                      <a:pt x="0" y="8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1" name="Freeform 1024">
                <a:extLst>
                  <a:ext uri="{FF2B5EF4-FFF2-40B4-BE49-F238E27FC236}">
                    <a16:creationId xmlns:a16="http://schemas.microsoft.com/office/drawing/2014/main" id="{97B97BD6-8CF4-4BDE-BA0B-31DB48B65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1733"/>
                <a:ext cx="23" cy="20"/>
              </a:xfrm>
              <a:custGeom>
                <a:avLst/>
                <a:gdLst>
                  <a:gd name="T0" fmla="*/ 0 w 10"/>
                  <a:gd name="T1" fmla="*/ 0 h 8"/>
                  <a:gd name="T2" fmla="*/ 122 w 10"/>
                  <a:gd name="T3" fmla="*/ 0 h 8"/>
                  <a:gd name="T4" fmla="*/ 74 w 10"/>
                  <a:gd name="T5" fmla="*/ 12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cubicBezTo>
                      <a:pt x="3" y="2"/>
                      <a:pt x="7" y="0"/>
                      <a:pt x="10" y="0"/>
                    </a:cubicBezTo>
                    <a:cubicBezTo>
                      <a:pt x="8" y="2"/>
                      <a:pt x="7" y="5"/>
                      <a:pt x="6" y="8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2" name="Freeform 1025">
                <a:extLst>
                  <a:ext uri="{FF2B5EF4-FFF2-40B4-BE49-F238E27FC236}">
                    <a16:creationId xmlns:a16="http://schemas.microsoft.com/office/drawing/2014/main" id="{0394BB0C-9361-4880-A65A-67360CCBC2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1874"/>
                <a:ext cx="30" cy="15"/>
              </a:xfrm>
              <a:custGeom>
                <a:avLst/>
                <a:gdLst>
                  <a:gd name="T0" fmla="*/ 0 w 13"/>
                  <a:gd name="T1" fmla="*/ 83 h 6"/>
                  <a:gd name="T2" fmla="*/ 111 w 13"/>
                  <a:gd name="T3" fmla="*/ 0 h 6"/>
                  <a:gd name="T4" fmla="*/ 159 w 13"/>
                  <a:gd name="T5" fmla="*/ 95 h 6"/>
                  <a:gd name="T6" fmla="*/ 111 w 13"/>
                  <a:gd name="T7" fmla="*/ 83 h 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6">
                    <a:moveTo>
                      <a:pt x="0" y="5"/>
                    </a:moveTo>
                    <a:cubicBezTo>
                      <a:pt x="3" y="6"/>
                      <a:pt x="6" y="1"/>
                      <a:pt x="9" y="0"/>
                    </a:cubicBezTo>
                    <a:cubicBezTo>
                      <a:pt x="9" y="3"/>
                      <a:pt x="11" y="5"/>
                      <a:pt x="13" y="6"/>
                    </a:cubicBezTo>
                    <a:cubicBezTo>
                      <a:pt x="11" y="6"/>
                      <a:pt x="10" y="5"/>
                      <a:pt x="9" y="5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3" name="Freeform 1026">
                <a:extLst>
                  <a:ext uri="{FF2B5EF4-FFF2-40B4-BE49-F238E27FC236}">
                    <a16:creationId xmlns:a16="http://schemas.microsoft.com/office/drawing/2014/main" id="{3F3D67FA-7207-4A0C-BBAD-9EB2BC6A75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544"/>
                <a:ext cx="23" cy="15"/>
              </a:xfrm>
              <a:custGeom>
                <a:avLst/>
                <a:gdLst>
                  <a:gd name="T0" fmla="*/ 0 w 10"/>
                  <a:gd name="T1" fmla="*/ 95 h 6"/>
                  <a:gd name="T2" fmla="*/ 85 w 10"/>
                  <a:gd name="T3" fmla="*/ 0 h 6"/>
                  <a:gd name="T4" fmla="*/ 122 w 10"/>
                  <a:gd name="T5" fmla="*/ 63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cubicBezTo>
                      <a:pt x="3" y="6"/>
                      <a:pt x="5" y="3"/>
                      <a:pt x="7" y="0"/>
                    </a:cubicBezTo>
                    <a:cubicBezTo>
                      <a:pt x="7" y="2"/>
                      <a:pt x="8" y="3"/>
                      <a:pt x="10" y="4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4" name="Freeform 1027">
                <a:extLst>
                  <a:ext uri="{FF2B5EF4-FFF2-40B4-BE49-F238E27FC236}">
                    <a16:creationId xmlns:a16="http://schemas.microsoft.com/office/drawing/2014/main" id="{81E5863F-B05D-43EC-BAE5-D576DDF0B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472"/>
                <a:ext cx="30" cy="33"/>
              </a:xfrm>
              <a:custGeom>
                <a:avLst/>
                <a:gdLst>
                  <a:gd name="T0" fmla="*/ 12 w 13"/>
                  <a:gd name="T1" fmla="*/ 0 h 13"/>
                  <a:gd name="T2" fmla="*/ 0 w 13"/>
                  <a:gd name="T3" fmla="*/ 213 h 13"/>
                  <a:gd name="T4" fmla="*/ 159 w 13"/>
                  <a:gd name="T5" fmla="*/ 193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3">
                    <a:moveTo>
                      <a:pt x="1" y="0"/>
                    </a:moveTo>
                    <a:cubicBezTo>
                      <a:pt x="3" y="4"/>
                      <a:pt x="6" y="9"/>
                      <a:pt x="0" y="13"/>
                    </a:cubicBezTo>
                    <a:cubicBezTo>
                      <a:pt x="4" y="10"/>
                      <a:pt x="9" y="13"/>
                      <a:pt x="13" y="1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5" name="Freeform 1028">
                <a:extLst>
                  <a:ext uri="{FF2B5EF4-FFF2-40B4-BE49-F238E27FC236}">
                    <a16:creationId xmlns:a16="http://schemas.microsoft.com/office/drawing/2014/main" id="{A6867FD9-F899-48AB-AA8C-4893DDB57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" y="2035"/>
                <a:ext cx="33" cy="37"/>
              </a:xfrm>
              <a:custGeom>
                <a:avLst/>
                <a:gdLst>
                  <a:gd name="T0" fmla="*/ 184 w 14"/>
                  <a:gd name="T1" fmla="*/ 104 h 15"/>
                  <a:gd name="T2" fmla="*/ 184 w 14"/>
                  <a:gd name="T3" fmla="*/ 224 h 15"/>
                  <a:gd name="T4" fmla="*/ 94 w 14"/>
                  <a:gd name="T5" fmla="*/ 121 h 15"/>
                  <a:gd name="T6" fmla="*/ 0 w 1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2" y="10"/>
                      <a:pt x="12" y="12"/>
                      <a:pt x="14" y="15"/>
                    </a:cubicBezTo>
                    <a:cubicBezTo>
                      <a:pt x="11" y="14"/>
                      <a:pt x="9" y="10"/>
                      <a:pt x="7" y="8"/>
                    </a:cubicBezTo>
                    <a:cubicBezTo>
                      <a:pt x="4" y="5"/>
                      <a:pt x="2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6" name="Freeform 1029">
                <a:extLst>
                  <a:ext uri="{FF2B5EF4-FFF2-40B4-BE49-F238E27FC236}">
                    <a16:creationId xmlns:a16="http://schemas.microsoft.com/office/drawing/2014/main" id="{394FB508-255B-490D-AC1D-CBF7B15FD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3" y="2658"/>
                <a:ext cx="23" cy="30"/>
              </a:xfrm>
              <a:custGeom>
                <a:avLst/>
                <a:gdLst>
                  <a:gd name="T0" fmla="*/ 94 w 10"/>
                  <a:gd name="T1" fmla="*/ 188 h 12"/>
                  <a:gd name="T2" fmla="*/ 0 w 10"/>
                  <a:gd name="T3" fmla="*/ 33 h 12"/>
                  <a:gd name="T4" fmla="*/ 122 w 10"/>
                  <a:gd name="T5" fmla="*/ 2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8" y="12"/>
                    </a:moveTo>
                    <a:cubicBezTo>
                      <a:pt x="8" y="7"/>
                      <a:pt x="5" y="3"/>
                      <a:pt x="0" y="2"/>
                    </a:cubicBezTo>
                    <a:cubicBezTo>
                      <a:pt x="3" y="1"/>
                      <a:pt x="6" y="0"/>
                      <a:pt x="10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7" name="Freeform 1030">
                <a:extLst>
                  <a:ext uri="{FF2B5EF4-FFF2-40B4-BE49-F238E27FC236}">
                    <a16:creationId xmlns:a16="http://schemas.microsoft.com/office/drawing/2014/main" id="{6DE93405-4A85-44B1-BC13-D5004A46D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1876"/>
                <a:ext cx="320" cy="65"/>
              </a:xfrm>
              <a:custGeom>
                <a:avLst/>
                <a:gdLst>
                  <a:gd name="T0" fmla="*/ 1721 w 138"/>
                  <a:gd name="T1" fmla="*/ 0 h 26"/>
                  <a:gd name="T2" fmla="*/ 359 w 138"/>
                  <a:gd name="T3" fmla="*/ 175 h 26"/>
                  <a:gd name="T4" fmla="*/ 0 w 138"/>
                  <a:gd name="T5" fmla="*/ 408 h 2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8" h="26">
                    <a:moveTo>
                      <a:pt x="138" y="0"/>
                    </a:moveTo>
                    <a:cubicBezTo>
                      <a:pt x="113" y="25"/>
                      <a:pt x="61" y="3"/>
                      <a:pt x="29" y="11"/>
                    </a:cubicBezTo>
                    <a:cubicBezTo>
                      <a:pt x="17" y="14"/>
                      <a:pt x="11" y="25"/>
                      <a:pt x="0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8" name="Freeform 1031">
                <a:extLst>
                  <a:ext uri="{FF2B5EF4-FFF2-40B4-BE49-F238E27FC236}">
                    <a16:creationId xmlns:a16="http://schemas.microsoft.com/office/drawing/2014/main" id="{2E2AF64F-B4D5-4EA2-A303-50F47EF2C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" y="1459"/>
                <a:ext cx="76" cy="98"/>
              </a:xfrm>
              <a:custGeom>
                <a:avLst/>
                <a:gdLst>
                  <a:gd name="T0" fmla="*/ 0 w 33"/>
                  <a:gd name="T1" fmla="*/ 0 h 40"/>
                  <a:gd name="T2" fmla="*/ 74 w 33"/>
                  <a:gd name="T3" fmla="*/ 397 h 40"/>
                  <a:gd name="T4" fmla="*/ 403 w 33"/>
                  <a:gd name="T5" fmla="*/ 588 h 4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40">
                    <a:moveTo>
                      <a:pt x="0" y="0"/>
                    </a:moveTo>
                    <a:cubicBezTo>
                      <a:pt x="1" y="9"/>
                      <a:pt x="0" y="21"/>
                      <a:pt x="6" y="27"/>
                    </a:cubicBezTo>
                    <a:cubicBezTo>
                      <a:pt x="12" y="35"/>
                      <a:pt x="25" y="35"/>
                      <a:pt x="33" y="4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9" name="Freeform 1032">
                <a:extLst>
                  <a:ext uri="{FF2B5EF4-FFF2-40B4-BE49-F238E27FC236}">
                    <a16:creationId xmlns:a16="http://schemas.microsoft.com/office/drawing/2014/main" id="{B2244DDF-B922-4E23-A186-D1521244C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510"/>
                <a:ext cx="54" cy="75"/>
              </a:xfrm>
              <a:custGeom>
                <a:avLst/>
                <a:gdLst>
                  <a:gd name="T0" fmla="*/ 298 w 23"/>
                  <a:gd name="T1" fmla="*/ 0 h 30"/>
                  <a:gd name="T2" fmla="*/ 193 w 23"/>
                  <a:gd name="T3" fmla="*/ 363 h 30"/>
                  <a:gd name="T4" fmla="*/ 0 w 23"/>
                  <a:gd name="T5" fmla="*/ 470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30">
                    <a:moveTo>
                      <a:pt x="23" y="0"/>
                    </a:moveTo>
                    <a:cubicBezTo>
                      <a:pt x="18" y="7"/>
                      <a:pt x="22" y="16"/>
                      <a:pt x="15" y="23"/>
                    </a:cubicBezTo>
                    <a:cubicBezTo>
                      <a:pt x="11" y="27"/>
                      <a:pt x="5" y="27"/>
                      <a:pt x="0" y="3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0" name="Freeform 1033">
                <a:extLst>
                  <a:ext uri="{FF2B5EF4-FFF2-40B4-BE49-F238E27FC236}">
                    <a16:creationId xmlns:a16="http://schemas.microsoft.com/office/drawing/2014/main" id="{9488ADC1-B4C6-4B47-9160-8B16A59BF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2" y="1533"/>
                <a:ext cx="75" cy="74"/>
              </a:xfrm>
              <a:custGeom>
                <a:avLst/>
                <a:gdLst>
                  <a:gd name="T0" fmla="*/ 413 w 32"/>
                  <a:gd name="T1" fmla="*/ 0 h 30"/>
                  <a:gd name="T2" fmla="*/ 246 w 32"/>
                  <a:gd name="T3" fmla="*/ 377 h 30"/>
                  <a:gd name="T4" fmla="*/ 0 w 32"/>
                  <a:gd name="T5" fmla="*/ 439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30">
                    <a:moveTo>
                      <a:pt x="32" y="0"/>
                    </a:moveTo>
                    <a:cubicBezTo>
                      <a:pt x="30" y="8"/>
                      <a:pt x="26" y="20"/>
                      <a:pt x="19" y="25"/>
                    </a:cubicBezTo>
                    <a:cubicBezTo>
                      <a:pt x="12" y="30"/>
                      <a:pt x="7" y="27"/>
                      <a:pt x="0" y="2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1" name="Freeform 1034">
                <a:extLst>
                  <a:ext uri="{FF2B5EF4-FFF2-40B4-BE49-F238E27FC236}">
                    <a16:creationId xmlns:a16="http://schemas.microsoft.com/office/drawing/2014/main" id="{F4A20335-1CA0-47A8-9A5D-6AB4DB830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" y="1758"/>
                <a:ext cx="65" cy="27"/>
              </a:xfrm>
              <a:custGeom>
                <a:avLst/>
                <a:gdLst>
                  <a:gd name="T0" fmla="*/ 351 w 28"/>
                  <a:gd name="T1" fmla="*/ 162 h 11"/>
                  <a:gd name="T2" fmla="*/ 0 w 28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8" h="11">
                    <a:moveTo>
                      <a:pt x="28" y="11"/>
                    </a:moveTo>
                    <a:cubicBezTo>
                      <a:pt x="19" y="9"/>
                      <a:pt x="7" y="8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2" name="Freeform 1035">
                <a:extLst>
                  <a:ext uri="{FF2B5EF4-FFF2-40B4-BE49-F238E27FC236}">
                    <a16:creationId xmlns:a16="http://schemas.microsoft.com/office/drawing/2014/main" id="{4F243C3E-1512-488E-BFD6-D3B1FFC5B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186"/>
                <a:ext cx="93" cy="44"/>
              </a:xfrm>
              <a:custGeom>
                <a:avLst/>
                <a:gdLst>
                  <a:gd name="T0" fmla="*/ 502 w 40"/>
                  <a:gd name="T1" fmla="*/ 264 h 18"/>
                  <a:gd name="T2" fmla="*/ 188 w 40"/>
                  <a:gd name="T3" fmla="*/ 220 h 18"/>
                  <a:gd name="T4" fmla="*/ 0 w 40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" h="18">
                    <a:moveTo>
                      <a:pt x="40" y="18"/>
                    </a:moveTo>
                    <a:cubicBezTo>
                      <a:pt x="32" y="16"/>
                      <a:pt x="21" y="18"/>
                      <a:pt x="15" y="15"/>
                    </a:cubicBezTo>
                    <a:cubicBezTo>
                      <a:pt x="8" y="12"/>
                      <a:pt x="6" y="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3" name="Freeform 1036">
                <a:extLst>
                  <a:ext uri="{FF2B5EF4-FFF2-40B4-BE49-F238E27FC236}">
                    <a16:creationId xmlns:a16="http://schemas.microsoft.com/office/drawing/2014/main" id="{CE37B019-DC45-4FA0-86C9-22A97C147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1483"/>
                <a:ext cx="67" cy="119"/>
              </a:xfrm>
              <a:custGeom>
                <a:avLst/>
                <a:gdLst>
                  <a:gd name="T0" fmla="*/ 49 w 29"/>
                  <a:gd name="T1" fmla="*/ 0 h 48"/>
                  <a:gd name="T2" fmla="*/ 358 w 29"/>
                  <a:gd name="T3" fmla="*/ 731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9" h="48">
                    <a:moveTo>
                      <a:pt x="4" y="0"/>
                    </a:moveTo>
                    <a:cubicBezTo>
                      <a:pt x="0" y="16"/>
                      <a:pt x="15" y="39"/>
                      <a:pt x="29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4" name="Freeform 1037">
                <a:extLst>
                  <a:ext uri="{FF2B5EF4-FFF2-40B4-BE49-F238E27FC236}">
                    <a16:creationId xmlns:a16="http://schemas.microsoft.com/office/drawing/2014/main" id="{999D77DE-9769-4424-B4F2-483B3A7CC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671"/>
                <a:ext cx="116" cy="119"/>
              </a:xfrm>
              <a:custGeom>
                <a:avLst/>
                <a:gdLst>
                  <a:gd name="T0" fmla="*/ 0 w 50"/>
                  <a:gd name="T1" fmla="*/ 0 h 48"/>
                  <a:gd name="T2" fmla="*/ 248 w 50"/>
                  <a:gd name="T3" fmla="*/ 412 h 48"/>
                  <a:gd name="T4" fmla="*/ 624 w 50"/>
                  <a:gd name="T5" fmla="*/ 731 h 4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0" h="48">
                    <a:moveTo>
                      <a:pt x="0" y="0"/>
                    </a:moveTo>
                    <a:cubicBezTo>
                      <a:pt x="9" y="7"/>
                      <a:pt x="12" y="18"/>
                      <a:pt x="20" y="27"/>
                    </a:cubicBezTo>
                    <a:cubicBezTo>
                      <a:pt x="28" y="36"/>
                      <a:pt x="43" y="37"/>
                      <a:pt x="50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5" name="Freeform 1038">
                <a:extLst>
                  <a:ext uri="{FF2B5EF4-FFF2-40B4-BE49-F238E27FC236}">
                    <a16:creationId xmlns:a16="http://schemas.microsoft.com/office/drawing/2014/main" id="{1960CBA0-B613-4EC6-A321-10A2E47C9D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2" y="1728"/>
                <a:ext cx="35" cy="67"/>
              </a:xfrm>
              <a:custGeom>
                <a:avLst/>
                <a:gdLst>
                  <a:gd name="T0" fmla="*/ 0 w 15"/>
                  <a:gd name="T1" fmla="*/ 0 h 27"/>
                  <a:gd name="T2" fmla="*/ 77 w 15"/>
                  <a:gd name="T3" fmla="*/ 412 h 2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" h="27">
                    <a:moveTo>
                      <a:pt x="0" y="0"/>
                    </a:moveTo>
                    <a:cubicBezTo>
                      <a:pt x="6" y="8"/>
                      <a:pt x="15" y="19"/>
                      <a:pt x="6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6" name="Freeform 1039">
                <a:extLst>
                  <a:ext uri="{FF2B5EF4-FFF2-40B4-BE49-F238E27FC236}">
                    <a16:creationId xmlns:a16="http://schemas.microsoft.com/office/drawing/2014/main" id="{E1713681-B9FA-46C8-B7C1-477E7DF54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6" y="2208"/>
                <a:ext cx="58" cy="84"/>
              </a:xfrm>
              <a:custGeom>
                <a:avLst/>
                <a:gdLst>
                  <a:gd name="T0" fmla="*/ 0 w 25"/>
                  <a:gd name="T1" fmla="*/ 0 h 34"/>
                  <a:gd name="T2" fmla="*/ 313 w 25"/>
                  <a:gd name="T3" fmla="*/ 514 h 3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34">
                    <a:moveTo>
                      <a:pt x="0" y="0"/>
                    </a:moveTo>
                    <a:cubicBezTo>
                      <a:pt x="13" y="9"/>
                      <a:pt x="19" y="19"/>
                      <a:pt x="25" y="3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7" name="Freeform 1040">
                <a:extLst>
                  <a:ext uri="{FF2B5EF4-FFF2-40B4-BE49-F238E27FC236}">
                    <a16:creationId xmlns:a16="http://schemas.microsoft.com/office/drawing/2014/main" id="{D0C8700D-C38A-4018-8BD8-C3B305F10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2596"/>
                <a:ext cx="9" cy="32"/>
              </a:xfrm>
              <a:custGeom>
                <a:avLst/>
                <a:gdLst>
                  <a:gd name="T0" fmla="*/ 0 w 4"/>
                  <a:gd name="T1" fmla="*/ 0 h 13"/>
                  <a:gd name="T2" fmla="*/ 45 w 4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3"/>
                      <a:pt x="2" y="10"/>
                      <a:pt x="4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8" name="Freeform 1041">
                <a:extLst>
                  <a:ext uri="{FF2B5EF4-FFF2-40B4-BE49-F238E27FC236}">
                    <a16:creationId xmlns:a16="http://schemas.microsoft.com/office/drawing/2014/main" id="{AB5DBBD6-8406-46AC-92B6-306FB478F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4" y="2307"/>
                <a:ext cx="60" cy="67"/>
              </a:xfrm>
              <a:custGeom>
                <a:avLst/>
                <a:gdLst>
                  <a:gd name="T0" fmla="*/ 309 w 26"/>
                  <a:gd name="T1" fmla="*/ 0 h 27"/>
                  <a:gd name="T2" fmla="*/ 0 w 26"/>
                  <a:gd name="T3" fmla="*/ 412 h 2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6" h="27">
                    <a:moveTo>
                      <a:pt x="25" y="0"/>
                    </a:moveTo>
                    <a:cubicBezTo>
                      <a:pt x="26" y="12"/>
                      <a:pt x="9" y="24"/>
                      <a:pt x="0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9" name="Freeform 1042">
                <a:extLst>
                  <a:ext uri="{FF2B5EF4-FFF2-40B4-BE49-F238E27FC236}">
                    <a16:creationId xmlns:a16="http://schemas.microsoft.com/office/drawing/2014/main" id="{862374A6-1517-40FB-885D-8F295560E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2383"/>
                <a:ext cx="58" cy="15"/>
              </a:xfrm>
              <a:custGeom>
                <a:avLst/>
                <a:gdLst>
                  <a:gd name="T0" fmla="*/ 313 w 25"/>
                  <a:gd name="T1" fmla="*/ 95 h 6"/>
                  <a:gd name="T2" fmla="*/ 0 w 25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6">
                    <a:moveTo>
                      <a:pt x="25" y="6"/>
                    </a:moveTo>
                    <a:cubicBezTo>
                      <a:pt x="14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0" name="Freeform 1043">
                <a:extLst>
                  <a:ext uri="{FF2B5EF4-FFF2-40B4-BE49-F238E27FC236}">
                    <a16:creationId xmlns:a16="http://schemas.microsoft.com/office/drawing/2014/main" id="{354A64DE-EE45-487E-9C9C-B83AAD0C3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2796"/>
                <a:ext cx="118" cy="55"/>
              </a:xfrm>
              <a:custGeom>
                <a:avLst/>
                <a:gdLst>
                  <a:gd name="T0" fmla="*/ 632 w 51"/>
                  <a:gd name="T1" fmla="*/ 345 h 22"/>
                  <a:gd name="T2" fmla="*/ 0 w 51"/>
                  <a:gd name="T3" fmla="*/ 63 h 2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1" h="22">
                    <a:moveTo>
                      <a:pt x="51" y="22"/>
                    </a:moveTo>
                    <a:cubicBezTo>
                      <a:pt x="31" y="15"/>
                      <a:pt x="23" y="0"/>
                      <a:pt x="0" y="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1" name="Freeform 1044">
                <a:extLst>
                  <a:ext uri="{FF2B5EF4-FFF2-40B4-BE49-F238E27FC236}">
                    <a16:creationId xmlns:a16="http://schemas.microsoft.com/office/drawing/2014/main" id="{E00BC375-214F-44E8-9D8B-D80856F40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2903"/>
                <a:ext cx="32" cy="76"/>
              </a:xfrm>
              <a:custGeom>
                <a:avLst/>
                <a:gdLst>
                  <a:gd name="T0" fmla="*/ 0 w 14"/>
                  <a:gd name="T1" fmla="*/ 0 h 31"/>
                  <a:gd name="T2" fmla="*/ 158 w 14"/>
                  <a:gd name="T3" fmla="*/ 456 h 3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31">
                    <a:moveTo>
                      <a:pt x="0" y="0"/>
                    </a:moveTo>
                    <a:cubicBezTo>
                      <a:pt x="10" y="6"/>
                      <a:pt x="14" y="19"/>
                      <a:pt x="13" y="3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2" name="Freeform 1045">
                <a:extLst>
                  <a:ext uri="{FF2B5EF4-FFF2-40B4-BE49-F238E27FC236}">
                    <a16:creationId xmlns:a16="http://schemas.microsoft.com/office/drawing/2014/main" id="{1F754615-7D36-4BF7-951A-F1F766E53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7" y="1424"/>
                <a:ext cx="58" cy="161"/>
              </a:xfrm>
              <a:custGeom>
                <a:avLst/>
                <a:gdLst>
                  <a:gd name="T0" fmla="*/ 0 w 25"/>
                  <a:gd name="T1" fmla="*/ 0 h 65"/>
                  <a:gd name="T2" fmla="*/ 313 w 25"/>
                  <a:gd name="T3" fmla="*/ 988 h 6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65">
                    <a:moveTo>
                      <a:pt x="0" y="0"/>
                    </a:moveTo>
                    <a:cubicBezTo>
                      <a:pt x="5" y="17"/>
                      <a:pt x="1" y="61"/>
                      <a:pt x="25" y="6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3" name="Freeform 1046">
                <a:extLst>
                  <a:ext uri="{FF2B5EF4-FFF2-40B4-BE49-F238E27FC236}">
                    <a16:creationId xmlns:a16="http://schemas.microsoft.com/office/drawing/2014/main" id="{EB3752A4-C4C5-4F7B-93C0-1A305E541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1609"/>
                <a:ext cx="141" cy="30"/>
              </a:xfrm>
              <a:custGeom>
                <a:avLst/>
                <a:gdLst>
                  <a:gd name="T0" fmla="*/ 754 w 61"/>
                  <a:gd name="T1" fmla="*/ 20 h 12"/>
                  <a:gd name="T2" fmla="*/ 0 w 61"/>
                  <a:gd name="T3" fmla="*/ 188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1" h="12">
                    <a:moveTo>
                      <a:pt x="61" y="1"/>
                    </a:moveTo>
                    <a:cubicBezTo>
                      <a:pt x="36" y="0"/>
                      <a:pt x="23" y="4"/>
                      <a:pt x="0" y="1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4" name="Freeform 1047">
                <a:extLst>
                  <a:ext uri="{FF2B5EF4-FFF2-40B4-BE49-F238E27FC236}">
                    <a16:creationId xmlns:a16="http://schemas.microsoft.com/office/drawing/2014/main" id="{4AA52978-4BA9-417D-B106-010771FE8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562"/>
                <a:ext cx="19" cy="60"/>
              </a:xfrm>
              <a:custGeom>
                <a:avLst/>
                <a:gdLst>
                  <a:gd name="T0" fmla="*/ 95 w 8"/>
                  <a:gd name="T1" fmla="*/ 0 h 24"/>
                  <a:gd name="T2" fmla="*/ 0 w 8"/>
                  <a:gd name="T3" fmla="*/ 375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24">
                    <a:moveTo>
                      <a:pt x="7" y="0"/>
                    </a:moveTo>
                    <a:cubicBezTo>
                      <a:pt x="8" y="9"/>
                      <a:pt x="1" y="21"/>
                      <a:pt x="0" y="2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5" name="Freeform 1048">
                <a:extLst>
                  <a:ext uri="{FF2B5EF4-FFF2-40B4-BE49-F238E27FC236}">
                    <a16:creationId xmlns:a16="http://schemas.microsoft.com/office/drawing/2014/main" id="{75AC1A38-FBA8-4863-A58B-7B057BC22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2638"/>
                <a:ext cx="72" cy="116"/>
              </a:xfrm>
              <a:custGeom>
                <a:avLst/>
                <a:gdLst>
                  <a:gd name="T0" fmla="*/ 388 w 31"/>
                  <a:gd name="T1" fmla="*/ 0 h 47"/>
                  <a:gd name="T2" fmla="*/ 86 w 31"/>
                  <a:gd name="T3" fmla="*/ 316 h 47"/>
                  <a:gd name="T4" fmla="*/ 0 w 31"/>
                  <a:gd name="T5" fmla="*/ 706 h 4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" h="47">
                    <a:moveTo>
                      <a:pt x="31" y="0"/>
                    </a:moveTo>
                    <a:cubicBezTo>
                      <a:pt x="25" y="9"/>
                      <a:pt x="13" y="11"/>
                      <a:pt x="7" y="21"/>
                    </a:cubicBezTo>
                    <a:cubicBezTo>
                      <a:pt x="2" y="29"/>
                      <a:pt x="3" y="38"/>
                      <a:pt x="0" y="4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6" name="Freeform 1049">
                <a:extLst>
                  <a:ext uri="{FF2B5EF4-FFF2-40B4-BE49-F238E27FC236}">
                    <a16:creationId xmlns:a16="http://schemas.microsoft.com/office/drawing/2014/main" id="{7237901C-5B7E-4C7E-8F7A-2D5C33345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9" y="2688"/>
                <a:ext cx="46" cy="12"/>
              </a:xfrm>
              <a:custGeom>
                <a:avLst/>
                <a:gdLst>
                  <a:gd name="T0" fmla="*/ 244 w 20"/>
                  <a:gd name="T1" fmla="*/ 70 h 5"/>
                  <a:gd name="T2" fmla="*/ 0 w 20"/>
                  <a:gd name="T3" fmla="*/ 12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0" h="5">
                    <a:moveTo>
                      <a:pt x="20" y="5"/>
                    </a:moveTo>
                    <a:cubicBezTo>
                      <a:pt x="15" y="0"/>
                      <a:pt x="7" y="1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7" name="Freeform 1050">
                <a:extLst>
                  <a:ext uri="{FF2B5EF4-FFF2-40B4-BE49-F238E27FC236}">
                    <a16:creationId xmlns:a16="http://schemas.microsoft.com/office/drawing/2014/main" id="{9EF6B15B-B3D2-4A27-961A-39DCCEF20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418"/>
                <a:ext cx="40" cy="64"/>
              </a:xfrm>
              <a:custGeom>
                <a:avLst/>
                <a:gdLst>
                  <a:gd name="T0" fmla="*/ 221 w 17"/>
                  <a:gd name="T1" fmla="*/ 0 h 26"/>
                  <a:gd name="T2" fmla="*/ 0 w 17"/>
                  <a:gd name="T3" fmla="*/ 389 h 2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7" h="26">
                    <a:moveTo>
                      <a:pt x="17" y="0"/>
                    </a:moveTo>
                    <a:cubicBezTo>
                      <a:pt x="16" y="11"/>
                      <a:pt x="9" y="20"/>
                      <a:pt x="0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8" name="Freeform 1051">
                <a:extLst>
                  <a:ext uri="{FF2B5EF4-FFF2-40B4-BE49-F238E27FC236}">
                    <a16:creationId xmlns:a16="http://schemas.microsoft.com/office/drawing/2014/main" id="{C6DF4E49-BE73-4BCB-B1AE-21292F084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45"/>
                <a:ext cx="83" cy="27"/>
              </a:xfrm>
              <a:custGeom>
                <a:avLst/>
                <a:gdLst>
                  <a:gd name="T0" fmla="*/ 440 w 36"/>
                  <a:gd name="T1" fmla="*/ 162 h 11"/>
                  <a:gd name="T2" fmla="*/ 0 w 36"/>
                  <a:gd name="T3" fmla="*/ 91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" h="11">
                    <a:moveTo>
                      <a:pt x="36" y="11"/>
                    </a:moveTo>
                    <a:cubicBezTo>
                      <a:pt x="24" y="0"/>
                      <a:pt x="14" y="4"/>
                      <a:pt x="0" y="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9" name="Freeform 1052">
                <a:extLst>
                  <a:ext uri="{FF2B5EF4-FFF2-40B4-BE49-F238E27FC236}">
                    <a16:creationId xmlns:a16="http://schemas.microsoft.com/office/drawing/2014/main" id="{EBFA17FE-A9D6-46CD-8772-822BFDA77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" y="1716"/>
                <a:ext cx="21" cy="42"/>
              </a:xfrm>
              <a:custGeom>
                <a:avLst/>
                <a:gdLst>
                  <a:gd name="T0" fmla="*/ 114 w 9"/>
                  <a:gd name="T1" fmla="*/ 0 h 17"/>
                  <a:gd name="T2" fmla="*/ 0 w 9"/>
                  <a:gd name="T3" fmla="*/ 183 h 17"/>
                  <a:gd name="T4" fmla="*/ 0 w 9"/>
                  <a:gd name="T5" fmla="*/ 257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7">
                    <a:moveTo>
                      <a:pt x="9" y="0"/>
                    </a:moveTo>
                    <a:cubicBezTo>
                      <a:pt x="3" y="3"/>
                      <a:pt x="1" y="7"/>
                      <a:pt x="0" y="12"/>
                    </a:cubicBezTo>
                    <a:cubicBezTo>
                      <a:pt x="0" y="14"/>
                      <a:pt x="0" y="16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0" name="Freeform 1053">
                <a:extLst>
                  <a:ext uri="{FF2B5EF4-FFF2-40B4-BE49-F238E27FC236}">
                    <a16:creationId xmlns:a16="http://schemas.microsoft.com/office/drawing/2014/main" id="{1A9DDD84-9213-40BA-9C47-DF0630CCE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1862"/>
                <a:ext cx="27" cy="24"/>
              </a:xfrm>
              <a:custGeom>
                <a:avLst/>
                <a:gdLst>
                  <a:gd name="T0" fmla="*/ 0 w 12"/>
                  <a:gd name="T1" fmla="*/ 139 h 10"/>
                  <a:gd name="T2" fmla="*/ 137 w 12"/>
                  <a:gd name="T3" fmla="*/ 0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10">
                    <a:moveTo>
                      <a:pt x="0" y="10"/>
                    </a:moveTo>
                    <a:cubicBezTo>
                      <a:pt x="6" y="9"/>
                      <a:pt x="10" y="5"/>
                      <a:pt x="12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1" name="Freeform 1054">
                <a:extLst>
                  <a:ext uri="{FF2B5EF4-FFF2-40B4-BE49-F238E27FC236}">
                    <a16:creationId xmlns:a16="http://schemas.microsoft.com/office/drawing/2014/main" id="{16096218-5560-4C16-9C00-71E539ACA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2557"/>
                <a:ext cx="111" cy="12"/>
              </a:xfrm>
              <a:custGeom>
                <a:avLst/>
                <a:gdLst>
                  <a:gd name="T0" fmla="*/ 0 w 48"/>
                  <a:gd name="T1" fmla="*/ 12 h 5"/>
                  <a:gd name="T2" fmla="*/ 199 w 48"/>
                  <a:gd name="T3" fmla="*/ 70 h 5"/>
                  <a:gd name="T4" fmla="*/ 444 w 48"/>
                  <a:gd name="T5" fmla="*/ 12 h 5"/>
                  <a:gd name="T6" fmla="*/ 594 w 48"/>
                  <a:gd name="T7" fmla="*/ 12 h 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" h="5">
                    <a:moveTo>
                      <a:pt x="0" y="1"/>
                    </a:moveTo>
                    <a:cubicBezTo>
                      <a:pt x="3" y="5"/>
                      <a:pt x="12" y="5"/>
                      <a:pt x="16" y="5"/>
                    </a:cubicBezTo>
                    <a:cubicBezTo>
                      <a:pt x="23" y="5"/>
                      <a:pt x="29" y="2"/>
                      <a:pt x="36" y="1"/>
                    </a:cubicBezTo>
                    <a:cubicBezTo>
                      <a:pt x="40" y="0"/>
                      <a:pt x="44" y="1"/>
                      <a:pt x="48" y="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2" name="Freeform 1055">
                <a:extLst>
                  <a:ext uri="{FF2B5EF4-FFF2-40B4-BE49-F238E27FC236}">
                    <a16:creationId xmlns:a16="http://schemas.microsoft.com/office/drawing/2014/main" id="{AC7B7676-0B95-42E3-B5B1-F4FF0B16D3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3" y="2247"/>
                <a:ext cx="195" cy="280"/>
              </a:xfrm>
              <a:custGeom>
                <a:avLst/>
                <a:gdLst>
                  <a:gd name="T0" fmla="*/ 1052 w 84"/>
                  <a:gd name="T1" fmla="*/ 1720 h 113"/>
                  <a:gd name="T2" fmla="*/ 0 w 84"/>
                  <a:gd name="T3" fmla="*/ 0 h 1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4" h="113">
                    <a:moveTo>
                      <a:pt x="84" y="113"/>
                    </a:moveTo>
                    <a:cubicBezTo>
                      <a:pt x="35" y="109"/>
                      <a:pt x="22" y="3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3" name="Freeform 1056">
                <a:extLst>
                  <a:ext uri="{FF2B5EF4-FFF2-40B4-BE49-F238E27FC236}">
                    <a16:creationId xmlns:a16="http://schemas.microsoft.com/office/drawing/2014/main" id="{CD4D96FF-ABA6-410A-B161-DF59B5A89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495"/>
                <a:ext cx="350" cy="163"/>
              </a:xfrm>
              <a:custGeom>
                <a:avLst/>
                <a:gdLst>
                  <a:gd name="T0" fmla="*/ 1880 w 151"/>
                  <a:gd name="T1" fmla="*/ 74 h 66"/>
                  <a:gd name="T2" fmla="*/ 0 w 151"/>
                  <a:gd name="T3" fmla="*/ 995 h 6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1" h="66">
                    <a:moveTo>
                      <a:pt x="151" y="5"/>
                    </a:moveTo>
                    <a:cubicBezTo>
                      <a:pt x="121" y="0"/>
                      <a:pt x="41" y="9"/>
                      <a:pt x="0" y="6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4" name="Freeform 1057">
                <a:extLst>
                  <a:ext uri="{FF2B5EF4-FFF2-40B4-BE49-F238E27FC236}">
                    <a16:creationId xmlns:a16="http://schemas.microsoft.com/office/drawing/2014/main" id="{2B8AA259-EB81-4933-ACE6-2A5979AC8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7" y="1520"/>
                <a:ext cx="61" cy="47"/>
              </a:xfrm>
              <a:custGeom>
                <a:avLst/>
                <a:gdLst>
                  <a:gd name="T0" fmla="*/ 258 w 26"/>
                  <a:gd name="T1" fmla="*/ 257 h 19"/>
                  <a:gd name="T2" fmla="*/ 307 w 26"/>
                  <a:gd name="T3" fmla="*/ 42 h 19"/>
                  <a:gd name="T4" fmla="*/ 155 w 26"/>
                  <a:gd name="T5" fmla="*/ 287 h 19"/>
                  <a:gd name="T6" fmla="*/ 155 w 26"/>
                  <a:gd name="T7" fmla="*/ 0 h 19"/>
                  <a:gd name="T8" fmla="*/ 0 w 26"/>
                  <a:gd name="T9" fmla="*/ 25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0" y="17"/>
                    </a:moveTo>
                    <a:cubicBezTo>
                      <a:pt x="24" y="13"/>
                      <a:pt x="26" y="8"/>
                      <a:pt x="24" y="3"/>
                    </a:cubicBezTo>
                    <a:cubicBezTo>
                      <a:pt x="18" y="5"/>
                      <a:pt x="13" y="13"/>
                      <a:pt x="12" y="19"/>
                    </a:cubicBezTo>
                    <a:cubicBezTo>
                      <a:pt x="16" y="15"/>
                      <a:pt x="15" y="4"/>
                      <a:pt x="12" y="0"/>
                    </a:cubicBezTo>
                    <a:cubicBezTo>
                      <a:pt x="7" y="4"/>
                      <a:pt x="4" y="11"/>
                      <a:pt x="0" y="1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5" name="Freeform 1058">
                <a:extLst>
                  <a:ext uri="{FF2B5EF4-FFF2-40B4-BE49-F238E27FC236}">
                    <a16:creationId xmlns:a16="http://schemas.microsoft.com/office/drawing/2014/main" id="{7026530A-5516-4E80-B4B7-2706D7AE4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0" y="1572"/>
                <a:ext cx="28" cy="37"/>
              </a:xfrm>
              <a:custGeom>
                <a:avLst/>
                <a:gdLst>
                  <a:gd name="T0" fmla="*/ 142 w 12"/>
                  <a:gd name="T1" fmla="*/ 224 h 15"/>
                  <a:gd name="T2" fmla="*/ 142 w 12"/>
                  <a:gd name="T3" fmla="*/ 104 h 15"/>
                  <a:gd name="T4" fmla="*/ 28 w 12"/>
                  <a:gd name="T5" fmla="*/ 183 h 15"/>
                  <a:gd name="T6" fmla="*/ 65 w 12"/>
                  <a:gd name="T7" fmla="*/ 12 h 15"/>
                  <a:gd name="T8" fmla="*/ 0 w 12"/>
                  <a:gd name="T9" fmla="*/ 4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15">
                    <a:moveTo>
                      <a:pt x="11" y="15"/>
                    </a:moveTo>
                    <a:cubicBezTo>
                      <a:pt x="12" y="12"/>
                      <a:pt x="12" y="9"/>
                      <a:pt x="11" y="7"/>
                    </a:cubicBezTo>
                    <a:cubicBezTo>
                      <a:pt x="7" y="7"/>
                      <a:pt x="4" y="9"/>
                      <a:pt x="2" y="12"/>
                    </a:cubicBezTo>
                    <a:cubicBezTo>
                      <a:pt x="5" y="9"/>
                      <a:pt x="7" y="5"/>
                      <a:pt x="5" y="1"/>
                    </a:cubicBezTo>
                    <a:cubicBezTo>
                      <a:pt x="3" y="0"/>
                      <a:pt x="2" y="2"/>
                      <a:pt x="0" y="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6" name="Freeform 1059">
                <a:extLst>
                  <a:ext uri="{FF2B5EF4-FFF2-40B4-BE49-F238E27FC236}">
                    <a16:creationId xmlns:a16="http://schemas.microsoft.com/office/drawing/2014/main" id="{06D36C6B-AC51-4ED6-BEA7-E57090122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" y="1617"/>
                <a:ext cx="26" cy="25"/>
              </a:xfrm>
              <a:custGeom>
                <a:avLst/>
                <a:gdLst>
                  <a:gd name="T0" fmla="*/ 0 w 11"/>
                  <a:gd name="T1" fmla="*/ 95 h 10"/>
                  <a:gd name="T2" fmla="*/ 144 w 11"/>
                  <a:gd name="T3" fmla="*/ 145 h 10"/>
                  <a:gd name="T4" fmla="*/ 0 w 11"/>
                  <a:gd name="T5" fmla="*/ 2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0" y="6"/>
                    </a:moveTo>
                    <a:cubicBezTo>
                      <a:pt x="4" y="8"/>
                      <a:pt x="7" y="10"/>
                      <a:pt x="11" y="9"/>
                    </a:cubicBezTo>
                    <a:cubicBezTo>
                      <a:pt x="11" y="4"/>
                      <a:pt x="5" y="0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7" name="Freeform 1060">
                <a:extLst>
                  <a:ext uri="{FF2B5EF4-FFF2-40B4-BE49-F238E27FC236}">
                    <a16:creationId xmlns:a16="http://schemas.microsoft.com/office/drawing/2014/main" id="{45258BB6-4D4A-430B-8DBB-2414CFF41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637"/>
                <a:ext cx="49" cy="32"/>
              </a:xfrm>
              <a:custGeom>
                <a:avLst/>
                <a:gdLst>
                  <a:gd name="T0" fmla="*/ 37 w 21"/>
                  <a:gd name="T1" fmla="*/ 42 h 13"/>
                  <a:gd name="T2" fmla="*/ 266 w 21"/>
                  <a:gd name="T3" fmla="*/ 42 h 13"/>
                  <a:gd name="T4" fmla="*/ 0 w 21"/>
                  <a:gd name="T5" fmla="*/ 194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3" y="3"/>
                    </a:moveTo>
                    <a:cubicBezTo>
                      <a:pt x="8" y="3"/>
                      <a:pt x="16" y="0"/>
                      <a:pt x="21" y="3"/>
                    </a:cubicBezTo>
                    <a:cubicBezTo>
                      <a:pt x="20" y="10"/>
                      <a:pt x="7" y="13"/>
                      <a:pt x="0" y="1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8" name="Freeform 1061">
                <a:extLst>
                  <a:ext uri="{FF2B5EF4-FFF2-40B4-BE49-F238E27FC236}">
                    <a16:creationId xmlns:a16="http://schemas.microsoft.com/office/drawing/2014/main" id="{7009085E-10E9-4139-A861-32B339D2B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" y="1590"/>
                <a:ext cx="9" cy="32"/>
              </a:xfrm>
              <a:custGeom>
                <a:avLst/>
                <a:gdLst>
                  <a:gd name="T0" fmla="*/ 36 w 4"/>
                  <a:gd name="T1" fmla="*/ 0 h 13"/>
                  <a:gd name="T2" fmla="*/ 36 w 4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3" y="0"/>
                    </a:moveTo>
                    <a:cubicBezTo>
                      <a:pt x="4" y="4"/>
                      <a:pt x="0" y="9"/>
                      <a:pt x="3" y="1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9" name="Freeform 1062">
                <a:extLst>
                  <a:ext uri="{FF2B5EF4-FFF2-40B4-BE49-F238E27FC236}">
                    <a16:creationId xmlns:a16="http://schemas.microsoft.com/office/drawing/2014/main" id="{B4EA8DF1-3FFB-4C85-8E48-D898B434F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654"/>
                <a:ext cx="30" cy="7"/>
              </a:xfrm>
              <a:custGeom>
                <a:avLst/>
                <a:gdLst>
                  <a:gd name="T0" fmla="*/ 0 w 13"/>
                  <a:gd name="T1" fmla="*/ 12 h 3"/>
                  <a:gd name="T2" fmla="*/ 159 w 13"/>
                  <a:gd name="T3" fmla="*/ 37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3">
                    <a:moveTo>
                      <a:pt x="0" y="1"/>
                    </a:moveTo>
                    <a:cubicBezTo>
                      <a:pt x="4" y="2"/>
                      <a:pt x="9" y="0"/>
                      <a:pt x="13" y="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0" name="Freeform 1063">
                <a:extLst>
                  <a:ext uri="{FF2B5EF4-FFF2-40B4-BE49-F238E27FC236}">
                    <a16:creationId xmlns:a16="http://schemas.microsoft.com/office/drawing/2014/main" id="{8423F3D5-E750-4E2E-A07C-E90AB1C99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" y="1753"/>
                <a:ext cx="28" cy="27"/>
              </a:xfrm>
              <a:custGeom>
                <a:avLst/>
                <a:gdLst>
                  <a:gd name="T0" fmla="*/ 28 w 12"/>
                  <a:gd name="T1" fmla="*/ 162 h 11"/>
                  <a:gd name="T2" fmla="*/ 152 w 12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cubicBezTo>
                      <a:pt x="0" y="7"/>
                      <a:pt x="8" y="2"/>
                      <a:pt x="12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1" name="Freeform 1064">
                <a:extLst>
                  <a:ext uri="{FF2B5EF4-FFF2-40B4-BE49-F238E27FC236}">
                    <a16:creationId xmlns:a16="http://schemas.microsoft.com/office/drawing/2014/main" id="{4BB7BB9C-3351-41BF-9628-676A5B1A9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4" y="1760"/>
                <a:ext cx="27" cy="20"/>
              </a:xfrm>
              <a:custGeom>
                <a:avLst/>
                <a:gdLst>
                  <a:gd name="T0" fmla="*/ 0 w 12"/>
                  <a:gd name="T1" fmla="*/ 0 h 8"/>
                  <a:gd name="T2" fmla="*/ 137 w 12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cubicBezTo>
                      <a:pt x="3" y="4"/>
                      <a:pt x="7" y="7"/>
                      <a:pt x="12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2" name="Freeform 1065">
                <a:extLst>
                  <a:ext uri="{FF2B5EF4-FFF2-40B4-BE49-F238E27FC236}">
                    <a16:creationId xmlns:a16="http://schemas.microsoft.com/office/drawing/2014/main" id="{BE6B4127-6A59-4514-AEE1-D4FDB8189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525"/>
                <a:ext cx="11" cy="20"/>
              </a:xfrm>
              <a:custGeom>
                <a:avLst/>
                <a:gdLst>
                  <a:gd name="T0" fmla="*/ 0 w 5"/>
                  <a:gd name="T1" fmla="*/ 0 h 8"/>
                  <a:gd name="T2" fmla="*/ 53 w 5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8">
                    <a:moveTo>
                      <a:pt x="0" y="0"/>
                    </a:moveTo>
                    <a:cubicBezTo>
                      <a:pt x="3" y="2"/>
                      <a:pt x="4" y="5"/>
                      <a:pt x="5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3" name="Freeform 1066">
                <a:extLst>
                  <a:ext uri="{FF2B5EF4-FFF2-40B4-BE49-F238E27FC236}">
                    <a16:creationId xmlns:a16="http://schemas.microsoft.com/office/drawing/2014/main" id="{C2D09C58-8F6E-42ED-AFD9-A03F706A4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" y="1565"/>
                <a:ext cx="20" cy="27"/>
              </a:xfrm>
              <a:custGeom>
                <a:avLst/>
                <a:gdLst>
                  <a:gd name="T0" fmla="*/ 64 w 9"/>
                  <a:gd name="T1" fmla="*/ 162 h 11"/>
                  <a:gd name="T2" fmla="*/ 98 w 9"/>
                  <a:gd name="T3" fmla="*/ 0 h 11"/>
                  <a:gd name="T4" fmla="*/ 9 w 9"/>
                  <a:gd name="T5" fmla="*/ 91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6" y="11"/>
                    </a:moveTo>
                    <a:cubicBezTo>
                      <a:pt x="8" y="8"/>
                      <a:pt x="9" y="4"/>
                      <a:pt x="9" y="0"/>
                    </a:cubicBezTo>
                    <a:cubicBezTo>
                      <a:pt x="4" y="0"/>
                      <a:pt x="0" y="2"/>
                      <a:pt x="1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4" name="Freeform 1067">
                <a:extLst>
                  <a:ext uri="{FF2B5EF4-FFF2-40B4-BE49-F238E27FC236}">
                    <a16:creationId xmlns:a16="http://schemas.microsoft.com/office/drawing/2014/main" id="{93C8B625-1F1D-488D-90C0-CCDF7FDA0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1711"/>
                <a:ext cx="14" cy="20"/>
              </a:xfrm>
              <a:custGeom>
                <a:avLst/>
                <a:gdLst>
                  <a:gd name="T0" fmla="*/ 0 w 6"/>
                  <a:gd name="T1" fmla="*/ 0 h 8"/>
                  <a:gd name="T2" fmla="*/ 77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0" y="4"/>
                      <a:pt x="3" y="7"/>
                      <a:pt x="6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5" name="Freeform 1068">
                <a:extLst>
                  <a:ext uri="{FF2B5EF4-FFF2-40B4-BE49-F238E27FC236}">
                    <a16:creationId xmlns:a16="http://schemas.microsoft.com/office/drawing/2014/main" id="{5172A302-DD81-4E2E-81F2-2A9D23788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1602"/>
                <a:ext cx="1" cy="15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9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6" name="Freeform 1069">
                <a:extLst>
                  <a:ext uri="{FF2B5EF4-FFF2-40B4-BE49-F238E27FC236}">
                    <a16:creationId xmlns:a16="http://schemas.microsoft.com/office/drawing/2014/main" id="{72479304-9E5F-4EB3-8FA3-5D8E4135C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1627"/>
                <a:ext cx="3" cy="17"/>
              </a:xfrm>
              <a:custGeom>
                <a:avLst/>
                <a:gdLst>
                  <a:gd name="T0" fmla="*/ 27 w 1"/>
                  <a:gd name="T1" fmla="*/ 100 h 7"/>
                  <a:gd name="T2" fmla="*/ 27 w 1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1" y="7"/>
                    </a:moveTo>
                    <a:cubicBezTo>
                      <a:pt x="0" y="4"/>
                      <a:pt x="0" y="1"/>
                      <a:pt x="1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7" name="Freeform 1070">
                <a:extLst>
                  <a:ext uri="{FF2B5EF4-FFF2-40B4-BE49-F238E27FC236}">
                    <a16:creationId xmlns:a16="http://schemas.microsoft.com/office/drawing/2014/main" id="{701EB001-5C2A-47E4-978D-9F193D9B3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7" y="1716"/>
                <a:ext cx="60" cy="42"/>
              </a:xfrm>
              <a:custGeom>
                <a:avLst/>
                <a:gdLst>
                  <a:gd name="T0" fmla="*/ 0 w 26"/>
                  <a:gd name="T1" fmla="*/ 257 h 17"/>
                  <a:gd name="T2" fmla="*/ 74 w 26"/>
                  <a:gd name="T3" fmla="*/ 30 h 17"/>
                  <a:gd name="T4" fmla="*/ 159 w 26"/>
                  <a:gd name="T5" fmla="*/ 225 h 17"/>
                  <a:gd name="T6" fmla="*/ 282 w 26"/>
                  <a:gd name="T7" fmla="*/ 12 h 17"/>
                  <a:gd name="T8" fmla="*/ 318 w 2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7">
                    <a:moveTo>
                      <a:pt x="0" y="17"/>
                    </a:moveTo>
                    <a:cubicBezTo>
                      <a:pt x="3" y="12"/>
                      <a:pt x="2" y="5"/>
                      <a:pt x="6" y="2"/>
                    </a:cubicBezTo>
                    <a:cubicBezTo>
                      <a:pt x="10" y="6"/>
                      <a:pt x="9" y="11"/>
                      <a:pt x="13" y="15"/>
                    </a:cubicBezTo>
                    <a:cubicBezTo>
                      <a:pt x="20" y="15"/>
                      <a:pt x="21" y="6"/>
                      <a:pt x="23" y="1"/>
                    </a:cubicBezTo>
                    <a:cubicBezTo>
                      <a:pt x="24" y="0"/>
                      <a:pt x="25" y="0"/>
                      <a:pt x="26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8" name="Freeform 1071">
                <a:extLst>
                  <a:ext uri="{FF2B5EF4-FFF2-40B4-BE49-F238E27FC236}">
                    <a16:creationId xmlns:a16="http://schemas.microsoft.com/office/drawing/2014/main" id="{AD969EC9-EA72-466A-93C8-397395F63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" y="1787"/>
                <a:ext cx="16" cy="3"/>
              </a:xfrm>
              <a:custGeom>
                <a:avLst/>
                <a:gdLst>
                  <a:gd name="T0" fmla="*/ 0 w 7"/>
                  <a:gd name="T1" fmla="*/ 0 h 1"/>
                  <a:gd name="T2" fmla="*/ 85 w 7"/>
                  <a:gd name="T3" fmla="*/ 27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cubicBezTo>
                      <a:pt x="2" y="1"/>
                      <a:pt x="4" y="1"/>
                      <a:pt x="7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9" name="Freeform 1072">
                <a:extLst>
                  <a:ext uri="{FF2B5EF4-FFF2-40B4-BE49-F238E27FC236}">
                    <a16:creationId xmlns:a16="http://schemas.microsoft.com/office/drawing/2014/main" id="{0D3C9EF4-42C6-4EBB-88AF-ABECDF5BC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2" y="1780"/>
                <a:ext cx="21" cy="10"/>
              </a:xfrm>
              <a:custGeom>
                <a:avLst/>
                <a:gdLst>
                  <a:gd name="T0" fmla="*/ 114 w 9"/>
                  <a:gd name="T1" fmla="*/ 0 h 4"/>
                  <a:gd name="T2" fmla="*/ 0 w 9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1"/>
                      <a:pt x="3" y="2"/>
                      <a:pt x="0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0" name="Freeform 1073">
                <a:extLst>
                  <a:ext uri="{FF2B5EF4-FFF2-40B4-BE49-F238E27FC236}">
                    <a16:creationId xmlns:a16="http://schemas.microsoft.com/office/drawing/2014/main" id="{D2E1CC9E-94F0-42A1-9938-29C4F0831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0" y="1849"/>
                <a:ext cx="11" cy="15"/>
              </a:xfrm>
              <a:custGeom>
                <a:avLst/>
                <a:gdLst>
                  <a:gd name="T0" fmla="*/ 53 w 5"/>
                  <a:gd name="T1" fmla="*/ 95 h 6"/>
                  <a:gd name="T2" fmla="*/ 0 w 5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cubicBezTo>
                      <a:pt x="3" y="4"/>
                      <a:pt x="2" y="2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1" name="Freeform 1074">
                <a:extLst>
                  <a:ext uri="{FF2B5EF4-FFF2-40B4-BE49-F238E27FC236}">
                    <a16:creationId xmlns:a16="http://schemas.microsoft.com/office/drawing/2014/main" id="{09BE3E5A-9271-41BE-AAB5-F3CECB930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3" y="1901"/>
                <a:ext cx="25" cy="13"/>
              </a:xfrm>
              <a:custGeom>
                <a:avLst/>
                <a:gdLst>
                  <a:gd name="T0" fmla="*/ 0 w 11"/>
                  <a:gd name="T1" fmla="*/ 88 h 5"/>
                  <a:gd name="T2" fmla="*/ 130 w 11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0" y="5"/>
                    </a:moveTo>
                    <a:cubicBezTo>
                      <a:pt x="3" y="3"/>
                      <a:pt x="7" y="1"/>
                      <a:pt x="11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2" name="Freeform 1075">
                <a:extLst>
                  <a:ext uri="{FF2B5EF4-FFF2-40B4-BE49-F238E27FC236}">
                    <a16:creationId xmlns:a16="http://schemas.microsoft.com/office/drawing/2014/main" id="{6DFAA1E9-8070-422A-BA35-D13A97359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2109"/>
                <a:ext cx="35" cy="49"/>
              </a:xfrm>
              <a:custGeom>
                <a:avLst/>
                <a:gdLst>
                  <a:gd name="T0" fmla="*/ 28 w 15"/>
                  <a:gd name="T1" fmla="*/ 294 h 20"/>
                  <a:gd name="T2" fmla="*/ 142 w 15"/>
                  <a:gd name="T3" fmla="*/ 235 h 20"/>
                  <a:gd name="T4" fmla="*/ 0 w 15"/>
                  <a:gd name="T5" fmla="*/ 132 h 20"/>
                  <a:gd name="T6" fmla="*/ 28 w 15"/>
                  <a:gd name="T7" fmla="*/ 0 h 20"/>
                  <a:gd name="T8" fmla="*/ 163 w 15"/>
                  <a:gd name="T9" fmla="*/ 61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2" y="20"/>
                    </a:moveTo>
                    <a:cubicBezTo>
                      <a:pt x="3" y="15"/>
                      <a:pt x="10" y="19"/>
                      <a:pt x="11" y="16"/>
                    </a:cubicBezTo>
                    <a:cubicBezTo>
                      <a:pt x="15" y="10"/>
                      <a:pt x="3" y="10"/>
                      <a:pt x="0" y="9"/>
                    </a:cubicBezTo>
                    <a:cubicBezTo>
                      <a:pt x="1" y="6"/>
                      <a:pt x="1" y="3"/>
                      <a:pt x="2" y="0"/>
                    </a:cubicBezTo>
                    <a:cubicBezTo>
                      <a:pt x="6" y="2"/>
                      <a:pt x="9" y="5"/>
                      <a:pt x="13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3" name="Freeform 1076">
                <a:extLst>
                  <a:ext uri="{FF2B5EF4-FFF2-40B4-BE49-F238E27FC236}">
                    <a16:creationId xmlns:a16="http://schemas.microsoft.com/office/drawing/2014/main" id="{79BEF4AB-1A3C-48FB-870F-5E535FD27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9" y="2114"/>
                <a:ext cx="28" cy="49"/>
              </a:xfrm>
              <a:custGeom>
                <a:avLst/>
                <a:gdLst>
                  <a:gd name="T0" fmla="*/ 152 w 12"/>
                  <a:gd name="T1" fmla="*/ 91 h 20"/>
                  <a:gd name="T2" fmla="*/ 103 w 12"/>
                  <a:gd name="T3" fmla="*/ 265 h 20"/>
                  <a:gd name="T4" fmla="*/ 49 w 12"/>
                  <a:gd name="T5" fmla="*/ 0 h 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20">
                    <a:moveTo>
                      <a:pt x="12" y="6"/>
                    </a:moveTo>
                    <a:cubicBezTo>
                      <a:pt x="11" y="9"/>
                      <a:pt x="12" y="17"/>
                      <a:pt x="8" y="18"/>
                    </a:cubicBezTo>
                    <a:cubicBezTo>
                      <a:pt x="0" y="20"/>
                      <a:pt x="3" y="3"/>
                      <a:pt x="4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4" name="Freeform 1077">
                <a:extLst>
                  <a:ext uri="{FF2B5EF4-FFF2-40B4-BE49-F238E27FC236}">
                    <a16:creationId xmlns:a16="http://schemas.microsoft.com/office/drawing/2014/main" id="{C42A2266-9D5A-4D71-A124-983ABFEE3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195"/>
                <a:ext cx="30" cy="28"/>
              </a:xfrm>
              <a:custGeom>
                <a:avLst/>
                <a:gdLst>
                  <a:gd name="T0" fmla="*/ 12 w 13"/>
                  <a:gd name="T1" fmla="*/ 181 h 11"/>
                  <a:gd name="T2" fmla="*/ 111 w 13"/>
                  <a:gd name="T3" fmla="*/ 0 h 11"/>
                  <a:gd name="T4" fmla="*/ 0 w 13"/>
                  <a:gd name="T5" fmla="*/ 97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1" y="11"/>
                    </a:moveTo>
                    <a:cubicBezTo>
                      <a:pt x="6" y="11"/>
                      <a:pt x="13" y="6"/>
                      <a:pt x="9" y="0"/>
                    </a:cubicBezTo>
                    <a:cubicBezTo>
                      <a:pt x="5" y="1"/>
                      <a:pt x="3" y="3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5" name="Freeform 1078">
                <a:extLst>
                  <a:ext uri="{FF2B5EF4-FFF2-40B4-BE49-F238E27FC236}">
                    <a16:creationId xmlns:a16="http://schemas.microsoft.com/office/drawing/2014/main" id="{F1170A17-65F2-4F87-912F-B1F9C2E95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2042"/>
                <a:ext cx="18" cy="10"/>
              </a:xfrm>
              <a:custGeom>
                <a:avLst/>
                <a:gdLst>
                  <a:gd name="T0" fmla="*/ 0 w 8"/>
                  <a:gd name="T1" fmla="*/ 20 h 4"/>
                  <a:gd name="T2" fmla="*/ 92 w 8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4">
                    <a:moveTo>
                      <a:pt x="0" y="1"/>
                    </a:moveTo>
                    <a:cubicBezTo>
                      <a:pt x="3" y="0"/>
                      <a:pt x="6" y="2"/>
                      <a:pt x="8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6" name="Freeform 1079">
                <a:extLst>
                  <a:ext uri="{FF2B5EF4-FFF2-40B4-BE49-F238E27FC236}">
                    <a16:creationId xmlns:a16="http://schemas.microsoft.com/office/drawing/2014/main" id="{A504C052-FE49-40B3-8638-2DC8B2E38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8" y="1961"/>
                <a:ext cx="40" cy="22"/>
              </a:xfrm>
              <a:custGeom>
                <a:avLst/>
                <a:gdLst>
                  <a:gd name="T0" fmla="*/ 0 w 17"/>
                  <a:gd name="T1" fmla="*/ 132 h 9"/>
                  <a:gd name="T2" fmla="*/ 221 w 17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7" h="9">
                    <a:moveTo>
                      <a:pt x="0" y="9"/>
                    </a:moveTo>
                    <a:cubicBezTo>
                      <a:pt x="6" y="8"/>
                      <a:pt x="11" y="3"/>
                      <a:pt x="17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7" name="Freeform 1080">
                <a:extLst>
                  <a:ext uri="{FF2B5EF4-FFF2-40B4-BE49-F238E27FC236}">
                    <a16:creationId xmlns:a16="http://schemas.microsoft.com/office/drawing/2014/main" id="{2C156519-1E95-4415-B6F9-3D3F053E1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2250"/>
                <a:ext cx="37" cy="37"/>
              </a:xfrm>
              <a:custGeom>
                <a:avLst/>
                <a:gdLst>
                  <a:gd name="T0" fmla="*/ 74 w 16"/>
                  <a:gd name="T1" fmla="*/ 224 h 15"/>
                  <a:gd name="T2" fmla="*/ 0 w 16"/>
                  <a:gd name="T3" fmla="*/ 183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5">
                    <a:moveTo>
                      <a:pt x="6" y="15"/>
                    </a:moveTo>
                    <a:cubicBezTo>
                      <a:pt x="16" y="14"/>
                      <a:pt x="12" y="0"/>
                      <a:pt x="0" y="1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8" name="Freeform 1081">
                <a:extLst>
                  <a:ext uri="{FF2B5EF4-FFF2-40B4-BE49-F238E27FC236}">
                    <a16:creationId xmlns:a16="http://schemas.microsoft.com/office/drawing/2014/main" id="{7A6B405B-9A4B-45FC-90C2-DC4F918F7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1" y="2186"/>
                <a:ext cx="47" cy="34"/>
              </a:xfrm>
              <a:custGeom>
                <a:avLst/>
                <a:gdLst>
                  <a:gd name="T0" fmla="*/ 233 w 20"/>
                  <a:gd name="T1" fmla="*/ 141 h 14"/>
                  <a:gd name="T2" fmla="*/ 233 w 20"/>
                  <a:gd name="T3" fmla="*/ 170 h 14"/>
                  <a:gd name="T4" fmla="*/ 209 w 20"/>
                  <a:gd name="T5" fmla="*/ 0 h 14"/>
                  <a:gd name="T6" fmla="*/ 115 w 20"/>
                  <a:gd name="T7" fmla="*/ 189 h 14"/>
                  <a:gd name="T8" fmla="*/ 38 w 20"/>
                  <a:gd name="T9" fmla="*/ 29 h 14"/>
                  <a:gd name="T10" fmla="*/ 0 w 20"/>
                  <a:gd name="T11" fmla="*/ 202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4">
                    <a:moveTo>
                      <a:pt x="18" y="10"/>
                    </a:moveTo>
                    <a:cubicBezTo>
                      <a:pt x="17" y="11"/>
                      <a:pt x="17" y="11"/>
                      <a:pt x="18" y="12"/>
                    </a:cubicBezTo>
                    <a:cubicBezTo>
                      <a:pt x="20" y="8"/>
                      <a:pt x="19" y="3"/>
                      <a:pt x="16" y="0"/>
                    </a:cubicBezTo>
                    <a:cubicBezTo>
                      <a:pt x="11" y="2"/>
                      <a:pt x="8" y="8"/>
                      <a:pt x="9" y="13"/>
                    </a:cubicBezTo>
                    <a:cubicBezTo>
                      <a:pt x="9" y="9"/>
                      <a:pt x="7" y="5"/>
                      <a:pt x="3" y="2"/>
                    </a:cubicBezTo>
                    <a:cubicBezTo>
                      <a:pt x="0" y="5"/>
                      <a:pt x="0" y="9"/>
                      <a:pt x="0" y="1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9" name="Freeform 1082">
                <a:extLst>
                  <a:ext uri="{FF2B5EF4-FFF2-40B4-BE49-F238E27FC236}">
                    <a16:creationId xmlns:a16="http://schemas.microsoft.com/office/drawing/2014/main" id="{EE5A69BE-69F8-43FA-93AA-E5E22F15B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2139"/>
                <a:ext cx="14" cy="2"/>
              </a:xfrm>
              <a:custGeom>
                <a:avLst/>
                <a:gdLst>
                  <a:gd name="T0" fmla="*/ 0 w 6"/>
                  <a:gd name="T1" fmla="*/ 8 h 1"/>
                  <a:gd name="T2" fmla="*/ 77 w 6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">
                    <a:moveTo>
                      <a:pt x="0" y="1"/>
                    </a:moveTo>
                    <a:cubicBezTo>
                      <a:pt x="2" y="0"/>
                      <a:pt x="4" y="0"/>
                      <a:pt x="6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0" name="Freeform 1083">
                <a:extLst>
                  <a:ext uri="{FF2B5EF4-FFF2-40B4-BE49-F238E27FC236}">
                    <a16:creationId xmlns:a16="http://schemas.microsoft.com/office/drawing/2014/main" id="{DDD1531E-B086-4EDD-B7B3-B8BC1E777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2" y="2327"/>
                <a:ext cx="18" cy="44"/>
              </a:xfrm>
              <a:custGeom>
                <a:avLst/>
                <a:gdLst>
                  <a:gd name="T0" fmla="*/ 0 w 8"/>
                  <a:gd name="T1" fmla="*/ 144 h 18"/>
                  <a:gd name="T2" fmla="*/ 72 w 8"/>
                  <a:gd name="T3" fmla="*/ 0 h 18"/>
                  <a:gd name="T4" fmla="*/ 45 w 8"/>
                  <a:gd name="T5" fmla="*/ 264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0" y="10"/>
                    </a:moveTo>
                    <a:cubicBezTo>
                      <a:pt x="0" y="6"/>
                      <a:pt x="2" y="2"/>
                      <a:pt x="6" y="0"/>
                    </a:cubicBezTo>
                    <a:cubicBezTo>
                      <a:pt x="8" y="5"/>
                      <a:pt x="6" y="12"/>
                      <a:pt x="4" y="1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1" name="Freeform 1084">
                <a:extLst>
                  <a:ext uri="{FF2B5EF4-FFF2-40B4-BE49-F238E27FC236}">
                    <a16:creationId xmlns:a16="http://schemas.microsoft.com/office/drawing/2014/main" id="{AA7075EB-9C90-43F3-A8C3-9258AB52C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2292"/>
                <a:ext cx="35" cy="42"/>
              </a:xfrm>
              <a:custGeom>
                <a:avLst/>
                <a:gdLst>
                  <a:gd name="T0" fmla="*/ 49 w 15"/>
                  <a:gd name="T1" fmla="*/ 0 h 17"/>
                  <a:gd name="T2" fmla="*/ 180 w 15"/>
                  <a:gd name="T3" fmla="*/ 133 h 17"/>
                  <a:gd name="T4" fmla="*/ 0 w 15"/>
                  <a:gd name="T5" fmla="*/ 91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7">
                    <a:moveTo>
                      <a:pt x="4" y="0"/>
                    </a:moveTo>
                    <a:cubicBezTo>
                      <a:pt x="7" y="2"/>
                      <a:pt x="15" y="5"/>
                      <a:pt x="14" y="9"/>
                    </a:cubicBezTo>
                    <a:cubicBezTo>
                      <a:pt x="13" y="17"/>
                      <a:pt x="2" y="9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2" name="Freeform 1085">
                <a:extLst>
                  <a:ext uri="{FF2B5EF4-FFF2-40B4-BE49-F238E27FC236}">
                    <a16:creationId xmlns:a16="http://schemas.microsoft.com/office/drawing/2014/main" id="{40CDB68D-C313-47BC-A46C-BE83A1A2E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2388"/>
                <a:ext cx="48" cy="52"/>
              </a:xfrm>
              <a:custGeom>
                <a:avLst/>
                <a:gdLst>
                  <a:gd name="T0" fmla="*/ 73 w 21"/>
                  <a:gd name="T1" fmla="*/ 319 h 21"/>
                  <a:gd name="T2" fmla="*/ 0 w 21"/>
                  <a:gd name="T3" fmla="*/ 245 h 2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1" h="21">
                    <a:moveTo>
                      <a:pt x="6" y="21"/>
                    </a:moveTo>
                    <a:cubicBezTo>
                      <a:pt x="21" y="9"/>
                      <a:pt x="7" y="0"/>
                      <a:pt x="0" y="1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3" name="Freeform 1086">
                <a:extLst>
                  <a:ext uri="{FF2B5EF4-FFF2-40B4-BE49-F238E27FC236}">
                    <a16:creationId xmlns:a16="http://schemas.microsoft.com/office/drawing/2014/main" id="{026DC1EC-C9D8-42A4-AC3E-9B8FBC604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25"/>
                <a:ext cx="21" cy="3"/>
              </a:xfrm>
              <a:custGeom>
                <a:avLst/>
                <a:gdLst>
                  <a:gd name="T0" fmla="*/ 0 w 9"/>
                  <a:gd name="T1" fmla="*/ 0 h 1"/>
                  <a:gd name="T2" fmla="*/ 114 w 9"/>
                  <a:gd name="T3" fmla="*/ 27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1">
                    <a:moveTo>
                      <a:pt x="0" y="0"/>
                    </a:moveTo>
                    <a:cubicBezTo>
                      <a:pt x="3" y="1"/>
                      <a:pt x="6" y="1"/>
                      <a:pt x="9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4" name="Freeform 1087">
                <a:extLst>
                  <a:ext uri="{FF2B5EF4-FFF2-40B4-BE49-F238E27FC236}">
                    <a16:creationId xmlns:a16="http://schemas.microsoft.com/office/drawing/2014/main" id="{FD58FEDE-4999-4866-A38A-EC99E0408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" y="2467"/>
                <a:ext cx="14" cy="20"/>
              </a:xfrm>
              <a:custGeom>
                <a:avLst/>
                <a:gdLst>
                  <a:gd name="T0" fmla="*/ 0 w 6"/>
                  <a:gd name="T1" fmla="*/ 0 h 8"/>
                  <a:gd name="T2" fmla="*/ 77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1" y="3"/>
                      <a:pt x="3" y="6"/>
                      <a:pt x="6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5" name="Freeform 1088">
                <a:extLst>
                  <a:ext uri="{FF2B5EF4-FFF2-40B4-BE49-F238E27FC236}">
                    <a16:creationId xmlns:a16="http://schemas.microsoft.com/office/drawing/2014/main" id="{48B084B9-6E4F-400A-B5E7-74C817050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1" y="2673"/>
                <a:ext cx="23" cy="34"/>
              </a:xfrm>
              <a:custGeom>
                <a:avLst/>
                <a:gdLst>
                  <a:gd name="T0" fmla="*/ 0 w 10"/>
                  <a:gd name="T1" fmla="*/ 202 h 14"/>
                  <a:gd name="T2" fmla="*/ 94 w 10"/>
                  <a:gd name="T3" fmla="*/ 0 h 14"/>
                  <a:gd name="T4" fmla="*/ 94 w 10"/>
                  <a:gd name="T5" fmla="*/ 17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0" y="14"/>
                    </a:moveTo>
                    <a:cubicBezTo>
                      <a:pt x="2" y="9"/>
                      <a:pt x="3" y="2"/>
                      <a:pt x="8" y="0"/>
                    </a:cubicBezTo>
                    <a:cubicBezTo>
                      <a:pt x="10" y="4"/>
                      <a:pt x="9" y="8"/>
                      <a:pt x="8" y="1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6" name="Freeform 1089">
                <a:extLst>
                  <a:ext uri="{FF2B5EF4-FFF2-40B4-BE49-F238E27FC236}">
                    <a16:creationId xmlns:a16="http://schemas.microsoft.com/office/drawing/2014/main" id="{6715A629-AE8D-4D75-B925-F565E26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633"/>
                <a:ext cx="11" cy="17"/>
              </a:xfrm>
              <a:custGeom>
                <a:avLst/>
                <a:gdLst>
                  <a:gd name="T0" fmla="*/ 53 w 5"/>
                  <a:gd name="T1" fmla="*/ 100 h 7"/>
                  <a:gd name="T2" fmla="*/ 0 w 5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cubicBezTo>
                      <a:pt x="5" y="3"/>
                      <a:pt x="4" y="1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7" name="Freeform 1090">
                <a:extLst>
                  <a:ext uri="{FF2B5EF4-FFF2-40B4-BE49-F238E27FC236}">
                    <a16:creationId xmlns:a16="http://schemas.microsoft.com/office/drawing/2014/main" id="{EB6E23F7-F16D-412E-8273-0A33AB3B1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742"/>
                <a:ext cx="19" cy="5"/>
              </a:xfrm>
              <a:custGeom>
                <a:avLst/>
                <a:gdLst>
                  <a:gd name="T0" fmla="*/ 107 w 8"/>
                  <a:gd name="T1" fmla="*/ 33 h 2"/>
                  <a:gd name="T2" fmla="*/ 0 w 8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2">
                    <a:moveTo>
                      <a:pt x="8" y="2"/>
                    </a:moveTo>
                    <a:cubicBezTo>
                      <a:pt x="5" y="1"/>
                      <a:pt x="3" y="1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8" name="Freeform 1091">
                <a:extLst>
                  <a:ext uri="{FF2B5EF4-FFF2-40B4-BE49-F238E27FC236}">
                    <a16:creationId xmlns:a16="http://schemas.microsoft.com/office/drawing/2014/main" id="{45B352D4-69D3-45BE-8F04-BDEC4070F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2539"/>
                <a:ext cx="39" cy="40"/>
              </a:xfrm>
              <a:custGeom>
                <a:avLst/>
                <a:gdLst>
                  <a:gd name="T0" fmla="*/ 0 w 17"/>
                  <a:gd name="T1" fmla="*/ 208 h 16"/>
                  <a:gd name="T2" fmla="*/ 57 w 17"/>
                  <a:gd name="T3" fmla="*/ 83 h 16"/>
                  <a:gd name="T4" fmla="*/ 122 w 17"/>
                  <a:gd name="T5" fmla="*/ 250 h 16"/>
                  <a:gd name="T6" fmla="*/ 179 w 1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6">
                    <a:moveTo>
                      <a:pt x="0" y="13"/>
                    </a:moveTo>
                    <a:cubicBezTo>
                      <a:pt x="0" y="9"/>
                      <a:pt x="1" y="6"/>
                      <a:pt x="5" y="5"/>
                    </a:cubicBezTo>
                    <a:cubicBezTo>
                      <a:pt x="5" y="8"/>
                      <a:pt x="4" y="16"/>
                      <a:pt x="10" y="16"/>
                    </a:cubicBezTo>
                    <a:cubicBezTo>
                      <a:pt x="17" y="16"/>
                      <a:pt x="14" y="4"/>
                      <a:pt x="15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9" name="Freeform 1092">
                <a:extLst>
                  <a:ext uri="{FF2B5EF4-FFF2-40B4-BE49-F238E27FC236}">
                    <a16:creationId xmlns:a16="http://schemas.microsoft.com/office/drawing/2014/main" id="{B7D5FD1A-4729-4F01-9903-C69650DA1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2453"/>
                <a:ext cx="23" cy="27"/>
              </a:xfrm>
              <a:custGeom>
                <a:avLst/>
                <a:gdLst>
                  <a:gd name="T0" fmla="*/ 64 w 10"/>
                  <a:gd name="T1" fmla="*/ 12 h 11"/>
                  <a:gd name="T2" fmla="*/ 0 w 10"/>
                  <a:gd name="T3" fmla="*/ 150 h 11"/>
                  <a:gd name="T4" fmla="*/ 122 w 10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5" y="1"/>
                    </a:moveTo>
                    <a:cubicBezTo>
                      <a:pt x="2" y="3"/>
                      <a:pt x="0" y="6"/>
                      <a:pt x="0" y="10"/>
                    </a:cubicBezTo>
                    <a:cubicBezTo>
                      <a:pt x="5" y="11"/>
                      <a:pt x="10" y="5"/>
                      <a:pt x="1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0" name="Freeform 1093">
                <a:extLst>
                  <a:ext uri="{FF2B5EF4-FFF2-40B4-BE49-F238E27FC236}">
                    <a16:creationId xmlns:a16="http://schemas.microsoft.com/office/drawing/2014/main" id="{0E542DC7-5862-4174-A518-D68771C75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2361"/>
                <a:ext cx="14" cy="20"/>
              </a:xfrm>
              <a:custGeom>
                <a:avLst/>
                <a:gdLst>
                  <a:gd name="T0" fmla="*/ 77 w 6"/>
                  <a:gd name="T1" fmla="*/ 0 h 8"/>
                  <a:gd name="T2" fmla="*/ 0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6" y="0"/>
                    </a:moveTo>
                    <a:cubicBezTo>
                      <a:pt x="4" y="3"/>
                      <a:pt x="2" y="6"/>
                      <a:pt x="0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1" name="Freeform 1094">
                <a:extLst>
                  <a:ext uri="{FF2B5EF4-FFF2-40B4-BE49-F238E27FC236}">
                    <a16:creationId xmlns:a16="http://schemas.microsoft.com/office/drawing/2014/main" id="{9FC6DAE1-7CD3-4092-9CCB-1CC284B58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188"/>
                <a:ext cx="25" cy="27"/>
              </a:xfrm>
              <a:custGeom>
                <a:avLst/>
                <a:gdLst>
                  <a:gd name="T0" fmla="*/ 102 w 11"/>
                  <a:gd name="T1" fmla="*/ 12 h 11"/>
                  <a:gd name="T2" fmla="*/ 11 w 11"/>
                  <a:gd name="T3" fmla="*/ 150 h 11"/>
                  <a:gd name="T4" fmla="*/ 130 w 11"/>
                  <a:gd name="T5" fmla="*/ 103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9" y="1"/>
                    </a:moveTo>
                    <a:cubicBezTo>
                      <a:pt x="4" y="0"/>
                      <a:pt x="0" y="5"/>
                      <a:pt x="1" y="10"/>
                    </a:cubicBezTo>
                    <a:cubicBezTo>
                      <a:pt x="4" y="11"/>
                      <a:pt x="8" y="10"/>
                      <a:pt x="1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2" name="Freeform 1095">
                <a:extLst>
                  <a:ext uri="{FF2B5EF4-FFF2-40B4-BE49-F238E27FC236}">
                    <a16:creationId xmlns:a16="http://schemas.microsoft.com/office/drawing/2014/main" id="{FF5F7077-0C64-4654-9CB8-C7F63AD67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7"/>
                <a:ext cx="17" cy="18"/>
              </a:xfrm>
              <a:custGeom>
                <a:avLst/>
                <a:gdLst>
                  <a:gd name="T0" fmla="*/ 0 w 7"/>
                  <a:gd name="T1" fmla="*/ 0 h 7"/>
                  <a:gd name="T2" fmla="*/ 100 w 7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cubicBezTo>
                      <a:pt x="4" y="1"/>
                      <a:pt x="5" y="4"/>
                      <a:pt x="7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3" name="Freeform 1096">
                <a:extLst>
                  <a:ext uri="{FF2B5EF4-FFF2-40B4-BE49-F238E27FC236}">
                    <a16:creationId xmlns:a16="http://schemas.microsoft.com/office/drawing/2014/main" id="{FC459B5A-DDB8-4850-8367-2056D18AB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8" y="2126"/>
                <a:ext cx="23" cy="25"/>
              </a:xfrm>
              <a:custGeom>
                <a:avLst/>
                <a:gdLst>
                  <a:gd name="T0" fmla="*/ 122 w 10"/>
                  <a:gd name="T1" fmla="*/ 0 h 10"/>
                  <a:gd name="T2" fmla="*/ 122 w 10"/>
                  <a:gd name="T3" fmla="*/ 145 h 10"/>
                  <a:gd name="T4" fmla="*/ 37 w 10"/>
                  <a:gd name="T5" fmla="*/ 3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cubicBezTo>
                      <a:pt x="10" y="3"/>
                      <a:pt x="10" y="6"/>
                      <a:pt x="10" y="9"/>
                    </a:cubicBezTo>
                    <a:cubicBezTo>
                      <a:pt x="5" y="10"/>
                      <a:pt x="0" y="5"/>
                      <a:pt x="3" y="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4" name="Freeform 1097">
                <a:extLst>
                  <a:ext uri="{FF2B5EF4-FFF2-40B4-BE49-F238E27FC236}">
                    <a16:creationId xmlns:a16="http://schemas.microsoft.com/office/drawing/2014/main" id="{E1E7F78B-2467-4BE0-9766-66C506AFA8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" y="1958"/>
                <a:ext cx="11" cy="22"/>
              </a:xfrm>
              <a:custGeom>
                <a:avLst/>
                <a:gdLst>
                  <a:gd name="T0" fmla="*/ 53 w 5"/>
                  <a:gd name="T1" fmla="*/ 0 h 9"/>
                  <a:gd name="T2" fmla="*/ 0 w 5"/>
                  <a:gd name="T3" fmla="*/ 132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9">
                    <a:moveTo>
                      <a:pt x="5" y="0"/>
                    </a:moveTo>
                    <a:cubicBezTo>
                      <a:pt x="3" y="3"/>
                      <a:pt x="1" y="6"/>
                      <a:pt x="0" y="9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5" name="Freeform 1098">
                <a:extLst>
                  <a:ext uri="{FF2B5EF4-FFF2-40B4-BE49-F238E27FC236}">
                    <a16:creationId xmlns:a16="http://schemas.microsoft.com/office/drawing/2014/main" id="{5C720308-04B9-4F79-B656-40EC84927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5" y="1894"/>
                <a:ext cx="21" cy="10"/>
              </a:xfrm>
              <a:custGeom>
                <a:avLst/>
                <a:gdLst>
                  <a:gd name="T0" fmla="*/ 0 w 9"/>
                  <a:gd name="T1" fmla="*/ 0 h 4"/>
                  <a:gd name="T2" fmla="*/ 114 w 9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cubicBezTo>
                      <a:pt x="2" y="3"/>
                      <a:pt x="5" y="4"/>
                      <a:pt x="9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6" name="Freeform 1099">
                <a:extLst>
                  <a:ext uri="{FF2B5EF4-FFF2-40B4-BE49-F238E27FC236}">
                    <a16:creationId xmlns:a16="http://schemas.microsoft.com/office/drawing/2014/main" id="{0C095F1B-EF3D-4CB8-8EBE-CA2D310FE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1852"/>
                <a:ext cx="21" cy="12"/>
              </a:xfrm>
              <a:custGeom>
                <a:avLst/>
                <a:gdLst>
                  <a:gd name="T0" fmla="*/ 0 w 9"/>
                  <a:gd name="T1" fmla="*/ 0 h 5"/>
                  <a:gd name="T2" fmla="*/ 114 w 9"/>
                  <a:gd name="T3" fmla="*/ 7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cubicBezTo>
                      <a:pt x="3" y="2"/>
                      <a:pt x="5" y="4"/>
                      <a:pt x="9" y="5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7" name="Freeform 1100">
                <a:extLst>
                  <a:ext uri="{FF2B5EF4-FFF2-40B4-BE49-F238E27FC236}">
                    <a16:creationId xmlns:a16="http://schemas.microsoft.com/office/drawing/2014/main" id="{012C5E59-E185-4CED-9F43-A6D8A9B71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1919"/>
                <a:ext cx="25" cy="17"/>
              </a:xfrm>
              <a:custGeom>
                <a:avLst/>
                <a:gdLst>
                  <a:gd name="T0" fmla="*/ 0 w 11"/>
                  <a:gd name="T1" fmla="*/ 0 h 7"/>
                  <a:gd name="T2" fmla="*/ 130 w 11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cubicBezTo>
                      <a:pt x="1" y="5"/>
                      <a:pt x="6" y="7"/>
                      <a:pt x="1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8" name="Freeform 1101">
                <a:extLst>
                  <a:ext uri="{FF2B5EF4-FFF2-40B4-BE49-F238E27FC236}">
                    <a16:creationId xmlns:a16="http://schemas.microsoft.com/office/drawing/2014/main" id="{BA91CFA8-6640-4EFA-B2E8-F65B99E16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" y="1859"/>
                <a:ext cx="12" cy="13"/>
              </a:xfrm>
              <a:custGeom>
                <a:avLst/>
                <a:gdLst>
                  <a:gd name="T0" fmla="*/ 0 w 5"/>
                  <a:gd name="T1" fmla="*/ 0 h 5"/>
                  <a:gd name="T2" fmla="*/ 70 w 5"/>
                  <a:gd name="T3" fmla="*/ 88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1" y="2"/>
                      <a:pt x="3" y="4"/>
                      <a:pt x="5" y="5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9" name="Freeform 1102">
                <a:extLst>
                  <a:ext uri="{FF2B5EF4-FFF2-40B4-BE49-F238E27FC236}">
                    <a16:creationId xmlns:a16="http://schemas.microsoft.com/office/drawing/2014/main" id="{F00B26CA-3719-49C3-BECE-B0FE4DFC3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1562"/>
                <a:ext cx="27" cy="35"/>
              </a:xfrm>
              <a:custGeom>
                <a:avLst/>
                <a:gdLst>
                  <a:gd name="T0" fmla="*/ 56 w 12"/>
                  <a:gd name="T1" fmla="*/ 220 h 14"/>
                  <a:gd name="T2" fmla="*/ 45 w 12"/>
                  <a:gd name="T3" fmla="*/ 50 h 14"/>
                  <a:gd name="T4" fmla="*/ 137 w 12"/>
                  <a:gd name="T5" fmla="*/ 158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4">
                    <a:moveTo>
                      <a:pt x="5" y="14"/>
                    </a:moveTo>
                    <a:cubicBezTo>
                      <a:pt x="3" y="12"/>
                      <a:pt x="0" y="5"/>
                      <a:pt x="4" y="3"/>
                    </a:cubicBezTo>
                    <a:cubicBezTo>
                      <a:pt x="7" y="0"/>
                      <a:pt x="10" y="8"/>
                      <a:pt x="12" y="1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0" name="Freeform 1103">
                <a:extLst>
                  <a:ext uri="{FF2B5EF4-FFF2-40B4-BE49-F238E27FC236}">
                    <a16:creationId xmlns:a16="http://schemas.microsoft.com/office/drawing/2014/main" id="{6FD2815F-FCFD-4293-9615-51447BD24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1886"/>
                <a:ext cx="9" cy="18"/>
              </a:xfrm>
              <a:custGeom>
                <a:avLst/>
                <a:gdLst>
                  <a:gd name="T0" fmla="*/ 45 w 4"/>
                  <a:gd name="T1" fmla="*/ 0 h 7"/>
                  <a:gd name="T2" fmla="*/ 11 w 4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cubicBezTo>
                      <a:pt x="1" y="1"/>
                      <a:pt x="0" y="4"/>
                      <a:pt x="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1" name="Freeform 1104">
                <a:extLst>
                  <a:ext uri="{FF2B5EF4-FFF2-40B4-BE49-F238E27FC236}">
                    <a16:creationId xmlns:a16="http://schemas.microsoft.com/office/drawing/2014/main" id="{6C7A0ED7-99EC-4C02-93ED-18951F036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567"/>
                <a:ext cx="35" cy="23"/>
              </a:xfrm>
              <a:custGeom>
                <a:avLst/>
                <a:gdLst>
                  <a:gd name="T0" fmla="*/ 126 w 15"/>
                  <a:gd name="T1" fmla="*/ 20 h 9"/>
                  <a:gd name="T2" fmla="*/ 0 w 15"/>
                  <a:gd name="T3" fmla="*/ 84 h 9"/>
                  <a:gd name="T4" fmla="*/ 191 w 15"/>
                  <a:gd name="T5" fmla="*/ 97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10" y="1"/>
                    </a:moveTo>
                    <a:cubicBezTo>
                      <a:pt x="6" y="0"/>
                      <a:pt x="2" y="1"/>
                      <a:pt x="0" y="5"/>
                    </a:cubicBezTo>
                    <a:cubicBezTo>
                      <a:pt x="4" y="9"/>
                      <a:pt x="10" y="6"/>
                      <a:pt x="15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2" name="Freeform 1105">
                <a:extLst>
                  <a:ext uri="{FF2B5EF4-FFF2-40B4-BE49-F238E27FC236}">
                    <a16:creationId xmlns:a16="http://schemas.microsoft.com/office/drawing/2014/main" id="{7745D893-C04E-4BD7-9C51-62A4B1EAF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2791"/>
                <a:ext cx="81" cy="67"/>
              </a:xfrm>
              <a:custGeom>
                <a:avLst/>
                <a:gdLst>
                  <a:gd name="T0" fmla="*/ 12 w 35"/>
                  <a:gd name="T1" fmla="*/ 136 h 27"/>
                  <a:gd name="T2" fmla="*/ 37 w 35"/>
                  <a:gd name="T3" fmla="*/ 12 h 27"/>
                  <a:gd name="T4" fmla="*/ 160 w 35"/>
                  <a:gd name="T5" fmla="*/ 184 h 27"/>
                  <a:gd name="T6" fmla="*/ 208 w 35"/>
                  <a:gd name="T7" fmla="*/ 0 h 27"/>
                  <a:gd name="T8" fmla="*/ 285 w 35"/>
                  <a:gd name="T9" fmla="*/ 154 h 27"/>
                  <a:gd name="T10" fmla="*/ 424 w 35"/>
                  <a:gd name="T11" fmla="*/ 0 h 27"/>
                  <a:gd name="T12" fmla="*/ 347 w 35"/>
                  <a:gd name="T13" fmla="*/ 412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5" h="27">
                    <a:moveTo>
                      <a:pt x="1" y="9"/>
                    </a:moveTo>
                    <a:cubicBezTo>
                      <a:pt x="0" y="6"/>
                      <a:pt x="1" y="3"/>
                      <a:pt x="3" y="1"/>
                    </a:cubicBezTo>
                    <a:cubicBezTo>
                      <a:pt x="9" y="1"/>
                      <a:pt x="12" y="7"/>
                      <a:pt x="13" y="12"/>
                    </a:cubicBezTo>
                    <a:cubicBezTo>
                      <a:pt x="12" y="8"/>
                      <a:pt x="14" y="3"/>
                      <a:pt x="17" y="0"/>
                    </a:cubicBezTo>
                    <a:cubicBezTo>
                      <a:pt x="21" y="2"/>
                      <a:pt x="22" y="6"/>
                      <a:pt x="23" y="10"/>
                    </a:cubicBezTo>
                    <a:cubicBezTo>
                      <a:pt x="25" y="5"/>
                      <a:pt x="28" y="1"/>
                      <a:pt x="34" y="0"/>
                    </a:cubicBezTo>
                    <a:cubicBezTo>
                      <a:pt x="35" y="9"/>
                      <a:pt x="32" y="19"/>
                      <a:pt x="28" y="2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3" name="Freeform 1106">
                <a:extLst>
                  <a:ext uri="{FF2B5EF4-FFF2-40B4-BE49-F238E27FC236}">
                    <a16:creationId xmlns:a16="http://schemas.microsoft.com/office/drawing/2014/main" id="{585CEE4B-60EA-4C95-88E8-FBAD4AB32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885"/>
                <a:ext cx="37" cy="47"/>
              </a:xfrm>
              <a:custGeom>
                <a:avLst/>
                <a:gdLst>
                  <a:gd name="T0" fmla="*/ 0 w 16"/>
                  <a:gd name="T1" fmla="*/ 166 h 19"/>
                  <a:gd name="T2" fmla="*/ 49 w 16"/>
                  <a:gd name="T3" fmla="*/ 287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9">
                    <a:moveTo>
                      <a:pt x="0" y="11"/>
                    </a:moveTo>
                    <a:cubicBezTo>
                      <a:pt x="10" y="0"/>
                      <a:pt x="16" y="13"/>
                      <a:pt x="4" y="19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4" name="Freeform 1107">
                <a:extLst>
                  <a:ext uri="{FF2B5EF4-FFF2-40B4-BE49-F238E27FC236}">
                    <a16:creationId xmlns:a16="http://schemas.microsoft.com/office/drawing/2014/main" id="{2B0975D1-060F-444B-A4A3-C5A9E0483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3242"/>
                <a:ext cx="37" cy="46"/>
              </a:xfrm>
              <a:custGeom>
                <a:avLst/>
                <a:gdLst>
                  <a:gd name="T0" fmla="*/ 171 w 16"/>
                  <a:gd name="T1" fmla="*/ 70 h 19"/>
                  <a:gd name="T2" fmla="*/ 12 w 16"/>
                  <a:gd name="T3" fmla="*/ 99 h 19"/>
                  <a:gd name="T4" fmla="*/ 12 w 16"/>
                  <a:gd name="T5" fmla="*/ 199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9">
                    <a:moveTo>
                      <a:pt x="14" y="5"/>
                    </a:moveTo>
                    <a:cubicBezTo>
                      <a:pt x="10" y="1"/>
                      <a:pt x="0" y="0"/>
                      <a:pt x="1" y="7"/>
                    </a:cubicBezTo>
                    <a:cubicBezTo>
                      <a:pt x="16" y="9"/>
                      <a:pt x="7" y="19"/>
                      <a:pt x="1" y="14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5" name="Freeform 1108">
                <a:extLst>
                  <a:ext uri="{FF2B5EF4-FFF2-40B4-BE49-F238E27FC236}">
                    <a16:creationId xmlns:a16="http://schemas.microsoft.com/office/drawing/2014/main" id="{B826F9FC-4C23-4A6F-A66F-9A346E0C5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3227"/>
                <a:ext cx="30" cy="44"/>
              </a:xfrm>
              <a:custGeom>
                <a:avLst/>
                <a:gdLst>
                  <a:gd name="T0" fmla="*/ 85 w 13"/>
                  <a:gd name="T1" fmla="*/ 59 h 18"/>
                  <a:gd name="T2" fmla="*/ 0 w 13"/>
                  <a:gd name="T3" fmla="*/ 90 h 18"/>
                  <a:gd name="T4" fmla="*/ 134 w 13"/>
                  <a:gd name="T5" fmla="*/ 144 h 18"/>
                  <a:gd name="T6" fmla="*/ 28 w 13"/>
                  <a:gd name="T7" fmla="*/ 264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8">
                    <a:moveTo>
                      <a:pt x="7" y="4"/>
                    </a:moveTo>
                    <a:cubicBezTo>
                      <a:pt x="7" y="0"/>
                      <a:pt x="0" y="3"/>
                      <a:pt x="0" y="6"/>
                    </a:cubicBezTo>
                    <a:cubicBezTo>
                      <a:pt x="0" y="11"/>
                      <a:pt x="8" y="9"/>
                      <a:pt x="11" y="10"/>
                    </a:cubicBezTo>
                    <a:cubicBezTo>
                      <a:pt x="13" y="14"/>
                      <a:pt x="6" y="18"/>
                      <a:pt x="2" y="18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6" name="Freeform 1109">
                <a:extLst>
                  <a:ext uri="{FF2B5EF4-FFF2-40B4-BE49-F238E27FC236}">
                    <a16:creationId xmlns:a16="http://schemas.microsoft.com/office/drawing/2014/main" id="{256B4CEF-A856-4461-984B-6277641B0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3185"/>
                <a:ext cx="30" cy="29"/>
              </a:xfrm>
              <a:custGeom>
                <a:avLst/>
                <a:gdLst>
                  <a:gd name="T0" fmla="*/ 159 w 13"/>
                  <a:gd name="T1" fmla="*/ 29 h 12"/>
                  <a:gd name="T2" fmla="*/ 37 w 13"/>
                  <a:gd name="T3" fmla="*/ 58 h 12"/>
                  <a:gd name="T4" fmla="*/ 122 w 13"/>
                  <a:gd name="T5" fmla="*/ 111 h 12"/>
                  <a:gd name="T6" fmla="*/ 0 w 13"/>
                  <a:gd name="T7" fmla="*/ 99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2">
                    <a:moveTo>
                      <a:pt x="13" y="2"/>
                    </a:moveTo>
                    <a:cubicBezTo>
                      <a:pt x="9" y="1"/>
                      <a:pt x="4" y="0"/>
                      <a:pt x="3" y="4"/>
                    </a:cubicBezTo>
                    <a:cubicBezTo>
                      <a:pt x="5" y="5"/>
                      <a:pt x="13" y="4"/>
                      <a:pt x="10" y="8"/>
                    </a:cubicBezTo>
                    <a:cubicBezTo>
                      <a:pt x="9" y="12"/>
                      <a:pt x="2" y="9"/>
                      <a:pt x="0" y="7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7" name="Freeform 1110">
                <a:extLst>
                  <a:ext uri="{FF2B5EF4-FFF2-40B4-BE49-F238E27FC236}">
                    <a16:creationId xmlns:a16="http://schemas.microsoft.com/office/drawing/2014/main" id="{0CBDC7FF-D2E7-472E-B98F-BA1FABB0E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" y="3209"/>
                <a:ext cx="37" cy="60"/>
              </a:xfrm>
              <a:custGeom>
                <a:avLst/>
                <a:gdLst>
                  <a:gd name="T0" fmla="*/ 199 w 16"/>
                  <a:gd name="T1" fmla="*/ 83 h 24"/>
                  <a:gd name="T2" fmla="*/ 74 w 16"/>
                  <a:gd name="T3" fmla="*/ 83 h 24"/>
                  <a:gd name="T4" fmla="*/ 160 w 16"/>
                  <a:gd name="T5" fmla="*/ 188 h 24"/>
                  <a:gd name="T6" fmla="*/ 187 w 16"/>
                  <a:gd name="T7" fmla="*/ 363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24">
                    <a:moveTo>
                      <a:pt x="16" y="5"/>
                    </a:moveTo>
                    <a:cubicBezTo>
                      <a:pt x="13" y="3"/>
                      <a:pt x="7" y="0"/>
                      <a:pt x="6" y="5"/>
                    </a:cubicBezTo>
                    <a:cubicBezTo>
                      <a:pt x="4" y="9"/>
                      <a:pt x="11" y="10"/>
                      <a:pt x="13" y="12"/>
                    </a:cubicBezTo>
                    <a:cubicBezTo>
                      <a:pt x="0" y="12"/>
                      <a:pt x="5" y="24"/>
                      <a:pt x="15" y="23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8" name="Freeform 1111">
                <a:extLst>
                  <a:ext uri="{FF2B5EF4-FFF2-40B4-BE49-F238E27FC236}">
                    <a16:creationId xmlns:a16="http://schemas.microsoft.com/office/drawing/2014/main" id="{98C55B80-8603-44B1-96D5-5725DC20D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3217"/>
                <a:ext cx="25" cy="15"/>
              </a:xfrm>
              <a:custGeom>
                <a:avLst/>
                <a:gdLst>
                  <a:gd name="T0" fmla="*/ 130 w 11"/>
                  <a:gd name="T1" fmla="*/ 63 h 6"/>
                  <a:gd name="T2" fmla="*/ 11 w 11"/>
                  <a:gd name="T3" fmla="*/ 9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cubicBezTo>
                      <a:pt x="9" y="1"/>
                      <a:pt x="0" y="0"/>
                      <a:pt x="1" y="6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1487" name="Freeform 1113">
              <a:extLst>
                <a:ext uri="{FF2B5EF4-FFF2-40B4-BE49-F238E27FC236}">
                  <a16:creationId xmlns:a16="http://schemas.microsoft.com/office/drawing/2014/main" id="{55574C85-0735-4164-A98F-E7AA4181C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" y="3232"/>
              <a:ext cx="30" cy="19"/>
            </a:xfrm>
            <a:custGeom>
              <a:avLst/>
              <a:gdLst>
                <a:gd name="T0" fmla="*/ 134 w 13"/>
                <a:gd name="T1" fmla="*/ 69 h 8"/>
                <a:gd name="T2" fmla="*/ 0 w 13"/>
                <a:gd name="T3" fmla="*/ 57 h 8"/>
                <a:gd name="T4" fmla="*/ 159 w 13"/>
                <a:gd name="T5" fmla="*/ 107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8">
                  <a:moveTo>
                    <a:pt x="11" y="5"/>
                  </a:moveTo>
                  <a:cubicBezTo>
                    <a:pt x="9" y="1"/>
                    <a:pt x="2" y="0"/>
                    <a:pt x="0" y="4"/>
                  </a:cubicBezTo>
                  <a:cubicBezTo>
                    <a:pt x="2" y="7"/>
                    <a:pt x="9" y="7"/>
                    <a:pt x="13" y="8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8" name="Freeform 1114">
              <a:extLst>
                <a:ext uri="{FF2B5EF4-FFF2-40B4-BE49-F238E27FC236}">
                  <a16:creationId xmlns:a16="http://schemas.microsoft.com/office/drawing/2014/main" id="{F0C43EE2-B2BB-464F-9CA8-FF569E39F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" y="3242"/>
              <a:ext cx="30" cy="51"/>
            </a:xfrm>
            <a:custGeom>
              <a:avLst/>
              <a:gdLst>
                <a:gd name="T0" fmla="*/ 150 w 13"/>
                <a:gd name="T1" fmla="*/ 29 h 21"/>
                <a:gd name="T2" fmla="*/ 12 w 13"/>
                <a:gd name="T3" fmla="*/ 41 h 21"/>
                <a:gd name="T4" fmla="*/ 122 w 13"/>
                <a:gd name="T5" fmla="*/ 129 h 21"/>
                <a:gd name="T6" fmla="*/ 0 w 13"/>
                <a:gd name="T7" fmla="*/ 202 h 21"/>
                <a:gd name="T8" fmla="*/ 159 w 13"/>
                <a:gd name="T9" fmla="*/ 260 h 21"/>
                <a:gd name="T10" fmla="*/ 65 w 13"/>
                <a:gd name="T11" fmla="*/ 30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" h="21">
                  <a:moveTo>
                    <a:pt x="12" y="2"/>
                  </a:moveTo>
                  <a:cubicBezTo>
                    <a:pt x="9" y="1"/>
                    <a:pt x="3" y="0"/>
                    <a:pt x="1" y="3"/>
                  </a:cubicBezTo>
                  <a:cubicBezTo>
                    <a:pt x="3" y="6"/>
                    <a:pt x="8" y="6"/>
                    <a:pt x="10" y="9"/>
                  </a:cubicBezTo>
                  <a:cubicBezTo>
                    <a:pt x="7" y="10"/>
                    <a:pt x="2" y="11"/>
                    <a:pt x="0" y="14"/>
                  </a:cubicBezTo>
                  <a:cubicBezTo>
                    <a:pt x="4" y="16"/>
                    <a:pt x="9" y="14"/>
                    <a:pt x="13" y="18"/>
                  </a:cubicBezTo>
                  <a:cubicBezTo>
                    <a:pt x="11" y="20"/>
                    <a:pt x="8" y="21"/>
                    <a:pt x="5" y="2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9" name="Freeform 1115">
              <a:extLst>
                <a:ext uri="{FF2B5EF4-FFF2-40B4-BE49-F238E27FC236}">
                  <a16:creationId xmlns:a16="http://schemas.microsoft.com/office/drawing/2014/main" id="{8E712004-0C74-461B-85A0-EA67F0AB6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5" y="2940"/>
              <a:ext cx="20" cy="29"/>
            </a:xfrm>
            <a:custGeom>
              <a:avLst/>
              <a:gdLst>
                <a:gd name="T0" fmla="*/ 9 w 9"/>
                <a:gd name="T1" fmla="*/ 41 h 12"/>
                <a:gd name="T2" fmla="*/ 36 w 9"/>
                <a:gd name="T3" fmla="*/ 169 h 12"/>
                <a:gd name="T4" fmla="*/ 53 w 9"/>
                <a:gd name="T5" fmla="*/ 12 h 12"/>
                <a:gd name="T6" fmla="*/ 89 w 9"/>
                <a:gd name="T7" fmla="*/ 128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12">
                  <a:moveTo>
                    <a:pt x="1" y="3"/>
                  </a:moveTo>
                  <a:cubicBezTo>
                    <a:pt x="0" y="6"/>
                    <a:pt x="0" y="10"/>
                    <a:pt x="3" y="12"/>
                  </a:cubicBezTo>
                  <a:cubicBezTo>
                    <a:pt x="5" y="10"/>
                    <a:pt x="3" y="2"/>
                    <a:pt x="5" y="1"/>
                  </a:cubicBezTo>
                  <a:cubicBezTo>
                    <a:pt x="9" y="0"/>
                    <a:pt x="9" y="7"/>
                    <a:pt x="8" y="9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0" name="Freeform 1116">
              <a:extLst>
                <a:ext uri="{FF2B5EF4-FFF2-40B4-BE49-F238E27FC236}">
                  <a16:creationId xmlns:a16="http://schemas.microsoft.com/office/drawing/2014/main" id="{791A5588-68F4-4C7D-BCCE-F1419E365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" y="2989"/>
              <a:ext cx="58" cy="47"/>
            </a:xfrm>
            <a:custGeom>
              <a:avLst/>
              <a:gdLst>
                <a:gd name="T0" fmla="*/ 0 w 25"/>
                <a:gd name="T1" fmla="*/ 275 h 19"/>
                <a:gd name="T2" fmla="*/ 65 w 25"/>
                <a:gd name="T3" fmla="*/ 121 h 19"/>
                <a:gd name="T4" fmla="*/ 123 w 25"/>
                <a:gd name="T5" fmla="*/ 275 h 19"/>
                <a:gd name="T6" fmla="*/ 172 w 25"/>
                <a:gd name="T7" fmla="*/ 104 h 19"/>
                <a:gd name="T8" fmla="*/ 248 w 25"/>
                <a:gd name="T9" fmla="*/ 245 h 19"/>
                <a:gd name="T10" fmla="*/ 285 w 2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0" y="18"/>
                  </a:moveTo>
                  <a:cubicBezTo>
                    <a:pt x="3" y="15"/>
                    <a:pt x="2" y="10"/>
                    <a:pt x="5" y="8"/>
                  </a:cubicBezTo>
                  <a:cubicBezTo>
                    <a:pt x="6" y="10"/>
                    <a:pt x="7" y="19"/>
                    <a:pt x="10" y="18"/>
                  </a:cubicBezTo>
                  <a:cubicBezTo>
                    <a:pt x="13" y="18"/>
                    <a:pt x="13" y="9"/>
                    <a:pt x="14" y="7"/>
                  </a:cubicBezTo>
                  <a:cubicBezTo>
                    <a:pt x="15" y="8"/>
                    <a:pt x="17" y="16"/>
                    <a:pt x="20" y="16"/>
                  </a:cubicBezTo>
                  <a:cubicBezTo>
                    <a:pt x="25" y="16"/>
                    <a:pt x="23" y="3"/>
                    <a:pt x="23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1" name="Freeform 1117">
              <a:extLst>
                <a:ext uri="{FF2B5EF4-FFF2-40B4-BE49-F238E27FC236}">
                  <a16:creationId xmlns:a16="http://schemas.microsoft.com/office/drawing/2014/main" id="{9F4E171C-CE2F-42A0-9B04-18284BBF4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" y="3054"/>
              <a:ext cx="21" cy="27"/>
            </a:xfrm>
            <a:custGeom>
              <a:avLst/>
              <a:gdLst>
                <a:gd name="T0" fmla="*/ 114 w 9"/>
                <a:gd name="T1" fmla="*/ 91 h 11"/>
                <a:gd name="T2" fmla="*/ 12 w 9"/>
                <a:gd name="T3" fmla="*/ 0 h 11"/>
                <a:gd name="T4" fmla="*/ 65 w 9"/>
                <a:gd name="T5" fmla="*/ 16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1">
                  <a:moveTo>
                    <a:pt x="9" y="6"/>
                  </a:moveTo>
                  <a:cubicBezTo>
                    <a:pt x="6" y="4"/>
                    <a:pt x="5" y="0"/>
                    <a:pt x="1" y="0"/>
                  </a:cubicBezTo>
                  <a:cubicBezTo>
                    <a:pt x="0" y="4"/>
                    <a:pt x="2" y="8"/>
                    <a:pt x="5" y="1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2" name="Freeform 1118">
              <a:extLst>
                <a:ext uri="{FF2B5EF4-FFF2-40B4-BE49-F238E27FC236}">
                  <a16:creationId xmlns:a16="http://schemas.microsoft.com/office/drawing/2014/main" id="{427BF17B-DAB4-4BD1-95AB-46987BF0F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" y="3088"/>
              <a:ext cx="25" cy="17"/>
            </a:xfrm>
            <a:custGeom>
              <a:avLst/>
              <a:gdLst>
                <a:gd name="T0" fmla="*/ 130 w 11"/>
                <a:gd name="T1" fmla="*/ 29 h 7"/>
                <a:gd name="T2" fmla="*/ 0 w 11"/>
                <a:gd name="T3" fmla="*/ 12 h 7"/>
                <a:gd name="T4" fmla="*/ 57 w 11"/>
                <a:gd name="T5" fmla="*/ 10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7" y="3"/>
                    <a:pt x="4" y="0"/>
                    <a:pt x="0" y="1"/>
                  </a:cubicBezTo>
                  <a:cubicBezTo>
                    <a:pt x="1" y="4"/>
                    <a:pt x="3" y="6"/>
                    <a:pt x="5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3" name="Freeform 1119">
              <a:extLst>
                <a:ext uri="{FF2B5EF4-FFF2-40B4-BE49-F238E27FC236}">
                  <a16:creationId xmlns:a16="http://schemas.microsoft.com/office/drawing/2014/main" id="{43EDB781-E693-4853-ADE4-AA021EC17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" y="3103"/>
              <a:ext cx="40" cy="30"/>
            </a:xfrm>
            <a:custGeom>
              <a:avLst/>
              <a:gdLst>
                <a:gd name="T0" fmla="*/ 221 w 17"/>
                <a:gd name="T1" fmla="*/ 63 h 12"/>
                <a:gd name="T2" fmla="*/ 106 w 17"/>
                <a:gd name="T3" fmla="*/ 0 h 12"/>
                <a:gd name="T4" fmla="*/ 155 w 17"/>
                <a:gd name="T5" fmla="*/ 175 h 12"/>
                <a:gd name="T6" fmla="*/ 0 w 17"/>
                <a:gd name="T7" fmla="*/ 95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12">
                  <a:moveTo>
                    <a:pt x="17" y="4"/>
                  </a:moveTo>
                  <a:cubicBezTo>
                    <a:pt x="14" y="3"/>
                    <a:pt x="11" y="0"/>
                    <a:pt x="8" y="0"/>
                  </a:cubicBezTo>
                  <a:cubicBezTo>
                    <a:pt x="7" y="3"/>
                    <a:pt x="15" y="10"/>
                    <a:pt x="12" y="11"/>
                  </a:cubicBezTo>
                  <a:cubicBezTo>
                    <a:pt x="10" y="12"/>
                    <a:pt x="0" y="8"/>
                    <a:pt x="0" y="6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4" name="Freeform 1120">
              <a:extLst>
                <a:ext uri="{FF2B5EF4-FFF2-40B4-BE49-F238E27FC236}">
                  <a16:creationId xmlns:a16="http://schemas.microsoft.com/office/drawing/2014/main" id="{B741AA35-68A4-45BD-9CEA-AA4BA24C9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707"/>
              <a:ext cx="16" cy="23"/>
            </a:xfrm>
            <a:custGeom>
              <a:avLst/>
              <a:gdLst>
                <a:gd name="T0" fmla="*/ 0 w 7"/>
                <a:gd name="T1" fmla="*/ 151 h 9"/>
                <a:gd name="T2" fmla="*/ 85 w 7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cubicBezTo>
                    <a:pt x="1" y="4"/>
                    <a:pt x="4" y="2"/>
                    <a:pt x="7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5" name="Freeform 1121">
              <a:extLst>
                <a:ext uri="{FF2B5EF4-FFF2-40B4-BE49-F238E27FC236}">
                  <a16:creationId xmlns:a16="http://schemas.microsoft.com/office/drawing/2014/main" id="{CAD1C568-C1BB-4C4C-966F-18BC231B4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2660"/>
              <a:ext cx="12" cy="8"/>
            </a:xfrm>
            <a:custGeom>
              <a:avLst/>
              <a:gdLst>
                <a:gd name="T0" fmla="*/ 0 w 5"/>
                <a:gd name="T1" fmla="*/ 56 h 3"/>
                <a:gd name="T2" fmla="*/ 70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2" y="2"/>
                    <a:pt x="3" y="1"/>
                    <a:pt x="5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6" name="Freeform 1122">
              <a:extLst>
                <a:ext uri="{FF2B5EF4-FFF2-40B4-BE49-F238E27FC236}">
                  <a16:creationId xmlns:a16="http://schemas.microsoft.com/office/drawing/2014/main" id="{0DA1A737-2F78-4942-86BF-D8181C756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2603"/>
              <a:ext cx="11" cy="8"/>
            </a:xfrm>
            <a:custGeom>
              <a:avLst/>
              <a:gdLst>
                <a:gd name="T0" fmla="*/ 0 w 5"/>
                <a:gd name="T1" fmla="*/ 56 h 3"/>
                <a:gd name="T2" fmla="*/ 53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1" y="1"/>
                    <a:pt x="3" y="0"/>
                    <a:pt x="5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7" name="Freeform 1123">
              <a:extLst>
                <a:ext uri="{FF2B5EF4-FFF2-40B4-BE49-F238E27FC236}">
                  <a16:creationId xmlns:a16="http://schemas.microsoft.com/office/drawing/2014/main" id="{EBB4C7E7-3D90-4D18-900E-B5CB2F0E6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6" y="2861"/>
              <a:ext cx="28" cy="32"/>
            </a:xfrm>
            <a:custGeom>
              <a:avLst/>
              <a:gdLst>
                <a:gd name="T0" fmla="*/ 152 w 12"/>
                <a:gd name="T1" fmla="*/ 12 h 13"/>
                <a:gd name="T2" fmla="*/ 86 w 12"/>
                <a:gd name="T3" fmla="*/ 182 h 13"/>
                <a:gd name="T4" fmla="*/ 103 w 12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3">
                  <a:moveTo>
                    <a:pt x="12" y="1"/>
                  </a:moveTo>
                  <a:cubicBezTo>
                    <a:pt x="12" y="3"/>
                    <a:pt x="10" y="11"/>
                    <a:pt x="7" y="12"/>
                  </a:cubicBezTo>
                  <a:cubicBezTo>
                    <a:pt x="0" y="13"/>
                    <a:pt x="8" y="2"/>
                    <a:pt x="8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8" name="Freeform 1124">
              <a:extLst>
                <a:ext uri="{FF2B5EF4-FFF2-40B4-BE49-F238E27FC236}">
                  <a16:creationId xmlns:a16="http://schemas.microsoft.com/office/drawing/2014/main" id="{85325F54-62E5-4B12-8228-A387046F3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" y="2791"/>
              <a:ext cx="42" cy="38"/>
            </a:xfrm>
            <a:custGeom>
              <a:avLst/>
              <a:gdLst>
                <a:gd name="T0" fmla="*/ 229 w 18"/>
                <a:gd name="T1" fmla="*/ 0 h 15"/>
                <a:gd name="T2" fmla="*/ 103 w 18"/>
                <a:gd name="T3" fmla="*/ 213 h 15"/>
                <a:gd name="T4" fmla="*/ 126 w 18"/>
                <a:gd name="T5" fmla="*/ 117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5">
                  <a:moveTo>
                    <a:pt x="18" y="0"/>
                  </a:moveTo>
                  <a:cubicBezTo>
                    <a:pt x="15" y="3"/>
                    <a:pt x="12" y="12"/>
                    <a:pt x="8" y="13"/>
                  </a:cubicBezTo>
                  <a:cubicBezTo>
                    <a:pt x="0" y="15"/>
                    <a:pt x="7" y="9"/>
                    <a:pt x="10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9" name="Freeform 1125">
              <a:extLst>
                <a:ext uri="{FF2B5EF4-FFF2-40B4-BE49-F238E27FC236}">
                  <a16:creationId xmlns:a16="http://schemas.microsoft.com/office/drawing/2014/main" id="{9427E482-FF91-421F-83F5-C83A601DD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900"/>
              <a:ext cx="26" cy="32"/>
            </a:xfrm>
            <a:custGeom>
              <a:avLst/>
              <a:gdLst>
                <a:gd name="T0" fmla="*/ 144 w 11"/>
                <a:gd name="T1" fmla="*/ 0 h 13"/>
                <a:gd name="T2" fmla="*/ 78 w 11"/>
                <a:gd name="T3" fmla="*/ 182 h 13"/>
                <a:gd name="T4" fmla="*/ 50 w 11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cubicBezTo>
                    <a:pt x="10" y="3"/>
                    <a:pt x="11" y="12"/>
                    <a:pt x="6" y="12"/>
                  </a:cubicBezTo>
                  <a:cubicBezTo>
                    <a:pt x="0" y="13"/>
                    <a:pt x="4" y="2"/>
                    <a:pt x="4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0" name="Freeform 1126">
              <a:extLst>
                <a:ext uri="{FF2B5EF4-FFF2-40B4-BE49-F238E27FC236}">
                  <a16:creationId xmlns:a16="http://schemas.microsoft.com/office/drawing/2014/main" id="{07DC7A0B-1D1E-4742-A6B1-5DEB2AADE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7" y="3212"/>
              <a:ext cx="28" cy="22"/>
            </a:xfrm>
            <a:custGeom>
              <a:avLst/>
              <a:gdLst>
                <a:gd name="T0" fmla="*/ 126 w 12"/>
                <a:gd name="T1" fmla="*/ 0 h 9"/>
                <a:gd name="T2" fmla="*/ 49 w 12"/>
                <a:gd name="T3" fmla="*/ 120 h 9"/>
                <a:gd name="T4" fmla="*/ 152 w 12"/>
                <a:gd name="T5" fmla="*/ 103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7" y="0"/>
                    <a:pt x="0" y="4"/>
                    <a:pt x="4" y="8"/>
                  </a:cubicBezTo>
                  <a:cubicBezTo>
                    <a:pt x="6" y="9"/>
                    <a:pt x="11" y="7"/>
                    <a:pt x="12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1" name="Freeform 1127">
              <a:extLst>
                <a:ext uri="{FF2B5EF4-FFF2-40B4-BE49-F238E27FC236}">
                  <a16:creationId xmlns:a16="http://schemas.microsoft.com/office/drawing/2014/main" id="{53DC6240-08A5-411D-B268-6674638B2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3266"/>
              <a:ext cx="14" cy="5"/>
            </a:xfrm>
            <a:custGeom>
              <a:avLst/>
              <a:gdLst>
                <a:gd name="T0" fmla="*/ 77 w 6"/>
                <a:gd name="T1" fmla="*/ 20 h 2"/>
                <a:gd name="T2" fmla="*/ 0 w 6"/>
                <a:gd name="T3" fmla="*/ 33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3" y="0"/>
                    <a:pt x="1" y="0"/>
                    <a:pt x="0" y="2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2" name="Freeform 1128">
              <a:extLst>
                <a:ext uri="{FF2B5EF4-FFF2-40B4-BE49-F238E27FC236}">
                  <a16:creationId xmlns:a16="http://schemas.microsoft.com/office/drawing/2014/main" id="{785D5462-BDE6-4D7F-B955-49365DE73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" y="3242"/>
              <a:ext cx="28" cy="59"/>
            </a:xfrm>
            <a:custGeom>
              <a:avLst/>
              <a:gdLst>
                <a:gd name="T0" fmla="*/ 142 w 12"/>
                <a:gd name="T1" fmla="*/ 30 h 24"/>
                <a:gd name="T2" fmla="*/ 152 w 12"/>
                <a:gd name="T3" fmla="*/ 150 h 24"/>
                <a:gd name="T4" fmla="*/ 152 w 12"/>
                <a:gd name="T5" fmla="*/ 327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24">
                  <a:moveTo>
                    <a:pt x="11" y="2"/>
                  </a:moveTo>
                  <a:cubicBezTo>
                    <a:pt x="0" y="0"/>
                    <a:pt x="5" y="12"/>
                    <a:pt x="12" y="10"/>
                  </a:cubicBezTo>
                  <a:cubicBezTo>
                    <a:pt x="5" y="13"/>
                    <a:pt x="1" y="24"/>
                    <a:pt x="12" y="22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3" name="Freeform 1129">
              <a:extLst>
                <a:ext uri="{FF2B5EF4-FFF2-40B4-BE49-F238E27FC236}">
                  <a16:creationId xmlns:a16="http://schemas.microsoft.com/office/drawing/2014/main" id="{004C964B-453A-45F8-BE88-91F01F2AA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" y="3271"/>
              <a:ext cx="37" cy="42"/>
            </a:xfrm>
            <a:custGeom>
              <a:avLst/>
              <a:gdLst>
                <a:gd name="T0" fmla="*/ 150 w 16"/>
                <a:gd name="T1" fmla="*/ 74 h 17"/>
                <a:gd name="T2" fmla="*/ 0 w 16"/>
                <a:gd name="T3" fmla="*/ 121 h 17"/>
                <a:gd name="T4" fmla="*/ 150 w 16"/>
                <a:gd name="T5" fmla="*/ 166 h 17"/>
                <a:gd name="T6" fmla="*/ 12 w 16"/>
                <a:gd name="T7" fmla="*/ 245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17">
                  <a:moveTo>
                    <a:pt x="12" y="5"/>
                  </a:moveTo>
                  <a:cubicBezTo>
                    <a:pt x="10" y="0"/>
                    <a:pt x="1" y="4"/>
                    <a:pt x="0" y="8"/>
                  </a:cubicBezTo>
                  <a:cubicBezTo>
                    <a:pt x="3" y="11"/>
                    <a:pt x="10" y="8"/>
                    <a:pt x="12" y="11"/>
                  </a:cubicBezTo>
                  <a:cubicBezTo>
                    <a:pt x="16" y="17"/>
                    <a:pt x="4" y="17"/>
                    <a:pt x="1" y="16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4" name="Freeform 1130">
              <a:extLst>
                <a:ext uri="{FF2B5EF4-FFF2-40B4-BE49-F238E27FC236}">
                  <a16:creationId xmlns:a16="http://schemas.microsoft.com/office/drawing/2014/main" id="{34AC7C81-386D-4FC3-B8D0-986BD5061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56"/>
              <a:ext cx="14" cy="1"/>
            </a:xfrm>
            <a:custGeom>
              <a:avLst/>
              <a:gdLst>
                <a:gd name="T0" fmla="*/ 77 w 6"/>
                <a:gd name="T1" fmla="*/ 0 h 1"/>
                <a:gd name="T2" fmla="*/ 0 w 6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5" name="Freeform 1131">
              <a:extLst>
                <a:ext uri="{FF2B5EF4-FFF2-40B4-BE49-F238E27FC236}">
                  <a16:creationId xmlns:a16="http://schemas.microsoft.com/office/drawing/2014/main" id="{860B2EC7-B6CA-4BAB-B194-672288DB0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" y="3239"/>
              <a:ext cx="14" cy="3"/>
            </a:xfrm>
            <a:custGeom>
              <a:avLst/>
              <a:gdLst>
                <a:gd name="T0" fmla="*/ 77 w 6"/>
                <a:gd name="T1" fmla="*/ 27 h 1"/>
                <a:gd name="T2" fmla="*/ 0 w 6"/>
                <a:gd name="T3" fmla="*/ 27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cubicBezTo>
                    <a:pt x="4" y="0"/>
                    <a:pt x="2" y="0"/>
                    <a:pt x="0" y="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6" name="Freeform 1132">
              <a:extLst>
                <a:ext uri="{FF2B5EF4-FFF2-40B4-BE49-F238E27FC236}">
                  <a16:creationId xmlns:a16="http://schemas.microsoft.com/office/drawing/2014/main" id="{904C4B3D-0C3F-4776-9445-2E0A4BC0F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" y="2594"/>
              <a:ext cx="21" cy="2"/>
            </a:xfrm>
            <a:custGeom>
              <a:avLst/>
              <a:gdLst>
                <a:gd name="T0" fmla="*/ 114 w 9"/>
                <a:gd name="T1" fmla="*/ 0 h 1"/>
                <a:gd name="T2" fmla="*/ 0 w 9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cubicBezTo>
                    <a:pt x="6" y="1"/>
                    <a:pt x="3" y="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7" name="Freeform 1133">
              <a:extLst>
                <a:ext uri="{FF2B5EF4-FFF2-40B4-BE49-F238E27FC236}">
                  <a16:creationId xmlns:a16="http://schemas.microsoft.com/office/drawing/2014/main" id="{B74AE94A-B455-423D-8216-433121E35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4" y="2754"/>
              <a:ext cx="12" cy="8"/>
            </a:xfrm>
            <a:custGeom>
              <a:avLst/>
              <a:gdLst>
                <a:gd name="T0" fmla="*/ 0 w 5"/>
                <a:gd name="T1" fmla="*/ 56 h 3"/>
                <a:gd name="T2" fmla="*/ 70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2" y="3"/>
                    <a:pt x="3" y="1"/>
                    <a:pt x="5" y="0"/>
                  </a:cubicBezTo>
                </a:path>
              </a:pathLst>
            </a:custGeom>
            <a:noFill/>
            <a:ln w="7938" cap="rnd">
              <a:solidFill>
                <a:srgbClr val="6DAA6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8" name="Freeform 1134">
              <a:extLst>
                <a:ext uri="{FF2B5EF4-FFF2-40B4-BE49-F238E27FC236}">
                  <a16:creationId xmlns:a16="http://schemas.microsoft.com/office/drawing/2014/main" id="{12F80A4B-FD69-457F-BB70-80019997C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" y="2307"/>
              <a:ext cx="23" cy="32"/>
            </a:xfrm>
            <a:custGeom>
              <a:avLst/>
              <a:gdLst>
                <a:gd name="T0" fmla="*/ 122 w 10"/>
                <a:gd name="T1" fmla="*/ 12 h 13"/>
                <a:gd name="T2" fmla="*/ 28 w 10"/>
                <a:gd name="T3" fmla="*/ 30 h 13"/>
                <a:gd name="T4" fmla="*/ 122 w 10"/>
                <a:gd name="T5" fmla="*/ 162 h 13"/>
                <a:gd name="T6" fmla="*/ 0 w 10"/>
                <a:gd name="T7" fmla="*/ 121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13">
                  <a:moveTo>
                    <a:pt x="10" y="1"/>
                  </a:moveTo>
                  <a:cubicBezTo>
                    <a:pt x="7" y="1"/>
                    <a:pt x="4" y="0"/>
                    <a:pt x="2" y="2"/>
                  </a:cubicBezTo>
                  <a:cubicBezTo>
                    <a:pt x="3" y="6"/>
                    <a:pt x="10" y="5"/>
                    <a:pt x="10" y="11"/>
                  </a:cubicBezTo>
                  <a:cubicBezTo>
                    <a:pt x="6" y="13"/>
                    <a:pt x="4" y="8"/>
                    <a:pt x="0" y="8"/>
                  </a:cubicBezTo>
                </a:path>
              </a:pathLst>
            </a:custGeom>
            <a:noFill/>
            <a:ln w="7938" cap="flat">
              <a:solidFill>
                <a:srgbClr val="DF797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770" name="Imagen 769" descr="Imagen que contiene Forma&#10;&#10;Descripción generada automáticamente">
            <a:extLst>
              <a:ext uri="{FF2B5EF4-FFF2-40B4-BE49-F238E27FC236}">
                <a16:creationId xmlns:a16="http://schemas.microsoft.com/office/drawing/2014/main" id="{1F434903-758B-464B-89E6-8334068FE7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1262861">
            <a:off x="1510414" y="1726362"/>
            <a:ext cx="2115713" cy="1409625"/>
          </a:xfrm>
          <a:prstGeom prst="rect">
            <a:avLst/>
          </a:prstGeom>
        </p:spPr>
      </p:pic>
      <p:grpSp>
        <p:nvGrpSpPr>
          <p:cNvPr id="1147" name="Group 22">
            <a:extLst>
              <a:ext uri="{FF2B5EF4-FFF2-40B4-BE49-F238E27FC236}">
                <a16:creationId xmlns:a16="http://schemas.microsoft.com/office/drawing/2014/main" id="{BB23F40F-2FD2-4D9F-9109-CE3AD00C090F}"/>
              </a:ext>
            </a:extLst>
          </p:cNvPr>
          <p:cNvGrpSpPr>
            <a:grpSpLocks/>
          </p:cNvGrpSpPr>
          <p:nvPr/>
        </p:nvGrpSpPr>
        <p:grpSpPr bwMode="auto">
          <a:xfrm>
            <a:off x="3258405" y="755287"/>
            <a:ext cx="3352800" cy="1993900"/>
            <a:chOff x="2189" y="743"/>
            <a:chExt cx="2112" cy="1256"/>
          </a:xfrm>
        </p:grpSpPr>
        <p:sp>
          <p:nvSpPr>
            <p:cNvPr id="1148" name="Freeform 23">
              <a:extLst>
                <a:ext uri="{FF2B5EF4-FFF2-40B4-BE49-F238E27FC236}">
                  <a16:creationId xmlns:a16="http://schemas.microsoft.com/office/drawing/2014/main" id="{ADE376DC-1493-413A-95A6-D0382F75E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" y="743"/>
              <a:ext cx="2112" cy="1256"/>
            </a:xfrm>
            <a:custGeom>
              <a:avLst/>
              <a:gdLst>
                <a:gd name="T0" fmla="*/ 3883 w 1103"/>
                <a:gd name="T1" fmla="*/ 4564 h 656"/>
                <a:gd name="T2" fmla="*/ 4902 w 1103"/>
                <a:gd name="T3" fmla="*/ 4505 h 656"/>
                <a:gd name="T4" fmla="*/ 5580 w 1103"/>
                <a:gd name="T5" fmla="*/ 3339 h 656"/>
                <a:gd name="T6" fmla="*/ 7190 w 1103"/>
                <a:gd name="T7" fmla="*/ 1888 h 656"/>
                <a:gd name="T8" fmla="*/ 5442 w 1103"/>
                <a:gd name="T9" fmla="*/ 113 h 656"/>
                <a:gd name="T10" fmla="*/ 4213 w 1103"/>
                <a:gd name="T11" fmla="*/ 1110 h 656"/>
                <a:gd name="T12" fmla="*/ 4052 w 1103"/>
                <a:gd name="T13" fmla="*/ 1426 h 656"/>
                <a:gd name="T14" fmla="*/ 3883 w 1103"/>
                <a:gd name="T15" fmla="*/ 1572 h 656"/>
                <a:gd name="T16" fmla="*/ 3860 w 1103"/>
                <a:gd name="T17" fmla="*/ 1572 h 656"/>
                <a:gd name="T18" fmla="*/ 3699 w 1103"/>
                <a:gd name="T19" fmla="*/ 1426 h 656"/>
                <a:gd name="T20" fmla="*/ 3531 w 1103"/>
                <a:gd name="T21" fmla="*/ 1110 h 656"/>
                <a:gd name="T22" fmla="*/ 2309 w 1103"/>
                <a:gd name="T23" fmla="*/ 113 h 656"/>
                <a:gd name="T24" fmla="*/ 561 w 1103"/>
                <a:gd name="T25" fmla="*/ 1888 h 656"/>
                <a:gd name="T26" fmla="*/ 2164 w 1103"/>
                <a:gd name="T27" fmla="*/ 3339 h 656"/>
                <a:gd name="T28" fmla="*/ 2849 w 1103"/>
                <a:gd name="T29" fmla="*/ 4505 h 656"/>
                <a:gd name="T30" fmla="*/ 3883 w 1103"/>
                <a:gd name="T31" fmla="*/ 4564 h 6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03" h="656">
                  <a:moveTo>
                    <a:pt x="553" y="650"/>
                  </a:moveTo>
                  <a:cubicBezTo>
                    <a:pt x="553" y="650"/>
                    <a:pt x="636" y="656"/>
                    <a:pt x="698" y="642"/>
                  </a:cubicBezTo>
                  <a:cubicBezTo>
                    <a:pt x="760" y="628"/>
                    <a:pt x="766" y="586"/>
                    <a:pt x="795" y="476"/>
                  </a:cubicBezTo>
                  <a:cubicBezTo>
                    <a:pt x="824" y="366"/>
                    <a:pt x="944" y="331"/>
                    <a:pt x="1024" y="269"/>
                  </a:cubicBezTo>
                  <a:cubicBezTo>
                    <a:pt x="1103" y="208"/>
                    <a:pt x="886" y="33"/>
                    <a:pt x="775" y="16"/>
                  </a:cubicBezTo>
                  <a:cubicBezTo>
                    <a:pt x="663" y="0"/>
                    <a:pt x="619" y="139"/>
                    <a:pt x="600" y="158"/>
                  </a:cubicBezTo>
                  <a:cubicBezTo>
                    <a:pt x="581" y="177"/>
                    <a:pt x="578" y="180"/>
                    <a:pt x="577" y="203"/>
                  </a:cubicBezTo>
                  <a:cubicBezTo>
                    <a:pt x="575" y="227"/>
                    <a:pt x="553" y="224"/>
                    <a:pt x="553" y="224"/>
                  </a:cubicBezTo>
                  <a:cubicBezTo>
                    <a:pt x="550" y="224"/>
                    <a:pt x="550" y="224"/>
                    <a:pt x="550" y="224"/>
                  </a:cubicBezTo>
                  <a:cubicBezTo>
                    <a:pt x="550" y="224"/>
                    <a:pt x="528" y="227"/>
                    <a:pt x="527" y="203"/>
                  </a:cubicBezTo>
                  <a:cubicBezTo>
                    <a:pt x="525" y="180"/>
                    <a:pt x="523" y="177"/>
                    <a:pt x="503" y="158"/>
                  </a:cubicBezTo>
                  <a:cubicBezTo>
                    <a:pt x="484" y="139"/>
                    <a:pt x="440" y="0"/>
                    <a:pt x="329" y="16"/>
                  </a:cubicBezTo>
                  <a:cubicBezTo>
                    <a:pt x="217" y="33"/>
                    <a:pt x="0" y="208"/>
                    <a:pt x="80" y="269"/>
                  </a:cubicBezTo>
                  <a:cubicBezTo>
                    <a:pt x="160" y="331"/>
                    <a:pt x="279" y="366"/>
                    <a:pt x="308" y="476"/>
                  </a:cubicBezTo>
                  <a:cubicBezTo>
                    <a:pt x="337" y="586"/>
                    <a:pt x="344" y="628"/>
                    <a:pt x="406" y="642"/>
                  </a:cubicBezTo>
                  <a:cubicBezTo>
                    <a:pt x="468" y="656"/>
                    <a:pt x="553" y="650"/>
                    <a:pt x="553" y="650"/>
                  </a:cubicBezTo>
                  <a:close/>
                </a:path>
              </a:pathLst>
            </a:custGeom>
            <a:solidFill>
              <a:srgbClr val="F7C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9" name="Freeform 24">
              <a:extLst>
                <a:ext uri="{FF2B5EF4-FFF2-40B4-BE49-F238E27FC236}">
                  <a16:creationId xmlns:a16="http://schemas.microsoft.com/office/drawing/2014/main" id="{20002ABE-5B90-4126-86F9-D778E2037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" y="1184"/>
              <a:ext cx="1876" cy="815"/>
            </a:xfrm>
            <a:custGeom>
              <a:avLst/>
              <a:gdLst>
                <a:gd name="T0" fmla="*/ 6750 w 980"/>
                <a:gd name="T1" fmla="*/ 201 h 426"/>
                <a:gd name="T2" fmla="*/ 5142 w 980"/>
                <a:gd name="T3" fmla="*/ 1647 h 426"/>
                <a:gd name="T4" fmla="*/ 4460 w 980"/>
                <a:gd name="T5" fmla="*/ 2814 h 426"/>
                <a:gd name="T6" fmla="*/ 3444 w 980"/>
                <a:gd name="T7" fmla="*/ 2870 h 426"/>
                <a:gd name="T8" fmla="*/ 2416 w 980"/>
                <a:gd name="T9" fmla="*/ 2814 h 426"/>
                <a:gd name="T10" fmla="*/ 1727 w 980"/>
                <a:gd name="T11" fmla="*/ 1647 h 426"/>
                <a:gd name="T12" fmla="*/ 124 w 980"/>
                <a:gd name="T13" fmla="*/ 201 h 426"/>
                <a:gd name="T14" fmla="*/ 8 w 980"/>
                <a:gd name="T15" fmla="*/ 0 h 426"/>
                <a:gd name="T16" fmla="*/ 124 w 980"/>
                <a:gd name="T17" fmla="*/ 281 h 426"/>
                <a:gd name="T18" fmla="*/ 1727 w 980"/>
                <a:gd name="T19" fmla="*/ 1724 h 426"/>
                <a:gd name="T20" fmla="*/ 2416 w 980"/>
                <a:gd name="T21" fmla="*/ 2885 h 426"/>
                <a:gd name="T22" fmla="*/ 3444 w 980"/>
                <a:gd name="T23" fmla="*/ 2946 h 426"/>
                <a:gd name="T24" fmla="*/ 4460 w 980"/>
                <a:gd name="T25" fmla="*/ 2885 h 426"/>
                <a:gd name="T26" fmla="*/ 5142 w 980"/>
                <a:gd name="T27" fmla="*/ 1724 h 426"/>
                <a:gd name="T28" fmla="*/ 6750 w 980"/>
                <a:gd name="T29" fmla="*/ 281 h 426"/>
                <a:gd name="T30" fmla="*/ 6861 w 980"/>
                <a:gd name="T31" fmla="*/ 0 h 426"/>
                <a:gd name="T32" fmla="*/ 6750 w 980"/>
                <a:gd name="T33" fmla="*/ 201 h 4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80" h="426">
                  <a:moveTo>
                    <a:pt x="962" y="29"/>
                  </a:moveTo>
                  <a:cubicBezTo>
                    <a:pt x="882" y="91"/>
                    <a:pt x="762" y="125"/>
                    <a:pt x="733" y="235"/>
                  </a:cubicBezTo>
                  <a:cubicBezTo>
                    <a:pt x="704" y="345"/>
                    <a:pt x="698" y="388"/>
                    <a:pt x="636" y="402"/>
                  </a:cubicBezTo>
                  <a:cubicBezTo>
                    <a:pt x="574" y="416"/>
                    <a:pt x="491" y="410"/>
                    <a:pt x="491" y="410"/>
                  </a:cubicBezTo>
                  <a:cubicBezTo>
                    <a:pt x="491" y="410"/>
                    <a:pt x="406" y="416"/>
                    <a:pt x="344" y="402"/>
                  </a:cubicBezTo>
                  <a:cubicBezTo>
                    <a:pt x="282" y="388"/>
                    <a:pt x="275" y="345"/>
                    <a:pt x="246" y="235"/>
                  </a:cubicBezTo>
                  <a:cubicBezTo>
                    <a:pt x="217" y="125"/>
                    <a:pt x="98" y="91"/>
                    <a:pt x="18" y="29"/>
                  </a:cubicBezTo>
                  <a:cubicBezTo>
                    <a:pt x="8" y="21"/>
                    <a:pt x="2" y="11"/>
                    <a:pt x="1" y="0"/>
                  </a:cubicBezTo>
                  <a:cubicBezTo>
                    <a:pt x="0" y="16"/>
                    <a:pt x="4" y="29"/>
                    <a:pt x="18" y="40"/>
                  </a:cubicBezTo>
                  <a:cubicBezTo>
                    <a:pt x="98" y="102"/>
                    <a:pt x="217" y="136"/>
                    <a:pt x="246" y="246"/>
                  </a:cubicBezTo>
                  <a:cubicBezTo>
                    <a:pt x="275" y="356"/>
                    <a:pt x="282" y="399"/>
                    <a:pt x="344" y="412"/>
                  </a:cubicBezTo>
                  <a:cubicBezTo>
                    <a:pt x="406" y="426"/>
                    <a:pt x="491" y="421"/>
                    <a:pt x="491" y="421"/>
                  </a:cubicBezTo>
                  <a:cubicBezTo>
                    <a:pt x="491" y="421"/>
                    <a:pt x="574" y="426"/>
                    <a:pt x="636" y="412"/>
                  </a:cubicBezTo>
                  <a:cubicBezTo>
                    <a:pt x="698" y="399"/>
                    <a:pt x="704" y="356"/>
                    <a:pt x="733" y="246"/>
                  </a:cubicBezTo>
                  <a:cubicBezTo>
                    <a:pt x="762" y="136"/>
                    <a:pt x="882" y="102"/>
                    <a:pt x="962" y="40"/>
                  </a:cubicBezTo>
                  <a:cubicBezTo>
                    <a:pt x="975" y="29"/>
                    <a:pt x="980" y="16"/>
                    <a:pt x="978" y="0"/>
                  </a:cubicBezTo>
                  <a:cubicBezTo>
                    <a:pt x="977" y="11"/>
                    <a:pt x="972" y="21"/>
                    <a:pt x="962" y="29"/>
                  </a:cubicBezTo>
                  <a:close/>
                </a:path>
              </a:pathLst>
            </a:custGeom>
            <a:solidFill>
              <a:srgbClr val="F9D9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0" name="Freeform 25">
              <a:extLst>
                <a:ext uri="{FF2B5EF4-FFF2-40B4-BE49-F238E27FC236}">
                  <a16:creationId xmlns:a16="http://schemas.microsoft.com/office/drawing/2014/main" id="{4A636058-231F-4D19-9026-8BBCA799FC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5" y="743"/>
              <a:ext cx="2002" cy="490"/>
            </a:xfrm>
            <a:custGeom>
              <a:avLst/>
              <a:gdLst>
                <a:gd name="T0" fmla="*/ 3323 w 1046"/>
                <a:gd name="T1" fmla="*/ 1106 h 256"/>
                <a:gd name="T2" fmla="*/ 2103 w 1046"/>
                <a:gd name="T3" fmla="*/ 113 h 256"/>
                <a:gd name="T4" fmla="*/ 276 w 1046"/>
                <a:gd name="T5" fmla="*/ 1795 h 256"/>
                <a:gd name="T6" fmla="*/ 2103 w 1046"/>
                <a:gd name="T7" fmla="*/ 436 h 256"/>
                <a:gd name="T8" fmla="*/ 3323 w 1046"/>
                <a:gd name="T9" fmla="*/ 1428 h 256"/>
                <a:gd name="T10" fmla="*/ 3351 w 1046"/>
                <a:gd name="T11" fmla="*/ 1459 h 256"/>
                <a:gd name="T12" fmla="*/ 3392 w 1046"/>
                <a:gd name="T13" fmla="*/ 1472 h 256"/>
                <a:gd name="T14" fmla="*/ 3483 w 1046"/>
                <a:gd name="T15" fmla="*/ 1451 h 256"/>
                <a:gd name="T16" fmla="*/ 3491 w 1046"/>
                <a:gd name="T17" fmla="*/ 1428 h 256"/>
                <a:gd name="T18" fmla="*/ 3491 w 1046"/>
                <a:gd name="T19" fmla="*/ 1426 h 256"/>
                <a:gd name="T20" fmla="*/ 3323 w 1046"/>
                <a:gd name="T21" fmla="*/ 1106 h 256"/>
                <a:gd name="T22" fmla="*/ 5231 w 1046"/>
                <a:gd name="T23" fmla="*/ 113 h 256"/>
                <a:gd name="T24" fmla="*/ 4004 w 1046"/>
                <a:gd name="T25" fmla="*/ 1106 h 256"/>
                <a:gd name="T26" fmla="*/ 3843 w 1046"/>
                <a:gd name="T27" fmla="*/ 1411 h 256"/>
                <a:gd name="T28" fmla="*/ 3851 w 1046"/>
                <a:gd name="T29" fmla="*/ 1426 h 256"/>
                <a:gd name="T30" fmla="*/ 3948 w 1046"/>
                <a:gd name="T31" fmla="*/ 1459 h 256"/>
                <a:gd name="T32" fmla="*/ 3981 w 1046"/>
                <a:gd name="T33" fmla="*/ 1451 h 256"/>
                <a:gd name="T34" fmla="*/ 4004 w 1046"/>
                <a:gd name="T35" fmla="*/ 1428 h 256"/>
                <a:gd name="T36" fmla="*/ 5231 w 1046"/>
                <a:gd name="T37" fmla="*/ 436 h 256"/>
                <a:gd name="T38" fmla="*/ 7059 w 1046"/>
                <a:gd name="T39" fmla="*/ 1795 h 256"/>
                <a:gd name="T40" fmla="*/ 5231 w 1046"/>
                <a:gd name="T41" fmla="*/ 113 h 2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46" h="256">
                  <a:moveTo>
                    <a:pt x="474" y="158"/>
                  </a:moveTo>
                  <a:cubicBezTo>
                    <a:pt x="455" y="139"/>
                    <a:pt x="411" y="0"/>
                    <a:pt x="300" y="16"/>
                  </a:cubicBezTo>
                  <a:cubicBezTo>
                    <a:pt x="196" y="32"/>
                    <a:pt x="0" y="185"/>
                    <a:pt x="39" y="256"/>
                  </a:cubicBezTo>
                  <a:cubicBezTo>
                    <a:pt x="10" y="188"/>
                    <a:pt x="215" y="75"/>
                    <a:pt x="300" y="62"/>
                  </a:cubicBezTo>
                  <a:cubicBezTo>
                    <a:pt x="411" y="46"/>
                    <a:pt x="455" y="184"/>
                    <a:pt x="474" y="204"/>
                  </a:cubicBezTo>
                  <a:cubicBezTo>
                    <a:pt x="476" y="205"/>
                    <a:pt x="477" y="206"/>
                    <a:pt x="478" y="208"/>
                  </a:cubicBezTo>
                  <a:cubicBezTo>
                    <a:pt x="480" y="209"/>
                    <a:pt x="482" y="209"/>
                    <a:pt x="484" y="210"/>
                  </a:cubicBezTo>
                  <a:cubicBezTo>
                    <a:pt x="489" y="211"/>
                    <a:pt x="493" y="211"/>
                    <a:pt x="497" y="207"/>
                  </a:cubicBezTo>
                  <a:cubicBezTo>
                    <a:pt x="497" y="206"/>
                    <a:pt x="498" y="205"/>
                    <a:pt x="498" y="204"/>
                  </a:cubicBezTo>
                  <a:cubicBezTo>
                    <a:pt x="498" y="204"/>
                    <a:pt x="498" y="204"/>
                    <a:pt x="498" y="203"/>
                  </a:cubicBezTo>
                  <a:cubicBezTo>
                    <a:pt x="496" y="180"/>
                    <a:pt x="494" y="177"/>
                    <a:pt x="474" y="158"/>
                  </a:cubicBezTo>
                  <a:close/>
                  <a:moveTo>
                    <a:pt x="746" y="16"/>
                  </a:moveTo>
                  <a:cubicBezTo>
                    <a:pt x="634" y="0"/>
                    <a:pt x="590" y="139"/>
                    <a:pt x="571" y="158"/>
                  </a:cubicBezTo>
                  <a:cubicBezTo>
                    <a:pt x="553" y="176"/>
                    <a:pt x="549" y="180"/>
                    <a:pt x="548" y="201"/>
                  </a:cubicBezTo>
                  <a:cubicBezTo>
                    <a:pt x="548" y="201"/>
                    <a:pt x="549" y="202"/>
                    <a:pt x="549" y="203"/>
                  </a:cubicBezTo>
                  <a:cubicBezTo>
                    <a:pt x="552" y="207"/>
                    <a:pt x="557" y="209"/>
                    <a:pt x="563" y="208"/>
                  </a:cubicBezTo>
                  <a:cubicBezTo>
                    <a:pt x="565" y="208"/>
                    <a:pt x="566" y="207"/>
                    <a:pt x="568" y="207"/>
                  </a:cubicBezTo>
                  <a:cubicBezTo>
                    <a:pt x="569" y="206"/>
                    <a:pt x="570" y="205"/>
                    <a:pt x="571" y="204"/>
                  </a:cubicBezTo>
                  <a:cubicBezTo>
                    <a:pt x="590" y="184"/>
                    <a:pt x="634" y="46"/>
                    <a:pt x="746" y="62"/>
                  </a:cubicBezTo>
                  <a:cubicBezTo>
                    <a:pt x="831" y="75"/>
                    <a:pt x="1040" y="185"/>
                    <a:pt x="1007" y="256"/>
                  </a:cubicBezTo>
                  <a:cubicBezTo>
                    <a:pt x="1046" y="185"/>
                    <a:pt x="850" y="32"/>
                    <a:pt x="746" y="16"/>
                  </a:cubicBezTo>
                  <a:close/>
                </a:path>
              </a:pathLst>
            </a:custGeom>
            <a:solidFill>
              <a:srgbClr val="F9E7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1" name="Freeform 26">
              <a:extLst>
                <a:ext uri="{FF2B5EF4-FFF2-40B4-BE49-F238E27FC236}">
                  <a16:creationId xmlns:a16="http://schemas.microsoft.com/office/drawing/2014/main" id="{C88985CB-3352-4E57-B5BC-D816F32A1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" y="1430"/>
              <a:ext cx="453" cy="525"/>
            </a:xfrm>
            <a:custGeom>
              <a:avLst/>
              <a:gdLst>
                <a:gd name="T0" fmla="*/ 677 w 237"/>
                <a:gd name="T1" fmla="*/ 92 h 274"/>
                <a:gd name="T2" fmla="*/ 566 w 237"/>
                <a:gd name="T3" fmla="*/ 374 h 274"/>
                <a:gd name="T4" fmla="*/ 292 w 237"/>
                <a:gd name="T5" fmla="*/ 605 h 274"/>
                <a:gd name="T6" fmla="*/ 29 w 237"/>
                <a:gd name="T7" fmla="*/ 1366 h 274"/>
                <a:gd name="T8" fmla="*/ 329 w 237"/>
                <a:gd name="T9" fmla="*/ 1851 h 274"/>
                <a:gd name="T10" fmla="*/ 658 w 237"/>
                <a:gd name="T11" fmla="*/ 1887 h 274"/>
                <a:gd name="T12" fmla="*/ 971 w 237"/>
                <a:gd name="T13" fmla="*/ 1920 h 274"/>
                <a:gd name="T14" fmla="*/ 1439 w 237"/>
                <a:gd name="T15" fmla="*/ 1795 h 274"/>
                <a:gd name="T16" fmla="*/ 1523 w 237"/>
                <a:gd name="T17" fmla="*/ 1021 h 274"/>
                <a:gd name="T18" fmla="*/ 1179 w 237"/>
                <a:gd name="T19" fmla="*/ 506 h 274"/>
                <a:gd name="T20" fmla="*/ 789 w 237"/>
                <a:gd name="T21" fmla="*/ 0 h 2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7" h="274">
                  <a:moveTo>
                    <a:pt x="97" y="13"/>
                  </a:moveTo>
                  <a:cubicBezTo>
                    <a:pt x="91" y="27"/>
                    <a:pt x="91" y="40"/>
                    <a:pt x="81" y="53"/>
                  </a:cubicBezTo>
                  <a:cubicBezTo>
                    <a:pt x="71" y="67"/>
                    <a:pt x="55" y="75"/>
                    <a:pt x="42" y="86"/>
                  </a:cubicBezTo>
                  <a:cubicBezTo>
                    <a:pt x="13" y="110"/>
                    <a:pt x="0" y="157"/>
                    <a:pt x="4" y="194"/>
                  </a:cubicBezTo>
                  <a:cubicBezTo>
                    <a:pt x="6" y="219"/>
                    <a:pt x="24" y="253"/>
                    <a:pt x="47" y="263"/>
                  </a:cubicBezTo>
                  <a:cubicBezTo>
                    <a:pt x="62" y="270"/>
                    <a:pt x="78" y="266"/>
                    <a:pt x="94" y="268"/>
                  </a:cubicBezTo>
                  <a:cubicBezTo>
                    <a:pt x="109" y="270"/>
                    <a:pt x="123" y="273"/>
                    <a:pt x="139" y="273"/>
                  </a:cubicBezTo>
                  <a:cubicBezTo>
                    <a:pt x="168" y="273"/>
                    <a:pt x="183" y="274"/>
                    <a:pt x="206" y="255"/>
                  </a:cubicBezTo>
                  <a:cubicBezTo>
                    <a:pt x="237" y="229"/>
                    <a:pt x="228" y="180"/>
                    <a:pt x="218" y="145"/>
                  </a:cubicBezTo>
                  <a:cubicBezTo>
                    <a:pt x="210" y="117"/>
                    <a:pt x="188" y="93"/>
                    <a:pt x="169" y="72"/>
                  </a:cubicBezTo>
                  <a:cubicBezTo>
                    <a:pt x="152" y="54"/>
                    <a:pt x="113" y="27"/>
                    <a:pt x="113" y="0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2" name="Freeform 27">
              <a:extLst>
                <a:ext uri="{FF2B5EF4-FFF2-40B4-BE49-F238E27FC236}">
                  <a16:creationId xmlns:a16="http://schemas.microsoft.com/office/drawing/2014/main" id="{EC3D77CA-CC53-45B3-8823-32393174E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" y="1649"/>
              <a:ext cx="162" cy="160"/>
            </a:xfrm>
            <a:custGeom>
              <a:avLst/>
              <a:gdLst>
                <a:gd name="T0" fmla="*/ 581 w 85"/>
                <a:gd name="T1" fmla="*/ 290 h 84"/>
                <a:gd name="T2" fmla="*/ 284 w 85"/>
                <a:gd name="T3" fmla="*/ 581 h 84"/>
                <a:gd name="T4" fmla="*/ 0 w 85"/>
                <a:gd name="T5" fmla="*/ 290 h 84"/>
                <a:gd name="T6" fmla="*/ 284 w 85"/>
                <a:gd name="T7" fmla="*/ 0 h 84"/>
                <a:gd name="T8" fmla="*/ 581 w 85"/>
                <a:gd name="T9" fmla="*/ 290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84">
                  <a:moveTo>
                    <a:pt x="84" y="42"/>
                  </a:moveTo>
                  <a:cubicBezTo>
                    <a:pt x="84" y="66"/>
                    <a:pt x="56" y="84"/>
                    <a:pt x="41" y="84"/>
                  </a:cubicBezTo>
                  <a:cubicBezTo>
                    <a:pt x="27" y="84"/>
                    <a:pt x="0" y="66"/>
                    <a:pt x="0" y="42"/>
                  </a:cubicBezTo>
                  <a:cubicBezTo>
                    <a:pt x="0" y="19"/>
                    <a:pt x="0" y="0"/>
                    <a:pt x="41" y="0"/>
                  </a:cubicBezTo>
                  <a:cubicBezTo>
                    <a:pt x="85" y="0"/>
                    <a:pt x="84" y="19"/>
                    <a:pt x="84" y="42"/>
                  </a:cubicBezTo>
                  <a:close/>
                </a:path>
              </a:pathLst>
            </a:custGeom>
            <a:solidFill>
              <a:srgbClr val="6C3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3" name="Freeform 28">
              <a:extLst>
                <a:ext uri="{FF2B5EF4-FFF2-40B4-BE49-F238E27FC236}">
                  <a16:creationId xmlns:a16="http://schemas.microsoft.com/office/drawing/2014/main" id="{0B919B1F-2843-4B97-B4D2-32CA9EA98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" y="1649"/>
              <a:ext cx="157" cy="151"/>
            </a:xfrm>
            <a:custGeom>
              <a:avLst/>
              <a:gdLst>
                <a:gd name="T0" fmla="*/ 132 w 82"/>
                <a:gd name="T1" fmla="*/ 438 h 79"/>
                <a:gd name="T2" fmla="*/ 421 w 82"/>
                <a:gd name="T3" fmla="*/ 140 h 79"/>
                <a:gd name="T4" fmla="*/ 576 w 82"/>
                <a:gd name="T5" fmla="*/ 153 h 79"/>
                <a:gd name="T6" fmla="*/ 289 w 82"/>
                <a:gd name="T7" fmla="*/ 0 h 79"/>
                <a:gd name="T8" fmla="*/ 0 w 82"/>
                <a:gd name="T9" fmla="*/ 300 h 79"/>
                <a:gd name="T10" fmla="*/ 168 w 82"/>
                <a:gd name="T11" fmla="*/ 552 h 79"/>
                <a:gd name="T12" fmla="*/ 132 w 82"/>
                <a:gd name="T13" fmla="*/ 438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2" h="79">
                  <a:moveTo>
                    <a:pt x="19" y="63"/>
                  </a:moveTo>
                  <a:cubicBezTo>
                    <a:pt x="19" y="39"/>
                    <a:pt x="19" y="20"/>
                    <a:pt x="60" y="20"/>
                  </a:cubicBezTo>
                  <a:cubicBezTo>
                    <a:pt x="69" y="20"/>
                    <a:pt x="76" y="21"/>
                    <a:pt x="82" y="22"/>
                  </a:cubicBezTo>
                  <a:cubicBezTo>
                    <a:pt x="79" y="9"/>
                    <a:pt x="70" y="0"/>
                    <a:pt x="41" y="0"/>
                  </a:cubicBezTo>
                  <a:cubicBezTo>
                    <a:pt x="0" y="0"/>
                    <a:pt x="0" y="19"/>
                    <a:pt x="0" y="43"/>
                  </a:cubicBezTo>
                  <a:cubicBezTo>
                    <a:pt x="0" y="59"/>
                    <a:pt x="12" y="72"/>
                    <a:pt x="24" y="79"/>
                  </a:cubicBezTo>
                  <a:cubicBezTo>
                    <a:pt x="21" y="74"/>
                    <a:pt x="19" y="69"/>
                    <a:pt x="19" y="63"/>
                  </a:cubicBezTo>
                  <a:close/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4" name="Freeform 29">
              <a:extLst>
                <a:ext uri="{FF2B5EF4-FFF2-40B4-BE49-F238E27FC236}">
                  <a16:creationId xmlns:a16="http://schemas.microsoft.com/office/drawing/2014/main" id="{B35FAE33-AB78-418A-AD74-DF5234613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" y="1649"/>
              <a:ext cx="162" cy="160"/>
            </a:xfrm>
            <a:custGeom>
              <a:avLst/>
              <a:gdLst>
                <a:gd name="T0" fmla="*/ 581 w 85"/>
                <a:gd name="T1" fmla="*/ 290 h 84"/>
                <a:gd name="T2" fmla="*/ 284 w 85"/>
                <a:gd name="T3" fmla="*/ 581 h 84"/>
                <a:gd name="T4" fmla="*/ 0 w 85"/>
                <a:gd name="T5" fmla="*/ 290 h 84"/>
                <a:gd name="T6" fmla="*/ 284 w 85"/>
                <a:gd name="T7" fmla="*/ 0 h 84"/>
                <a:gd name="T8" fmla="*/ 581 w 85"/>
                <a:gd name="T9" fmla="*/ 290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84">
                  <a:moveTo>
                    <a:pt x="84" y="42"/>
                  </a:moveTo>
                  <a:cubicBezTo>
                    <a:pt x="84" y="66"/>
                    <a:pt x="56" y="84"/>
                    <a:pt x="41" y="84"/>
                  </a:cubicBezTo>
                  <a:cubicBezTo>
                    <a:pt x="27" y="84"/>
                    <a:pt x="0" y="66"/>
                    <a:pt x="0" y="42"/>
                  </a:cubicBezTo>
                  <a:cubicBezTo>
                    <a:pt x="0" y="19"/>
                    <a:pt x="0" y="0"/>
                    <a:pt x="41" y="0"/>
                  </a:cubicBezTo>
                  <a:cubicBezTo>
                    <a:pt x="85" y="0"/>
                    <a:pt x="84" y="19"/>
                    <a:pt x="84" y="42"/>
                  </a:cubicBezTo>
                  <a:close/>
                </a:path>
              </a:pathLst>
            </a:custGeom>
            <a:noFill/>
            <a:ln w="12700" cap="flat">
              <a:solidFill>
                <a:srgbClr val="34343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5" name="Freeform 30">
              <a:extLst>
                <a:ext uri="{FF2B5EF4-FFF2-40B4-BE49-F238E27FC236}">
                  <a16:creationId xmlns:a16="http://schemas.microsoft.com/office/drawing/2014/main" id="{459D3EF9-AF6C-4536-9542-6E8467C29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856"/>
              <a:ext cx="617" cy="841"/>
            </a:xfrm>
            <a:custGeom>
              <a:avLst/>
              <a:gdLst>
                <a:gd name="T0" fmla="*/ 1991 w 322"/>
                <a:gd name="T1" fmla="*/ 1197 h 439"/>
                <a:gd name="T2" fmla="*/ 385 w 322"/>
                <a:gd name="T3" fmla="*/ 2418 h 439"/>
                <a:gd name="T4" fmla="*/ 782 w 322"/>
                <a:gd name="T5" fmla="*/ 521 h 439"/>
                <a:gd name="T6" fmla="*/ 2027 w 322"/>
                <a:gd name="T7" fmla="*/ 977 h 439"/>
                <a:gd name="T8" fmla="*/ 1991 w 322"/>
                <a:gd name="T9" fmla="*/ 1197 h 4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2" h="439">
                  <a:moveTo>
                    <a:pt x="283" y="170"/>
                  </a:moveTo>
                  <a:cubicBezTo>
                    <a:pt x="121" y="128"/>
                    <a:pt x="101" y="439"/>
                    <a:pt x="55" y="344"/>
                  </a:cubicBezTo>
                  <a:cubicBezTo>
                    <a:pt x="19" y="270"/>
                    <a:pt x="0" y="148"/>
                    <a:pt x="111" y="74"/>
                  </a:cubicBezTo>
                  <a:cubicBezTo>
                    <a:pt x="222" y="0"/>
                    <a:pt x="288" y="139"/>
                    <a:pt x="288" y="139"/>
                  </a:cubicBezTo>
                  <a:cubicBezTo>
                    <a:pt x="288" y="139"/>
                    <a:pt x="322" y="180"/>
                    <a:pt x="283" y="170"/>
                  </a:cubicBezTo>
                  <a:close/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6" name="Freeform 31">
              <a:extLst>
                <a:ext uri="{FF2B5EF4-FFF2-40B4-BE49-F238E27FC236}">
                  <a16:creationId xmlns:a16="http://schemas.microsoft.com/office/drawing/2014/main" id="{3AD9A801-28B0-41D6-A2A1-BB5B6AB9A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1" y="873"/>
              <a:ext cx="563" cy="755"/>
            </a:xfrm>
            <a:custGeom>
              <a:avLst/>
              <a:gdLst>
                <a:gd name="T0" fmla="*/ 1790 w 294"/>
                <a:gd name="T1" fmla="*/ 985 h 394"/>
                <a:gd name="T2" fmla="*/ 385 w 294"/>
                <a:gd name="T3" fmla="*/ 2420 h 394"/>
                <a:gd name="T4" fmla="*/ 781 w 294"/>
                <a:gd name="T5" fmla="*/ 521 h 394"/>
                <a:gd name="T6" fmla="*/ 2024 w 294"/>
                <a:gd name="T7" fmla="*/ 977 h 394"/>
                <a:gd name="T8" fmla="*/ 1790 w 294"/>
                <a:gd name="T9" fmla="*/ 985 h 3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4" h="394">
                  <a:moveTo>
                    <a:pt x="255" y="140"/>
                  </a:moveTo>
                  <a:cubicBezTo>
                    <a:pt x="93" y="97"/>
                    <a:pt x="79" y="394"/>
                    <a:pt x="55" y="344"/>
                  </a:cubicBezTo>
                  <a:cubicBezTo>
                    <a:pt x="19" y="270"/>
                    <a:pt x="0" y="148"/>
                    <a:pt x="111" y="74"/>
                  </a:cubicBezTo>
                  <a:cubicBezTo>
                    <a:pt x="222" y="0"/>
                    <a:pt x="288" y="139"/>
                    <a:pt x="288" y="139"/>
                  </a:cubicBezTo>
                  <a:cubicBezTo>
                    <a:pt x="288" y="139"/>
                    <a:pt x="294" y="150"/>
                    <a:pt x="255" y="140"/>
                  </a:cubicBezTo>
                  <a:close/>
                </a:path>
              </a:pathLst>
            </a:custGeom>
            <a:solidFill>
              <a:srgbClr val="E5A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7" name="Freeform 32">
              <a:extLst>
                <a:ext uri="{FF2B5EF4-FFF2-40B4-BE49-F238E27FC236}">
                  <a16:creationId xmlns:a16="http://schemas.microsoft.com/office/drawing/2014/main" id="{A7A9EB53-156C-4325-9CFF-217B63252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5" y="917"/>
              <a:ext cx="483" cy="663"/>
            </a:xfrm>
            <a:custGeom>
              <a:avLst/>
              <a:gdLst>
                <a:gd name="T0" fmla="*/ 1551 w 252"/>
                <a:gd name="T1" fmla="*/ 745 h 346"/>
                <a:gd name="T2" fmla="*/ 261 w 252"/>
                <a:gd name="T3" fmla="*/ 2133 h 346"/>
                <a:gd name="T4" fmla="*/ 654 w 252"/>
                <a:gd name="T5" fmla="*/ 437 h 346"/>
                <a:gd name="T6" fmla="*/ 1775 w 252"/>
                <a:gd name="T7" fmla="*/ 730 h 346"/>
                <a:gd name="T8" fmla="*/ 1551 w 252"/>
                <a:gd name="T9" fmla="*/ 745 h 3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2" h="346">
                  <a:moveTo>
                    <a:pt x="220" y="106"/>
                  </a:moveTo>
                  <a:cubicBezTo>
                    <a:pt x="83" y="71"/>
                    <a:pt x="58" y="346"/>
                    <a:pt x="37" y="303"/>
                  </a:cubicBezTo>
                  <a:cubicBezTo>
                    <a:pt x="7" y="241"/>
                    <a:pt x="0" y="125"/>
                    <a:pt x="93" y="62"/>
                  </a:cubicBezTo>
                  <a:cubicBezTo>
                    <a:pt x="187" y="0"/>
                    <a:pt x="252" y="104"/>
                    <a:pt x="252" y="104"/>
                  </a:cubicBezTo>
                  <a:cubicBezTo>
                    <a:pt x="252" y="104"/>
                    <a:pt x="252" y="115"/>
                    <a:pt x="220" y="106"/>
                  </a:cubicBezTo>
                  <a:close/>
                </a:path>
              </a:pathLst>
            </a:custGeom>
            <a:solidFill>
              <a:srgbClr val="9D6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8" name="Freeform 33">
              <a:extLst>
                <a:ext uri="{FF2B5EF4-FFF2-40B4-BE49-F238E27FC236}">
                  <a16:creationId xmlns:a16="http://schemas.microsoft.com/office/drawing/2014/main" id="{7D7F55B1-8B0C-4D0A-BE4C-A0AC9EBD3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" y="960"/>
              <a:ext cx="425" cy="528"/>
            </a:xfrm>
            <a:custGeom>
              <a:avLst/>
              <a:gdLst>
                <a:gd name="T0" fmla="*/ 1359 w 222"/>
                <a:gd name="T1" fmla="*/ 524 h 276"/>
                <a:gd name="T2" fmla="*/ 191 w 222"/>
                <a:gd name="T3" fmla="*/ 1724 h 276"/>
                <a:gd name="T4" fmla="*/ 638 w 222"/>
                <a:gd name="T5" fmla="*/ 316 h 276"/>
                <a:gd name="T6" fmla="*/ 1558 w 222"/>
                <a:gd name="T7" fmla="*/ 513 h 276"/>
                <a:gd name="T8" fmla="*/ 1359 w 222"/>
                <a:gd name="T9" fmla="*/ 524 h 2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2" h="276">
                  <a:moveTo>
                    <a:pt x="194" y="75"/>
                  </a:moveTo>
                  <a:cubicBezTo>
                    <a:pt x="75" y="50"/>
                    <a:pt x="45" y="276"/>
                    <a:pt x="27" y="246"/>
                  </a:cubicBezTo>
                  <a:cubicBezTo>
                    <a:pt x="0" y="201"/>
                    <a:pt x="10" y="90"/>
                    <a:pt x="91" y="45"/>
                  </a:cubicBezTo>
                  <a:cubicBezTo>
                    <a:pt x="173" y="0"/>
                    <a:pt x="222" y="73"/>
                    <a:pt x="222" y="73"/>
                  </a:cubicBezTo>
                  <a:cubicBezTo>
                    <a:pt x="222" y="73"/>
                    <a:pt x="222" y="81"/>
                    <a:pt x="194" y="75"/>
                  </a:cubicBezTo>
                  <a:close/>
                </a:path>
              </a:pathLst>
            </a:custGeom>
            <a:solidFill>
              <a:srgbClr val="874B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9" name="Freeform 34">
              <a:extLst>
                <a:ext uri="{FF2B5EF4-FFF2-40B4-BE49-F238E27FC236}">
                  <a16:creationId xmlns:a16="http://schemas.microsoft.com/office/drawing/2014/main" id="{D9B41AAE-6708-4121-AE71-5E0808B3A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" y="996"/>
              <a:ext cx="440" cy="496"/>
            </a:xfrm>
            <a:custGeom>
              <a:avLst/>
              <a:gdLst>
                <a:gd name="T0" fmla="*/ 184 w 230"/>
                <a:gd name="T1" fmla="*/ 1819 h 259"/>
                <a:gd name="T2" fmla="*/ 8 w 230"/>
                <a:gd name="T3" fmla="*/ 1459 h 259"/>
                <a:gd name="T4" fmla="*/ 84 w 230"/>
                <a:gd name="T5" fmla="*/ 1482 h 259"/>
                <a:gd name="T6" fmla="*/ 99 w 230"/>
                <a:gd name="T7" fmla="*/ 1398 h 259"/>
                <a:gd name="T8" fmla="*/ 161 w 230"/>
                <a:gd name="T9" fmla="*/ 1358 h 259"/>
                <a:gd name="T10" fmla="*/ 201 w 230"/>
                <a:gd name="T11" fmla="*/ 1327 h 259"/>
                <a:gd name="T12" fmla="*/ 184 w 230"/>
                <a:gd name="T13" fmla="*/ 1229 h 259"/>
                <a:gd name="T14" fmla="*/ 189 w 230"/>
                <a:gd name="T15" fmla="*/ 954 h 259"/>
                <a:gd name="T16" fmla="*/ 231 w 230"/>
                <a:gd name="T17" fmla="*/ 877 h 259"/>
                <a:gd name="T18" fmla="*/ 268 w 230"/>
                <a:gd name="T19" fmla="*/ 645 h 259"/>
                <a:gd name="T20" fmla="*/ 316 w 230"/>
                <a:gd name="T21" fmla="*/ 624 h 259"/>
                <a:gd name="T22" fmla="*/ 385 w 230"/>
                <a:gd name="T23" fmla="*/ 661 h 259"/>
                <a:gd name="T24" fmla="*/ 453 w 230"/>
                <a:gd name="T25" fmla="*/ 536 h 259"/>
                <a:gd name="T26" fmla="*/ 561 w 230"/>
                <a:gd name="T27" fmla="*/ 414 h 259"/>
                <a:gd name="T28" fmla="*/ 666 w 230"/>
                <a:gd name="T29" fmla="*/ 308 h 259"/>
                <a:gd name="T30" fmla="*/ 721 w 230"/>
                <a:gd name="T31" fmla="*/ 268 h 259"/>
                <a:gd name="T32" fmla="*/ 737 w 230"/>
                <a:gd name="T33" fmla="*/ 40 h 259"/>
                <a:gd name="T34" fmla="*/ 834 w 230"/>
                <a:gd name="T35" fmla="*/ 63 h 259"/>
                <a:gd name="T36" fmla="*/ 995 w 230"/>
                <a:gd name="T37" fmla="*/ 0 h 259"/>
                <a:gd name="T38" fmla="*/ 1119 w 230"/>
                <a:gd name="T39" fmla="*/ 36 h 259"/>
                <a:gd name="T40" fmla="*/ 1242 w 230"/>
                <a:gd name="T41" fmla="*/ 100 h 259"/>
                <a:gd name="T42" fmla="*/ 1318 w 230"/>
                <a:gd name="T43" fmla="*/ 176 h 259"/>
                <a:gd name="T44" fmla="*/ 1442 w 230"/>
                <a:gd name="T45" fmla="*/ 293 h 259"/>
                <a:gd name="T46" fmla="*/ 1563 w 230"/>
                <a:gd name="T47" fmla="*/ 429 h 259"/>
                <a:gd name="T48" fmla="*/ 1326 w 230"/>
                <a:gd name="T49" fmla="*/ 329 h 259"/>
                <a:gd name="T50" fmla="*/ 1259 w 230"/>
                <a:gd name="T51" fmla="*/ 329 h 259"/>
                <a:gd name="T52" fmla="*/ 1073 w 230"/>
                <a:gd name="T53" fmla="*/ 161 h 259"/>
                <a:gd name="T54" fmla="*/ 1002 w 230"/>
                <a:gd name="T55" fmla="*/ 324 h 259"/>
                <a:gd name="T56" fmla="*/ 930 w 230"/>
                <a:gd name="T57" fmla="*/ 400 h 259"/>
                <a:gd name="T58" fmla="*/ 867 w 230"/>
                <a:gd name="T59" fmla="*/ 452 h 259"/>
                <a:gd name="T60" fmla="*/ 842 w 230"/>
                <a:gd name="T61" fmla="*/ 506 h 259"/>
                <a:gd name="T62" fmla="*/ 777 w 230"/>
                <a:gd name="T63" fmla="*/ 561 h 259"/>
                <a:gd name="T64" fmla="*/ 582 w 230"/>
                <a:gd name="T65" fmla="*/ 521 h 259"/>
                <a:gd name="T66" fmla="*/ 490 w 230"/>
                <a:gd name="T67" fmla="*/ 668 h 259"/>
                <a:gd name="T68" fmla="*/ 400 w 230"/>
                <a:gd name="T69" fmla="*/ 758 h 259"/>
                <a:gd name="T70" fmla="*/ 316 w 230"/>
                <a:gd name="T71" fmla="*/ 774 h 259"/>
                <a:gd name="T72" fmla="*/ 260 w 230"/>
                <a:gd name="T73" fmla="*/ 1143 h 259"/>
                <a:gd name="T74" fmla="*/ 245 w 230"/>
                <a:gd name="T75" fmla="*/ 1283 h 259"/>
                <a:gd name="T76" fmla="*/ 274 w 230"/>
                <a:gd name="T77" fmla="*/ 1664 h 259"/>
                <a:gd name="T78" fmla="*/ 260 w 230"/>
                <a:gd name="T79" fmla="*/ 1764 h 259"/>
                <a:gd name="T80" fmla="*/ 189 w 230"/>
                <a:gd name="T81" fmla="*/ 1819 h 25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0" h="259">
                  <a:moveTo>
                    <a:pt x="23" y="257"/>
                  </a:moveTo>
                  <a:cubicBezTo>
                    <a:pt x="24" y="258"/>
                    <a:pt x="26" y="258"/>
                    <a:pt x="26" y="259"/>
                  </a:cubicBezTo>
                  <a:cubicBezTo>
                    <a:pt x="21" y="252"/>
                    <a:pt x="18" y="243"/>
                    <a:pt x="14" y="235"/>
                  </a:cubicBezTo>
                  <a:cubicBezTo>
                    <a:pt x="10" y="227"/>
                    <a:pt x="0" y="216"/>
                    <a:pt x="1" y="208"/>
                  </a:cubicBezTo>
                  <a:cubicBezTo>
                    <a:pt x="8" y="214"/>
                    <a:pt x="13" y="224"/>
                    <a:pt x="21" y="229"/>
                  </a:cubicBezTo>
                  <a:cubicBezTo>
                    <a:pt x="21" y="222"/>
                    <a:pt x="16" y="216"/>
                    <a:pt x="12" y="211"/>
                  </a:cubicBezTo>
                  <a:cubicBezTo>
                    <a:pt x="16" y="214"/>
                    <a:pt x="19" y="219"/>
                    <a:pt x="23" y="222"/>
                  </a:cubicBezTo>
                  <a:cubicBezTo>
                    <a:pt x="23" y="215"/>
                    <a:pt x="17" y="206"/>
                    <a:pt x="14" y="199"/>
                  </a:cubicBezTo>
                  <a:cubicBezTo>
                    <a:pt x="9" y="189"/>
                    <a:pt x="2" y="176"/>
                    <a:pt x="3" y="164"/>
                  </a:cubicBezTo>
                  <a:cubicBezTo>
                    <a:pt x="11" y="173"/>
                    <a:pt x="15" y="184"/>
                    <a:pt x="23" y="193"/>
                  </a:cubicBezTo>
                  <a:cubicBezTo>
                    <a:pt x="22" y="187"/>
                    <a:pt x="18" y="181"/>
                    <a:pt x="15" y="175"/>
                  </a:cubicBezTo>
                  <a:cubicBezTo>
                    <a:pt x="19" y="180"/>
                    <a:pt x="23" y="185"/>
                    <a:pt x="29" y="189"/>
                  </a:cubicBezTo>
                  <a:cubicBezTo>
                    <a:pt x="28" y="183"/>
                    <a:pt x="23" y="179"/>
                    <a:pt x="22" y="174"/>
                  </a:cubicBezTo>
                  <a:cubicBezTo>
                    <a:pt x="23" y="174"/>
                    <a:pt x="25" y="174"/>
                    <a:pt x="26" y="175"/>
                  </a:cubicBezTo>
                  <a:cubicBezTo>
                    <a:pt x="26" y="156"/>
                    <a:pt x="10" y="139"/>
                    <a:pt x="12" y="119"/>
                  </a:cubicBezTo>
                  <a:cubicBezTo>
                    <a:pt x="15" y="125"/>
                    <a:pt x="20" y="134"/>
                    <a:pt x="27" y="136"/>
                  </a:cubicBezTo>
                  <a:cubicBezTo>
                    <a:pt x="26" y="127"/>
                    <a:pt x="18" y="120"/>
                    <a:pt x="17" y="111"/>
                  </a:cubicBezTo>
                  <a:cubicBezTo>
                    <a:pt x="24" y="113"/>
                    <a:pt x="27" y="122"/>
                    <a:pt x="33" y="125"/>
                  </a:cubicBezTo>
                  <a:cubicBezTo>
                    <a:pt x="35" y="110"/>
                    <a:pt x="25" y="94"/>
                    <a:pt x="28" y="79"/>
                  </a:cubicBezTo>
                  <a:cubicBezTo>
                    <a:pt x="32" y="83"/>
                    <a:pt x="34" y="88"/>
                    <a:pt x="38" y="92"/>
                  </a:cubicBezTo>
                  <a:cubicBezTo>
                    <a:pt x="39" y="85"/>
                    <a:pt x="32" y="79"/>
                    <a:pt x="33" y="71"/>
                  </a:cubicBezTo>
                  <a:cubicBezTo>
                    <a:pt x="37" y="77"/>
                    <a:pt x="41" y="83"/>
                    <a:pt x="45" y="89"/>
                  </a:cubicBezTo>
                  <a:cubicBezTo>
                    <a:pt x="45" y="87"/>
                    <a:pt x="43" y="81"/>
                    <a:pt x="45" y="79"/>
                  </a:cubicBezTo>
                  <a:cubicBezTo>
                    <a:pt x="48" y="84"/>
                    <a:pt x="52" y="89"/>
                    <a:pt x="55" y="94"/>
                  </a:cubicBezTo>
                  <a:cubicBezTo>
                    <a:pt x="52" y="80"/>
                    <a:pt x="53" y="65"/>
                    <a:pt x="53" y="50"/>
                  </a:cubicBezTo>
                  <a:cubicBezTo>
                    <a:pt x="59" y="56"/>
                    <a:pt x="60" y="69"/>
                    <a:pt x="65" y="76"/>
                  </a:cubicBezTo>
                  <a:cubicBezTo>
                    <a:pt x="63" y="71"/>
                    <a:pt x="56" y="49"/>
                    <a:pt x="62" y="45"/>
                  </a:cubicBezTo>
                  <a:cubicBezTo>
                    <a:pt x="68" y="42"/>
                    <a:pt x="77" y="56"/>
                    <a:pt x="80" y="59"/>
                  </a:cubicBezTo>
                  <a:cubicBezTo>
                    <a:pt x="81" y="53"/>
                    <a:pt x="73" y="29"/>
                    <a:pt x="83" y="26"/>
                  </a:cubicBezTo>
                  <a:cubicBezTo>
                    <a:pt x="90" y="24"/>
                    <a:pt x="92" y="40"/>
                    <a:pt x="95" y="44"/>
                  </a:cubicBezTo>
                  <a:cubicBezTo>
                    <a:pt x="94" y="38"/>
                    <a:pt x="91" y="31"/>
                    <a:pt x="90" y="25"/>
                  </a:cubicBezTo>
                  <a:cubicBezTo>
                    <a:pt x="96" y="23"/>
                    <a:pt x="101" y="33"/>
                    <a:pt x="103" y="38"/>
                  </a:cubicBezTo>
                  <a:cubicBezTo>
                    <a:pt x="101" y="35"/>
                    <a:pt x="99" y="31"/>
                    <a:pt x="99" y="27"/>
                  </a:cubicBezTo>
                  <a:cubicBezTo>
                    <a:pt x="108" y="26"/>
                    <a:pt x="106" y="13"/>
                    <a:pt x="105" y="6"/>
                  </a:cubicBezTo>
                  <a:cubicBezTo>
                    <a:pt x="109" y="12"/>
                    <a:pt x="112" y="18"/>
                    <a:pt x="115" y="25"/>
                  </a:cubicBezTo>
                  <a:cubicBezTo>
                    <a:pt x="113" y="20"/>
                    <a:pt x="113" y="11"/>
                    <a:pt x="119" y="9"/>
                  </a:cubicBezTo>
                  <a:cubicBezTo>
                    <a:pt x="128" y="6"/>
                    <a:pt x="134" y="21"/>
                    <a:pt x="140" y="24"/>
                  </a:cubicBezTo>
                  <a:cubicBezTo>
                    <a:pt x="143" y="17"/>
                    <a:pt x="138" y="6"/>
                    <a:pt x="142" y="0"/>
                  </a:cubicBezTo>
                  <a:cubicBezTo>
                    <a:pt x="149" y="6"/>
                    <a:pt x="152" y="18"/>
                    <a:pt x="158" y="26"/>
                  </a:cubicBezTo>
                  <a:cubicBezTo>
                    <a:pt x="161" y="19"/>
                    <a:pt x="158" y="12"/>
                    <a:pt x="160" y="5"/>
                  </a:cubicBezTo>
                  <a:cubicBezTo>
                    <a:pt x="169" y="6"/>
                    <a:pt x="172" y="21"/>
                    <a:pt x="177" y="27"/>
                  </a:cubicBezTo>
                  <a:cubicBezTo>
                    <a:pt x="177" y="23"/>
                    <a:pt x="176" y="18"/>
                    <a:pt x="177" y="14"/>
                  </a:cubicBezTo>
                  <a:cubicBezTo>
                    <a:pt x="182" y="20"/>
                    <a:pt x="183" y="31"/>
                    <a:pt x="189" y="37"/>
                  </a:cubicBezTo>
                  <a:cubicBezTo>
                    <a:pt x="188" y="33"/>
                    <a:pt x="187" y="29"/>
                    <a:pt x="188" y="25"/>
                  </a:cubicBezTo>
                  <a:cubicBezTo>
                    <a:pt x="196" y="31"/>
                    <a:pt x="199" y="42"/>
                    <a:pt x="207" y="48"/>
                  </a:cubicBezTo>
                  <a:cubicBezTo>
                    <a:pt x="206" y="47"/>
                    <a:pt x="206" y="44"/>
                    <a:pt x="206" y="42"/>
                  </a:cubicBezTo>
                  <a:cubicBezTo>
                    <a:pt x="213" y="48"/>
                    <a:pt x="220" y="57"/>
                    <a:pt x="225" y="64"/>
                  </a:cubicBezTo>
                  <a:cubicBezTo>
                    <a:pt x="225" y="63"/>
                    <a:pt x="224" y="62"/>
                    <a:pt x="223" y="61"/>
                  </a:cubicBezTo>
                  <a:cubicBezTo>
                    <a:pt x="225" y="65"/>
                    <a:pt x="228" y="69"/>
                    <a:pt x="230" y="73"/>
                  </a:cubicBezTo>
                  <a:cubicBezTo>
                    <a:pt x="216" y="64"/>
                    <a:pt x="203" y="55"/>
                    <a:pt x="189" y="47"/>
                  </a:cubicBezTo>
                  <a:cubicBezTo>
                    <a:pt x="191" y="51"/>
                    <a:pt x="195" y="55"/>
                    <a:pt x="197" y="60"/>
                  </a:cubicBezTo>
                  <a:cubicBezTo>
                    <a:pt x="192" y="55"/>
                    <a:pt x="186" y="50"/>
                    <a:pt x="180" y="47"/>
                  </a:cubicBezTo>
                  <a:cubicBezTo>
                    <a:pt x="182" y="51"/>
                    <a:pt x="184" y="55"/>
                    <a:pt x="187" y="58"/>
                  </a:cubicBezTo>
                  <a:cubicBezTo>
                    <a:pt x="174" y="48"/>
                    <a:pt x="166" y="31"/>
                    <a:pt x="153" y="23"/>
                  </a:cubicBezTo>
                  <a:cubicBezTo>
                    <a:pt x="151" y="35"/>
                    <a:pt x="164" y="44"/>
                    <a:pt x="163" y="56"/>
                  </a:cubicBezTo>
                  <a:cubicBezTo>
                    <a:pt x="156" y="56"/>
                    <a:pt x="149" y="49"/>
                    <a:pt x="143" y="46"/>
                  </a:cubicBezTo>
                  <a:cubicBezTo>
                    <a:pt x="142" y="53"/>
                    <a:pt x="148" y="59"/>
                    <a:pt x="147" y="67"/>
                  </a:cubicBezTo>
                  <a:cubicBezTo>
                    <a:pt x="142" y="64"/>
                    <a:pt x="138" y="60"/>
                    <a:pt x="133" y="57"/>
                  </a:cubicBezTo>
                  <a:cubicBezTo>
                    <a:pt x="133" y="63"/>
                    <a:pt x="137" y="70"/>
                    <a:pt x="138" y="76"/>
                  </a:cubicBezTo>
                  <a:cubicBezTo>
                    <a:pt x="133" y="74"/>
                    <a:pt x="129" y="67"/>
                    <a:pt x="124" y="64"/>
                  </a:cubicBezTo>
                  <a:cubicBezTo>
                    <a:pt x="126" y="69"/>
                    <a:pt x="129" y="75"/>
                    <a:pt x="130" y="81"/>
                  </a:cubicBezTo>
                  <a:cubicBezTo>
                    <a:pt x="126" y="79"/>
                    <a:pt x="123" y="75"/>
                    <a:pt x="120" y="72"/>
                  </a:cubicBezTo>
                  <a:cubicBezTo>
                    <a:pt x="120" y="77"/>
                    <a:pt x="123" y="82"/>
                    <a:pt x="123" y="87"/>
                  </a:cubicBezTo>
                  <a:cubicBezTo>
                    <a:pt x="118" y="86"/>
                    <a:pt x="115" y="82"/>
                    <a:pt x="111" y="80"/>
                  </a:cubicBezTo>
                  <a:cubicBezTo>
                    <a:pt x="111" y="86"/>
                    <a:pt x="115" y="91"/>
                    <a:pt x="114" y="97"/>
                  </a:cubicBezTo>
                  <a:cubicBezTo>
                    <a:pt x="103" y="91"/>
                    <a:pt x="94" y="81"/>
                    <a:pt x="83" y="74"/>
                  </a:cubicBezTo>
                  <a:cubicBezTo>
                    <a:pt x="86" y="87"/>
                    <a:pt x="96" y="101"/>
                    <a:pt x="94" y="115"/>
                  </a:cubicBezTo>
                  <a:cubicBezTo>
                    <a:pt x="85" y="111"/>
                    <a:pt x="79" y="100"/>
                    <a:pt x="70" y="95"/>
                  </a:cubicBezTo>
                  <a:cubicBezTo>
                    <a:pt x="68" y="107"/>
                    <a:pt x="89" y="121"/>
                    <a:pt x="83" y="133"/>
                  </a:cubicBezTo>
                  <a:cubicBezTo>
                    <a:pt x="74" y="127"/>
                    <a:pt x="64" y="118"/>
                    <a:pt x="57" y="108"/>
                  </a:cubicBezTo>
                  <a:cubicBezTo>
                    <a:pt x="58" y="119"/>
                    <a:pt x="66" y="127"/>
                    <a:pt x="66" y="138"/>
                  </a:cubicBezTo>
                  <a:cubicBezTo>
                    <a:pt x="58" y="131"/>
                    <a:pt x="47" y="120"/>
                    <a:pt x="45" y="110"/>
                  </a:cubicBezTo>
                  <a:cubicBezTo>
                    <a:pt x="45" y="130"/>
                    <a:pt x="44" y="151"/>
                    <a:pt x="40" y="171"/>
                  </a:cubicBezTo>
                  <a:cubicBezTo>
                    <a:pt x="38" y="168"/>
                    <a:pt x="38" y="166"/>
                    <a:pt x="37" y="163"/>
                  </a:cubicBezTo>
                  <a:cubicBezTo>
                    <a:pt x="41" y="173"/>
                    <a:pt x="49" y="185"/>
                    <a:pt x="47" y="196"/>
                  </a:cubicBezTo>
                  <a:cubicBezTo>
                    <a:pt x="42" y="193"/>
                    <a:pt x="39" y="188"/>
                    <a:pt x="35" y="183"/>
                  </a:cubicBezTo>
                  <a:cubicBezTo>
                    <a:pt x="37" y="188"/>
                    <a:pt x="49" y="219"/>
                    <a:pt x="35" y="210"/>
                  </a:cubicBezTo>
                  <a:cubicBezTo>
                    <a:pt x="34" y="219"/>
                    <a:pt x="40" y="228"/>
                    <a:pt x="39" y="237"/>
                  </a:cubicBezTo>
                  <a:cubicBezTo>
                    <a:pt x="36" y="236"/>
                    <a:pt x="33" y="232"/>
                    <a:pt x="30" y="229"/>
                  </a:cubicBezTo>
                  <a:cubicBezTo>
                    <a:pt x="32" y="237"/>
                    <a:pt x="38" y="244"/>
                    <a:pt x="37" y="251"/>
                  </a:cubicBezTo>
                  <a:cubicBezTo>
                    <a:pt x="33" y="251"/>
                    <a:pt x="30" y="249"/>
                    <a:pt x="27" y="248"/>
                  </a:cubicBezTo>
                  <a:cubicBezTo>
                    <a:pt x="27" y="252"/>
                    <a:pt x="30" y="257"/>
                    <a:pt x="27" y="259"/>
                  </a:cubicBezTo>
                </a:path>
              </a:pathLst>
            </a:custGeom>
            <a:solidFill>
              <a:srgbClr val="6C3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0" name="Freeform 35">
              <a:extLst>
                <a:ext uri="{FF2B5EF4-FFF2-40B4-BE49-F238E27FC236}">
                  <a16:creationId xmlns:a16="http://schemas.microsoft.com/office/drawing/2014/main" id="{F4BB37F7-98E0-44A1-8F89-FDBD6EE2F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" y="1007"/>
              <a:ext cx="429" cy="462"/>
            </a:xfrm>
            <a:custGeom>
              <a:avLst/>
              <a:gdLst>
                <a:gd name="T0" fmla="*/ 69 w 224"/>
                <a:gd name="T1" fmla="*/ 1407 h 241"/>
                <a:gd name="T2" fmla="*/ 176 w 224"/>
                <a:gd name="T3" fmla="*/ 1484 h 241"/>
                <a:gd name="T4" fmla="*/ 169 w 224"/>
                <a:gd name="T5" fmla="*/ 1382 h 241"/>
                <a:gd name="T6" fmla="*/ 184 w 224"/>
                <a:gd name="T7" fmla="*/ 1338 h 241"/>
                <a:gd name="T8" fmla="*/ 192 w 224"/>
                <a:gd name="T9" fmla="*/ 1290 h 241"/>
                <a:gd name="T10" fmla="*/ 197 w 224"/>
                <a:gd name="T11" fmla="*/ 1143 h 241"/>
                <a:gd name="T12" fmla="*/ 92 w 224"/>
                <a:gd name="T13" fmla="*/ 677 h 241"/>
                <a:gd name="T14" fmla="*/ 176 w 224"/>
                <a:gd name="T15" fmla="*/ 592 h 241"/>
                <a:gd name="T16" fmla="*/ 268 w 224"/>
                <a:gd name="T17" fmla="*/ 569 h 241"/>
                <a:gd name="T18" fmla="*/ 316 w 224"/>
                <a:gd name="T19" fmla="*/ 554 h 241"/>
                <a:gd name="T20" fmla="*/ 400 w 224"/>
                <a:gd name="T21" fmla="*/ 345 h 241"/>
                <a:gd name="T22" fmla="*/ 553 w 224"/>
                <a:gd name="T23" fmla="*/ 184 h 241"/>
                <a:gd name="T24" fmla="*/ 624 w 224"/>
                <a:gd name="T25" fmla="*/ 224 h 241"/>
                <a:gd name="T26" fmla="*/ 689 w 224"/>
                <a:gd name="T27" fmla="*/ 261 h 241"/>
                <a:gd name="T28" fmla="*/ 730 w 224"/>
                <a:gd name="T29" fmla="*/ 245 h 241"/>
                <a:gd name="T30" fmla="*/ 837 w 224"/>
                <a:gd name="T31" fmla="*/ 100 h 241"/>
                <a:gd name="T32" fmla="*/ 982 w 224"/>
                <a:gd name="T33" fmla="*/ 63 h 241"/>
                <a:gd name="T34" fmla="*/ 1034 w 224"/>
                <a:gd name="T35" fmla="*/ 0 h 241"/>
                <a:gd name="T36" fmla="*/ 1151 w 224"/>
                <a:gd name="T37" fmla="*/ 44 h 241"/>
                <a:gd name="T38" fmla="*/ 1306 w 224"/>
                <a:gd name="T39" fmla="*/ 121 h 241"/>
                <a:gd name="T40" fmla="*/ 1320 w 224"/>
                <a:gd name="T41" fmla="*/ 245 h 241"/>
                <a:gd name="T42" fmla="*/ 1199 w 224"/>
                <a:gd name="T43" fmla="*/ 113 h 241"/>
                <a:gd name="T44" fmla="*/ 1118 w 224"/>
                <a:gd name="T45" fmla="*/ 148 h 241"/>
                <a:gd name="T46" fmla="*/ 1013 w 224"/>
                <a:gd name="T47" fmla="*/ 69 h 241"/>
                <a:gd name="T48" fmla="*/ 961 w 224"/>
                <a:gd name="T49" fmla="*/ 128 h 241"/>
                <a:gd name="T50" fmla="*/ 950 w 224"/>
                <a:gd name="T51" fmla="*/ 192 h 241"/>
                <a:gd name="T52" fmla="*/ 929 w 224"/>
                <a:gd name="T53" fmla="*/ 245 h 241"/>
                <a:gd name="T54" fmla="*/ 866 w 224"/>
                <a:gd name="T55" fmla="*/ 199 h 241"/>
                <a:gd name="T56" fmla="*/ 793 w 224"/>
                <a:gd name="T57" fmla="*/ 368 h 241"/>
                <a:gd name="T58" fmla="*/ 682 w 224"/>
                <a:gd name="T59" fmla="*/ 401 h 241"/>
                <a:gd name="T60" fmla="*/ 590 w 224"/>
                <a:gd name="T61" fmla="*/ 316 h 241"/>
                <a:gd name="T62" fmla="*/ 546 w 224"/>
                <a:gd name="T63" fmla="*/ 445 h 241"/>
                <a:gd name="T64" fmla="*/ 421 w 224"/>
                <a:gd name="T65" fmla="*/ 577 h 241"/>
                <a:gd name="T66" fmla="*/ 368 w 224"/>
                <a:gd name="T67" fmla="*/ 577 h 241"/>
                <a:gd name="T68" fmla="*/ 352 w 224"/>
                <a:gd name="T69" fmla="*/ 585 h 241"/>
                <a:gd name="T70" fmla="*/ 253 w 224"/>
                <a:gd name="T71" fmla="*/ 746 h 241"/>
                <a:gd name="T72" fmla="*/ 184 w 224"/>
                <a:gd name="T73" fmla="*/ 866 h 241"/>
                <a:gd name="T74" fmla="*/ 169 w 224"/>
                <a:gd name="T75" fmla="*/ 893 h 241"/>
                <a:gd name="T76" fmla="*/ 237 w 224"/>
                <a:gd name="T77" fmla="*/ 1154 h 241"/>
                <a:gd name="T78" fmla="*/ 216 w 224"/>
                <a:gd name="T79" fmla="*/ 1346 h 241"/>
                <a:gd name="T80" fmla="*/ 169 w 224"/>
                <a:gd name="T81" fmla="*/ 1451 h 241"/>
                <a:gd name="T82" fmla="*/ 113 w 224"/>
                <a:gd name="T83" fmla="*/ 1522 h 24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4" h="241">
                  <a:moveTo>
                    <a:pt x="24" y="232"/>
                  </a:moveTo>
                  <a:cubicBezTo>
                    <a:pt x="18" y="223"/>
                    <a:pt x="15" y="211"/>
                    <a:pt x="10" y="200"/>
                  </a:cubicBezTo>
                  <a:cubicBezTo>
                    <a:pt x="7" y="194"/>
                    <a:pt x="1" y="187"/>
                    <a:pt x="0" y="180"/>
                  </a:cubicBezTo>
                  <a:cubicBezTo>
                    <a:pt x="6" y="189"/>
                    <a:pt x="16" y="206"/>
                    <a:pt x="25" y="211"/>
                  </a:cubicBezTo>
                  <a:cubicBezTo>
                    <a:pt x="21" y="203"/>
                    <a:pt x="16" y="196"/>
                    <a:pt x="15" y="186"/>
                  </a:cubicBezTo>
                  <a:cubicBezTo>
                    <a:pt x="18" y="189"/>
                    <a:pt x="21" y="193"/>
                    <a:pt x="24" y="196"/>
                  </a:cubicBezTo>
                  <a:cubicBezTo>
                    <a:pt x="22" y="192"/>
                    <a:pt x="19" y="188"/>
                    <a:pt x="19" y="183"/>
                  </a:cubicBezTo>
                  <a:cubicBezTo>
                    <a:pt x="21" y="186"/>
                    <a:pt x="24" y="189"/>
                    <a:pt x="26" y="190"/>
                  </a:cubicBezTo>
                  <a:cubicBezTo>
                    <a:pt x="25" y="188"/>
                    <a:pt x="24" y="185"/>
                    <a:pt x="23" y="182"/>
                  </a:cubicBezTo>
                  <a:cubicBezTo>
                    <a:pt x="24" y="183"/>
                    <a:pt x="26" y="183"/>
                    <a:pt x="27" y="183"/>
                  </a:cubicBezTo>
                  <a:cubicBezTo>
                    <a:pt x="28" y="170"/>
                    <a:pt x="16" y="158"/>
                    <a:pt x="17" y="145"/>
                  </a:cubicBezTo>
                  <a:cubicBezTo>
                    <a:pt x="20" y="151"/>
                    <a:pt x="23" y="160"/>
                    <a:pt x="28" y="162"/>
                  </a:cubicBezTo>
                  <a:cubicBezTo>
                    <a:pt x="27" y="152"/>
                    <a:pt x="22" y="140"/>
                    <a:pt x="20" y="130"/>
                  </a:cubicBezTo>
                  <a:cubicBezTo>
                    <a:pt x="17" y="118"/>
                    <a:pt x="16" y="107"/>
                    <a:pt x="13" y="96"/>
                  </a:cubicBezTo>
                  <a:cubicBezTo>
                    <a:pt x="20" y="106"/>
                    <a:pt x="25" y="120"/>
                    <a:pt x="34" y="127"/>
                  </a:cubicBezTo>
                  <a:cubicBezTo>
                    <a:pt x="39" y="115"/>
                    <a:pt x="23" y="98"/>
                    <a:pt x="25" y="84"/>
                  </a:cubicBezTo>
                  <a:cubicBezTo>
                    <a:pt x="30" y="90"/>
                    <a:pt x="33" y="98"/>
                    <a:pt x="39" y="103"/>
                  </a:cubicBezTo>
                  <a:cubicBezTo>
                    <a:pt x="39" y="96"/>
                    <a:pt x="35" y="88"/>
                    <a:pt x="38" y="81"/>
                  </a:cubicBezTo>
                  <a:cubicBezTo>
                    <a:pt x="42" y="82"/>
                    <a:pt x="44" y="85"/>
                    <a:pt x="47" y="88"/>
                  </a:cubicBezTo>
                  <a:cubicBezTo>
                    <a:pt x="46" y="85"/>
                    <a:pt x="45" y="82"/>
                    <a:pt x="45" y="79"/>
                  </a:cubicBezTo>
                  <a:cubicBezTo>
                    <a:pt x="48" y="81"/>
                    <a:pt x="50" y="84"/>
                    <a:pt x="53" y="87"/>
                  </a:cubicBezTo>
                  <a:cubicBezTo>
                    <a:pt x="54" y="74"/>
                    <a:pt x="53" y="61"/>
                    <a:pt x="57" y="49"/>
                  </a:cubicBezTo>
                  <a:cubicBezTo>
                    <a:pt x="60" y="58"/>
                    <a:pt x="64" y="77"/>
                    <a:pt x="73" y="80"/>
                  </a:cubicBezTo>
                  <a:cubicBezTo>
                    <a:pt x="73" y="63"/>
                    <a:pt x="69" y="42"/>
                    <a:pt x="79" y="26"/>
                  </a:cubicBezTo>
                  <a:cubicBezTo>
                    <a:pt x="85" y="32"/>
                    <a:pt x="89" y="49"/>
                    <a:pt x="91" y="58"/>
                  </a:cubicBezTo>
                  <a:cubicBezTo>
                    <a:pt x="92" y="52"/>
                    <a:pt x="84" y="36"/>
                    <a:pt x="89" y="32"/>
                  </a:cubicBezTo>
                  <a:cubicBezTo>
                    <a:pt x="95" y="27"/>
                    <a:pt x="101" y="49"/>
                    <a:pt x="102" y="53"/>
                  </a:cubicBezTo>
                  <a:cubicBezTo>
                    <a:pt x="101" y="48"/>
                    <a:pt x="97" y="42"/>
                    <a:pt x="98" y="37"/>
                  </a:cubicBezTo>
                  <a:cubicBezTo>
                    <a:pt x="101" y="40"/>
                    <a:pt x="103" y="44"/>
                    <a:pt x="107" y="45"/>
                  </a:cubicBezTo>
                  <a:cubicBezTo>
                    <a:pt x="106" y="42"/>
                    <a:pt x="104" y="38"/>
                    <a:pt x="104" y="35"/>
                  </a:cubicBezTo>
                  <a:cubicBezTo>
                    <a:pt x="110" y="34"/>
                    <a:pt x="115" y="39"/>
                    <a:pt x="120" y="43"/>
                  </a:cubicBezTo>
                  <a:cubicBezTo>
                    <a:pt x="119" y="33"/>
                    <a:pt x="111" y="23"/>
                    <a:pt x="119" y="14"/>
                  </a:cubicBezTo>
                  <a:cubicBezTo>
                    <a:pt x="124" y="20"/>
                    <a:pt x="128" y="28"/>
                    <a:pt x="135" y="34"/>
                  </a:cubicBezTo>
                  <a:cubicBezTo>
                    <a:pt x="134" y="29"/>
                    <a:pt x="133" y="12"/>
                    <a:pt x="140" y="9"/>
                  </a:cubicBezTo>
                  <a:cubicBezTo>
                    <a:pt x="145" y="7"/>
                    <a:pt x="149" y="19"/>
                    <a:pt x="151" y="23"/>
                  </a:cubicBezTo>
                  <a:cubicBezTo>
                    <a:pt x="151" y="15"/>
                    <a:pt x="146" y="9"/>
                    <a:pt x="147" y="0"/>
                  </a:cubicBezTo>
                  <a:cubicBezTo>
                    <a:pt x="155" y="9"/>
                    <a:pt x="157" y="22"/>
                    <a:pt x="167" y="30"/>
                  </a:cubicBezTo>
                  <a:cubicBezTo>
                    <a:pt x="167" y="22"/>
                    <a:pt x="161" y="13"/>
                    <a:pt x="164" y="6"/>
                  </a:cubicBezTo>
                  <a:cubicBezTo>
                    <a:pt x="174" y="7"/>
                    <a:pt x="180" y="26"/>
                    <a:pt x="188" y="32"/>
                  </a:cubicBezTo>
                  <a:cubicBezTo>
                    <a:pt x="187" y="27"/>
                    <a:pt x="184" y="21"/>
                    <a:pt x="186" y="17"/>
                  </a:cubicBezTo>
                  <a:cubicBezTo>
                    <a:pt x="196" y="31"/>
                    <a:pt x="219" y="47"/>
                    <a:pt x="224" y="64"/>
                  </a:cubicBezTo>
                  <a:cubicBezTo>
                    <a:pt x="214" y="54"/>
                    <a:pt x="194" y="48"/>
                    <a:pt x="188" y="35"/>
                  </a:cubicBezTo>
                  <a:cubicBezTo>
                    <a:pt x="191" y="39"/>
                    <a:pt x="195" y="45"/>
                    <a:pt x="197" y="49"/>
                  </a:cubicBezTo>
                  <a:cubicBezTo>
                    <a:pt x="186" y="40"/>
                    <a:pt x="179" y="27"/>
                    <a:pt x="171" y="16"/>
                  </a:cubicBezTo>
                  <a:cubicBezTo>
                    <a:pt x="171" y="26"/>
                    <a:pt x="178" y="39"/>
                    <a:pt x="182" y="49"/>
                  </a:cubicBezTo>
                  <a:cubicBezTo>
                    <a:pt x="173" y="41"/>
                    <a:pt x="169" y="25"/>
                    <a:pt x="159" y="21"/>
                  </a:cubicBezTo>
                  <a:cubicBezTo>
                    <a:pt x="160" y="27"/>
                    <a:pt x="164" y="33"/>
                    <a:pt x="165" y="40"/>
                  </a:cubicBezTo>
                  <a:cubicBezTo>
                    <a:pt x="159" y="31"/>
                    <a:pt x="152" y="17"/>
                    <a:pt x="144" y="10"/>
                  </a:cubicBezTo>
                  <a:cubicBezTo>
                    <a:pt x="147" y="16"/>
                    <a:pt x="148" y="23"/>
                    <a:pt x="150" y="29"/>
                  </a:cubicBezTo>
                  <a:cubicBezTo>
                    <a:pt x="145" y="27"/>
                    <a:pt x="142" y="21"/>
                    <a:pt x="137" y="18"/>
                  </a:cubicBezTo>
                  <a:cubicBezTo>
                    <a:pt x="138" y="26"/>
                    <a:pt x="145" y="33"/>
                    <a:pt x="146" y="41"/>
                  </a:cubicBezTo>
                  <a:cubicBezTo>
                    <a:pt x="141" y="38"/>
                    <a:pt x="137" y="32"/>
                    <a:pt x="135" y="27"/>
                  </a:cubicBezTo>
                  <a:cubicBezTo>
                    <a:pt x="138" y="34"/>
                    <a:pt x="142" y="41"/>
                    <a:pt x="143" y="49"/>
                  </a:cubicBezTo>
                  <a:cubicBezTo>
                    <a:pt x="138" y="46"/>
                    <a:pt x="136" y="39"/>
                    <a:pt x="132" y="35"/>
                  </a:cubicBezTo>
                  <a:cubicBezTo>
                    <a:pt x="130" y="42"/>
                    <a:pt x="138" y="55"/>
                    <a:pt x="139" y="62"/>
                  </a:cubicBezTo>
                  <a:cubicBezTo>
                    <a:pt x="132" y="52"/>
                    <a:pt x="128" y="39"/>
                    <a:pt x="123" y="28"/>
                  </a:cubicBezTo>
                  <a:cubicBezTo>
                    <a:pt x="123" y="40"/>
                    <a:pt x="130" y="52"/>
                    <a:pt x="129" y="64"/>
                  </a:cubicBezTo>
                  <a:cubicBezTo>
                    <a:pt x="123" y="61"/>
                    <a:pt x="119" y="54"/>
                    <a:pt x="113" y="52"/>
                  </a:cubicBezTo>
                  <a:cubicBezTo>
                    <a:pt x="112" y="60"/>
                    <a:pt x="117" y="67"/>
                    <a:pt x="116" y="75"/>
                  </a:cubicBezTo>
                  <a:cubicBezTo>
                    <a:pt x="109" y="70"/>
                    <a:pt x="105" y="60"/>
                    <a:pt x="97" y="57"/>
                  </a:cubicBezTo>
                  <a:cubicBezTo>
                    <a:pt x="99" y="64"/>
                    <a:pt x="102" y="71"/>
                    <a:pt x="104" y="78"/>
                  </a:cubicBezTo>
                  <a:cubicBezTo>
                    <a:pt x="94" y="71"/>
                    <a:pt x="89" y="55"/>
                    <a:pt x="84" y="45"/>
                  </a:cubicBezTo>
                  <a:cubicBezTo>
                    <a:pt x="83" y="59"/>
                    <a:pt x="91" y="74"/>
                    <a:pt x="89" y="89"/>
                  </a:cubicBezTo>
                  <a:cubicBezTo>
                    <a:pt x="86" y="80"/>
                    <a:pt x="83" y="71"/>
                    <a:pt x="78" y="63"/>
                  </a:cubicBezTo>
                  <a:cubicBezTo>
                    <a:pt x="74" y="74"/>
                    <a:pt x="81" y="90"/>
                    <a:pt x="75" y="100"/>
                  </a:cubicBezTo>
                  <a:cubicBezTo>
                    <a:pt x="70" y="95"/>
                    <a:pt x="67" y="85"/>
                    <a:pt x="60" y="82"/>
                  </a:cubicBezTo>
                  <a:cubicBezTo>
                    <a:pt x="58" y="90"/>
                    <a:pt x="63" y="98"/>
                    <a:pt x="63" y="106"/>
                  </a:cubicBezTo>
                  <a:cubicBezTo>
                    <a:pt x="57" y="101"/>
                    <a:pt x="54" y="90"/>
                    <a:pt x="52" y="82"/>
                  </a:cubicBezTo>
                  <a:cubicBezTo>
                    <a:pt x="54" y="93"/>
                    <a:pt x="57" y="103"/>
                    <a:pt x="60" y="113"/>
                  </a:cubicBezTo>
                  <a:cubicBezTo>
                    <a:pt x="56" y="103"/>
                    <a:pt x="54" y="92"/>
                    <a:pt x="50" y="83"/>
                  </a:cubicBezTo>
                  <a:cubicBezTo>
                    <a:pt x="44" y="97"/>
                    <a:pt x="58" y="115"/>
                    <a:pt x="52" y="129"/>
                  </a:cubicBezTo>
                  <a:cubicBezTo>
                    <a:pt x="45" y="124"/>
                    <a:pt x="40" y="114"/>
                    <a:pt x="36" y="106"/>
                  </a:cubicBezTo>
                  <a:cubicBezTo>
                    <a:pt x="36" y="117"/>
                    <a:pt x="39" y="131"/>
                    <a:pt x="40" y="142"/>
                  </a:cubicBezTo>
                  <a:cubicBezTo>
                    <a:pt x="35" y="139"/>
                    <a:pt x="27" y="130"/>
                    <a:pt x="26" y="123"/>
                  </a:cubicBezTo>
                  <a:cubicBezTo>
                    <a:pt x="30" y="134"/>
                    <a:pt x="38" y="144"/>
                    <a:pt x="37" y="155"/>
                  </a:cubicBezTo>
                  <a:cubicBezTo>
                    <a:pt x="29" y="151"/>
                    <a:pt x="26" y="135"/>
                    <a:pt x="24" y="127"/>
                  </a:cubicBezTo>
                  <a:cubicBezTo>
                    <a:pt x="28" y="140"/>
                    <a:pt x="40" y="157"/>
                    <a:pt x="39" y="171"/>
                  </a:cubicBezTo>
                  <a:cubicBezTo>
                    <a:pt x="37" y="170"/>
                    <a:pt x="35" y="167"/>
                    <a:pt x="34" y="164"/>
                  </a:cubicBezTo>
                  <a:cubicBezTo>
                    <a:pt x="37" y="173"/>
                    <a:pt x="50" y="195"/>
                    <a:pt x="41" y="203"/>
                  </a:cubicBezTo>
                  <a:cubicBezTo>
                    <a:pt x="35" y="203"/>
                    <a:pt x="32" y="196"/>
                    <a:pt x="31" y="191"/>
                  </a:cubicBezTo>
                  <a:cubicBezTo>
                    <a:pt x="34" y="198"/>
                    <a:pt x="39" y="210"/>
                    <a:pt x="35" y="217"/>
                  </a:cubicBezTo>
                  <a:cubicBezTo>
                    <a:pt x="29" y="217"/>
                    <a:pt x="27" y="210"/>
                    <a:pt x="24" y="206"/>
                  </a:cubicBezTo>
                  <a:cubicBezTo>
                    <a:pt x="22" y="212"/>
                    <a:pt x="25" y="219"/>
                    <a:pt x="26" y="225"/>
                  </a:cubicBezTo>
                  <a:cubicBezTo>
                    <a:pt x="22" y="223"/>
                    <a:pt x="21" y="216"/>
                    <a:pt x="16" y="216"/>
                  </a:cubicBezTo>
                  <a:cubicBezTo>
                    <a:pt x="15" y="224"/>
                    <a:pt x="20" y="233"/>
                    <a:pt x="15" y="241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1" name="Freeform 36">
              <a:extLst>
                <a:ext uri="{FF2B5EF4-FFF2-40B4-BE49-F238E27FC236}">
                  <a16:creationId xmlns:a16="http://schemas.microsoft.com/office/drawing/2014/main" id="{F76C3D3F-CF76-472C-8FF5-A53FF5BB4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" y="1145"/>
              <a:ext cx="402" cy="387"/>
            </a:xfrm>
            <a:custGeom>
              <a:avLst/>
              <a:gdLst>
                <a:gd name="T0" fmla="*/ 1382 w 210"/>
                <a:gd name="T1" fmla="*/ 36 h 202"/>
                <a:gd name="T2" fmla="*/ 1474 w 210"/>
                <a:gd name="T3" fmla="*/ 169 h 202"/>
                <a:gd name="T4" fmla="*/ 1206 w 210"/>
                <a:gd name="T5" fmla="*/ 148 h 202"/>
                <a:gd name="T6" fmla="*/ 1173 w 210"/>
                <a:gd name="T7" fmla="*/ 192 h 202"/>
                <a:gd name="T8" fmla="*/ 1106 w 210"/>
                <a:gd name="T9" fmla="*/ 197 h 202"/>
                <a:gd name="T10" fmla="*/ 1011 w 210"/>
                <a:gd name="T11" fmla="*/ 293 h 202"/>
                <a:gd name="T12" fmla="*/ 927 w 210"/>
                <a:gd name="T13" fmla="*/ 577 h 202"/>
                <a:gd name="T14" fmla="*/ 806 w 210"/>
                <a:gd name="T15" fmla="*/ 676 h 202"/>
                <a:gd name="T16" fmla="*/ 745 w 210"/>
                <a:gd name="T17" fmla="*/ 368 h 202"/>
                <a:gd name="T18" fmla="*/ 645 w 210"/>
                <a:gd name="T19" fmla="*/ 561 h 202"/>
                <a:gd name="T20" fmla="*/ 622 w 210"/>
                <a:gd name="T21" fmla="*/ 521 h 202"/>
                <a:gd name="T22" fmla="*/ 576 w 210"/>
                <a:gd name="T23" fmla="*/ 705 h 202"/>
                <a:gd name="T24" fmla="*/ 505 w 210"/>
                <a:gd name="T25" fmla="*/ 713 h 202"/>
                <a:gd name="T26" fmla="*/ 444 w 210"/>
                <a:gd name="T27" fmla="*/ 1006 h 202"/>
                <a:gd name="T28" fmla="*/ 352 w 210"/>
                <a:gd name="T29" fmla="*/ 1098 h 202"/>
                <a:gd name="T30" fmla="*/ 308 w 210"/>
                <a:gd name="T31" fmla="*/ 1211 h 202"/>
                <a:gd name="T32" fmla="*/ 56 w 210"/>
                <a:gd name="T33" fmla="*/ 1420 h 202"/>
                <a:gd name="T34" fmla="*/ 245 w 210"/>
                <a:gd name="T35" fmla="*/ 793 h 202"/>
                <a:gd name="T36" fmla="*/ 590 w 210"/>
                <a:gd name="T37" fmla="*/ 316 h 202"/>
                <a:gd name="T38" fmla="*/ 997 w 210"/>
                <a:gd name="T39" fmla="*/ 63 h 202"/>
                <a:gd name="T40" fmla="*/ 1166 w 210"/>
                <a:gd name="T41" fmla="*/ 29 h 202"/>
                <a:gd name="T42" fmla="*/ 1374 w 210"/>
                <a:gd name="T43" fmla="*/ 21 h 2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10" h="202">
                  <a:moveTo>
                    <a:pt x="197" y="5"/>
                  </a:moveTo>
                  <a:cubicBezTo>
                    <a:pt x="198" y="12"/>
                    <a:pt x="208" y="17"/>
                    <a:pt x="210" y="24"/>
                  </a:cubicBezTo>
                  <a:cubicBezTo>
                    <a:pt x="199" y="35"/>
                    <a:pt x="185" y="17"/>
                    <a:pt x="172" y="21"/>
                  </a:cubicBezTo>
                  <a:cubicBezTo>
                    <a:pt x="169" y="21"/>
                    <a:pt x="169" y="26"/>
                    <a:pt x="167" y="27"/>
                  </a:cubicBezTo>
                  <a:cubicBezTo>
                    <a:pt x="164" y="28"/>
                    <a:pt x="161" y="27"/>
                    <a:pt x="158" y="28"/>
                  </a:cubicBezTo>
                  <a:cubicBezTo>
                    <a:pt x="147" y="30"/>
                    <a:pt x="146" y="30"/>
                    <a:pt x="144" y="42"/>
                  </a:cubicBezTo>
                  <a:cubicBezTo>
                    <a:pt x="141" y="56"/>
                    <a:pt x="136" y="69"/>
                    <a:pt x="132" y="82"/>
                  </a:cubicBezTo>
                  <a:cubicBezTo>
                    <a:pt x="129" y="92"/>
                    <a:pt x="116" y="125"/>
                    <a:pt x="115" y="96"/>
                  </a:cubicBezTo>
                  <a:cubicBezTo>
                    <a:pt x="115" y="89"/>
                    <a:pt x="119" y="52"/>
                    <a:pt x="106" y="52"/>
                  </a:cubicBezTo>
                  <a:cubicBezTo>
                    <a:pt x="98" y="51"/>
                    <a:pt x="94" y="75"/>
                    <a:pt x="92" y="80"/>
                  </a:cubicBezTo>
                  <a:cubicBezTo>
                    <a:pt x="92" y="78"/>
                    <a:pt x="90" y="76"/>
                    <a:pt x="89" y="74"/>
                  </a:cubicBezTo>
                  <a:cubicBezTo>
                    <a:pt x="79" y="75"/>
                    <a:pt x="84" y="95"/>
                    <a:pt x="82" y="100"/>
                  </a:cubicBezTo>
                  <a:cubicBezTo>
                    <a:pt x="79" y="105"/>
                    <a:pt x="75" y="109"/>
                    <a:pt x="72" y="101"/>
                  </a:cubicBezTo>
                  <a:cubicBezTo>
                    <a:pt x="63" y="113"/>
                    <a:pt x="73" y="130"/>
                    <a:pt x="63" y="143"/>
                  </a:cubicBezTo>
                  <a:cubicBezTo>
                    <a:pt x="59" y="148"/>
                    <a:pt x="54" y="151"/>
                    <a:pt x="50" y="156"/>
                  </a:cubicBezTo>
                  <a:cubicBezTo>
                    <a:pt x="46" y="161"/>
                    <a:pt x="47" y="167"/>
                    <a:pt x="44" y="172"/>
                  </a:cubicBezTo>
                  <a:cubicBezTo>
                    <a:pt x="40" y="181"/>
                    <a:pt x="20" y="201"/>
                    <a:pt x="8" y="202"/>
                  </a:cubicBezTo>
                  <a:cubicBezTo>
                    <a:pt x="0" y="171"/>
                    <a:pt x="24" y="139"/>
                    <a:pt x="35" y="113"/>
                  </a:cubicBezTo>
                  <a:cubicBezTo>
                    <a:pt x="46" y="88"/>
                    <a:pt x="65" y="65"/>
                    <a:pt x="84" y="45"/>
                  </a:cubicBezTo>
                  <a:cubicBezTo>
                    <a:pt x="98" y="30"/>
                    <a:pt x="122" y="17"/>
                    <a:pt x="142" y="9"/>
                  </a:cubicBezTo>
                  <a:cubicBezTo>
                    <a:pt x="149" y="6"/>
                    <a:pt x="157" y="5"/>
                    <a:pt x="166" y="4"/>
                  </a:cubicBezTo>
                  <a:cubicBezTo>
                    <a:pt x="174" y="4"/>
                    <a:pt x="188" y="0"/>
                    <a:pt x="196" y="3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2" name="Freeform 37">
              <a:extLst>
                <a:ext uri="{FF2B5EF4-FFF2-40B4-BE49-F238E27FC236}">
                  <a16:creationId xmlns:a16="http://schemas.microsoft.com/office/drawing/2014/main" id="{E6FF887D-AD04-4DE2-B0DE-4CA0F8F8E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" y="931"/>
              <a:ext cx="381" cy="601"/>
            </a:xfrm>
            <a:custGeom>
              <a:avLst/>
              <a:gdLst>
                <a:gd name="T0" fmla="*/ 1396 w 199"/>
                <a:gd name="T1" fmla="*/ 132 h 314"/>
                <a:gd name="T2" fmla="*/ 1191 w 199"/>
                <a:gd name="T3" fmla="*/ 36 h 314"/>
                <a:gd name="T4" fmla="*/ 877 w 199"/>
                <a:gd name="T5" fmla="*/ 100 h 314"/>
                <a:gd name="T6" fmla="*/ 622 w 199"/>
                <a:gd name="T7" fmla="*/ 176 h 314"/>
                <a:gd name="T8" fmla="*/ 528 w 199"/>
                <a:gd name="T9" fmla="*/ 322 h 314"/>
                <a:gd name="T10" fmla="*/ 124 w 199"/>
                <a:gd name="T11" fmla="*/ 660 h 314"/>
                <a:gd name="T12" fmla="*/ 29 w 199"/>
                <a:gd name="T13" fmla="*/ 1058 h 314"/>
                <a:gd name="T14" fmla="*/ 36 w 199"/>
                <a:gd name="T15" fmla="*/ 1388 h 314"/>
                <a:gd name="T16" fmla="*/ 40 w 199"/>
                <a:gd name="T17" fmla="*/ 1564 h 314"/>
                <a:gd name="T18" fmla="*/ 107 w 199"/>
                <a:gd name="T19" fmla="*/ 1688 h 314"/>
                <a:gd name="T20" fmla="*/ 168 w 199"/>
                <a:gd name="T21" fmla="*/ 1920 h 314"/>
                <a:gd name="T22" fmla="*/ 414 w 199"/>
                <a:gd name="T23" fmla="*/ 2193 h 314"/>
                <a:gd name="T24" fmla="*/ 197 w 199"/>
                <a:gd name="T25" fmla="*/ 1495 h 314"/>
                <a:gd name="T26" fmla="*/ 329 w 199"/>
                <a:gd name="T27" fmla="*/ 766 h 314"/>
                <a:gd name="T28" fmla="*/ 622 w 199"/>
                <a:gd name="T29" fmla="*/ 377 h 314"/>
                <a:gd name="T30" fmla="*/ 785 w 199"/>
                <a:gd name="T31" fmla="*/ 281 h 314"/>
                <a:gd name="T32" fmla="*/ 946 w 199"/>
                <a:gd name="T33" fmla="*/ 161 h 314"/>
                <a:gd name="T34" fmla="*/ 1110 w 199"/>
                <a:gd name="T35" fmla="*/ 113 h 314"/>
                <a:gd name="T36" fmla="*/ 1258 w 199"/>
                <a:gd name="T37" fmla="*/ 132 h 31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9" h="314">
                  <a:moveTo>
                    <a:pt x="199" y="19"/>
                  </a:moveTo>
                  <a:cubicBezTo>
                    <a:pt x="191" y="19"/>
                    <a:pt x="180" y="8"/>
                    <a:pt x="170" y="5"/>
                  </a:cubicBezTo>
                  <a:cubicBezTo>
                    <a:pt x="155" y="0"/>
                    <a:pt x="141" y="11"/>
                    <a:pt x="125" y="14"/>
                  </a:cubicBezTo>
                  <a:cubicBezTo>
                    <a:pt x="112" y="17"/>
                    <a:pt x="99" y="16"/>
                    <a:pt x="89" y="25"/>
                  </a:cubicBezTo>
                  <a:cubicBezTo>
                    <a:pt x="82" y="31"/>
                    <a:pt x="81" y="40"/>
                    <a:pt x="75" y="46"/>
                  </a:cubicBezTo>
                  <a:cubicBezTo>
                    <a:pt x="59" y="65"/>
                    <a:pt x="31" y="70"/>
                    <a:pt x="18" y="94"/>
                  </a:cubicBezTo>
                  <a:cubicBezTo>
                    <a:pt x="7" y="113"/>
                    <a:pt x="8" y="131"/>
                    <a:pt x="4" y="151"/>
                  </a:cubicBezTo>
                  <a:cubicBezTo>
                    <a:pt x="0" y="168"/>
                    <a:pt x="3" y="181"/>
                    <a:pt x="5" y="198"/>
                  </a:cubicBezTo>
                  <a:cubicBezTo>
                    <a:pt x="6" y="206"/>
                    <a:pt x="5" y="215"/>
                    <a:pt x="6" y="223"/>
                  </a:cubicBezTo>
                  <a:cubicBezTo>
                    <a:pt x="6" y="233"/>
                    <a:pt x="9" y="233"/>
                    <a:pt x="15" y="241"/>
                  </a:cubicBezTo>
                  <a:cubicBezTo>
                    <a:pt x="22" y="250"/>
                    <a:pt x="21" y="263"/>
                    <a:pt x="24" y="274"/>
                  </a:cubicBezTo>
                  <a:cubicBezTo>
                    <a:pt x="27" y="285"/>
                    <a:pt x="46" y="314"/>
                    <a:pt x="59" y="313"/>
                  </a:cubicBezTo>
                  <a:cubicBezTo>
                    <a:pt x="44" y="280"/>
                    <a:pt x="29" y="250"/>
                    <a:pt x="28" y="213"/>
                  </a:cubicBezTo>
                  <a:cubicBezTo>
                    <a:pt x="28" y="177"/>
                    <a:pt x="32" y="142"/>
                    <a:pt x="47" y="109"/>
                  </a:cubicBezTo>
                  <a:cubicBezTo>
                    <a:pt x="57" y="86"/>
                    <a:pt x="71" y="70"/>
                    <a:pt x="89" y="54"/>
                  </a:cubicBezTo>
                  <a:cubicBezTo>
                    <a:pt x="96" y="48"/>
                    <a:pt x="104" y="45"/>
                    <a:pt x="112" y="40"/>
                  </a:cubicBezTo>
                  <a:cubicBezTo>
                    <a:pt x="121" y="34"/>
                    <a:pt x="126" y="27"/>
                    <a:pt x="135" y="23"/>
                  </a:cubicBezTo>
                  <a:cubicBezTo>
                    <a:pt x="142" y="21"/>
                    <a:pt x="151" y="16"/>
                    <a:pt x="158" y="16"/>
                  </a:cubicBezTo>
                  <a:cubicBezTo>
                    <a:pt x="166" y="16"/>
                    <a:pt x="171" y="21"/>
                    <a:pt x="179" y="19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3" name="Freeform 38">
              <a:extLst>
                <a:ext uri="{FF2B5EF4-FFF2-40B4-BE49-F238E27FC236}">
                  <a16:creationId xmlns:a16="http://schemas.microsoft.com/office/drawing/2014/main" id="{00AE9210-E69A-4E0E-8C52-D400EBA49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" y="946"/>
              <a:ext cx="335" cy="335"/>
            </a:xfrm>
            <a:custGeom>
              <a:avLst/>
              <a:gdLst>
                <a:gd name="T0" fmla="*/ 1214 w 175"/>
                <a:gd name="T1" fmla="*/ 147 h 175"/>
                <a:gd name="T2" fmla="*/ 528 w 175"/>
                <a:gd name="T3" fmla="*/ 260 h 175"/>
                <a:gd name="T4" fmla="*/ 276 w 175"/>
                <a:gd name="T5" fmla="*/ 521 h 175"/>
                <a:gd name="T6" fmla="*/ 209 w 175"/>
                <a:gd name="T7" fmla="*/ 616 h 175"/>
                <a:gd name="T8" fmla="*/ 132 w 175"/>
                <a:gd name="T9" fmla="*/ 697 h 175"/>
                <a:gd name="T10" fmla="*/ 48 w 175"/>
                <a:gd name="T11" fmla="*/ 890 h 175"/>
                <a:gd name="T12" fmla="*/ 21 w 175"/>
                <a:gd name="T13" fmla="*/ 1074 h 175"/>
                <a:gd name="T14" fmla="*/ 8 w 175"/>
                <a:gd name="T15" fmla="*/ 1227 h 175"/>
                <a:gd name="T16" fmla="*/ 29 w 175"/>
                <a:gd name="T17" fmla="*/ 1227 h 175"/>
                <a:gd name="T18" fmla="*/ 84 w 175"/>
                <a:gd name="T19" fmla="*/ 997 h 175"/>
                <a:gd name="T20" fmla="*/ 224 w 175"/>
                <a:gd name="T21" fmla="*/ 722 h 175"/>
                <a:gd name="T22" fmla="*/ 477 w 175"/>
                <a:gd name="T23" fmla="*/ 392 h 175"/>
                <a:gd name="T24" fmla="*/ 1122 w 175"/>
                <a:gd name="T25" fmla="*/ 124 h 175"/>
                <a:gd name="T26" fmla="*/ 1227 w 175"/>
                <a:gd name="T27" fmla="*/ 132 h 1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5" h="175">
                  <a:moveTo>
                    <a:pt x="173" y="21"/>
                  </a:moveTo>
                  <a:cubicBezTo>
                    <a:pt x="140" y="0"/>
                    <a:pt x="104" y="18"/>
                    <a:pt x="75" y="37"/>
                  </a:cubicBezTo>
                  <a:cubicBezTo>
                    <a:pt x="60" y="47"/>
                    <a:pt x="51" y="61"/>
                    <a:pt x="39" y="74"/>
                  </a:cubicBezTo>
                  <a:cubicBezTo>
                    <a:pt x="35" y="79"/>
                    <a:pt x="33" y="83"/>
                    <a:pt x="30" y="88"/>
                  </a:cubicBezTo>
                  <a:cubicBezTo>
                    <a:pt x="27" y="93"/>
                    <a:pt x="23" y="94"/>
                    <a:pt x="19" y="99"/>
                  </a:cubicBezTo>
                  <a:cubicBezTo>
                    <a:pt x="15" y="103"/>
                    <a:pt x="9" y="120"/>
                    <a:pt x="7" y="127"/>
                  </a:cubicBezTo>
                  <a:cubicBezTo>
                    <a:pt x="5" y="135"/>
                    <a:pt x="5" y="144"/>
                    <a:pt x="3" y="153"/>
                  </a:cubicBezTo>
                  <a:cubicBezTo>
                    <a:pt x="1" y="161"/>
                    <a:pt x="0" y="167"/>
                    <a:pt x="1" y="175"/>
                  </a:cubicBezTo>
                  <a:cubicBezTo>
                    <a:pt x="2" y="175"/>
                    <a:pt x="3" y="175"/>
                    <a:pt x="4" y="175"/>
                  </a:cubicBezTo>
                  <a:cubicBezTo>
                    <a:pt x="7" y="164"/>
                    <a:pt x="7" y="153"/>
                    <a:pt x="12" y="142"/>
                  </a:cubicBezTo>
                  <a:cubicBezTo>
                    <a:pt x="18" y="129"/>
                    <a:pt x="26" y="116"/>
                    <a:pt x="32" y="103"/>
                  </a:cubicBezTo>
                  <a:cubicBezTo>
                    <a:pt x="41" y="85"/>
                    <a:pt x="49" y="65"/>
                    <a:pt x="68" y="56"/>
                  </a:cubicBezTo>
                  <a:cubicBezTo>
                    <a:pt x="100" y="40"/>
                    <a:pt x="121" y="12"/>
                    <a:pt x="160" y="18"/>
                  </a:cubicBezTo>
                  <a:cubicBezTo>
                    <a:pt x="165" y="19"/>
                    <a:pt x="170" y="19"/>
                    <a:pt x="175" y="19"/>
                  </a:cubicBezTo>
                </a:path>
              </a:pathLst>
            </a:custGeom>
            <a:solidFill>
              <a:srgbClr val="E5A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4" name="Freeform 39">
              <a:extLst>
                <a:ext uri="{FF2B5EF4-FFF2-40B4-BE49-F238E27FC236}">
                  <a16:creationId xmlns:a16="http://schemas.microsoft.com/office/drawing/2014/main" id="{92A3A3C6-B27D-4722-A0C6-D35773A80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" y="1249"/>
              <a:ext cx="48" cy="239"/>
            </a:xfrm>
            <a:custGeom>
              <a:avLst/>
              <a:gdLst>
                <a:gd name="T0" fmla="*/ 36 w 25"/>
                <a:gd name="T1" fmla="*/ 0 h 125"/>
                <a:gd name="T2" fmla="*/ 15 w 25"/>
                <a:gd name="T3" fmla="*/ 69 h 125"/>
                <a:gd name="T4" fmla="*/ 23 w 25"/>
                <a:gd name="T5" fmla="*/ 189 h 125"/>
                <a:gd name="T6" fmla="*/ 0 w 25"/>
                <a:gd name="T7" fmla="*/ 337 h 125"/>
                <a:gd name="T8" fmla="*/ 29 w 25"/>
                <a:gd name="T9" fmla="*/ 468 h 125"/>
                <a:gd name="T10" fmla="*/ 63 w 25"/>
                <a:gd name="T11" fmla="*/ 606 h 125"/>
                <a:gd name="T12" fmla="*/ 77 w 25"/>
                <a:gd name="T13" fmla="*/ 706 h 125"/>
                <a:gd name="T14" fmla="*/ 177 w 25"/>
                <a:gd name="T15" fmla="*/ 858 h 125"/>
                <a:gd name="T16" fmla="*/ 129 w 25"/>
                <a:gd name="T17" fmla="*/ 742 h 125"/>
                <a:gd name="T18" fmla="*/ 108 w 25"/>
                <a:gd name="T19" fmla="*/ 621 h 125"/>
                <a:gd name="T20" fmla="*/ 84 w 25"/>
                <a:gd name="T21" fmla="*/ 421 h 125"/>
                <a:gd name="T22" fmla="*/ 63 w 25"/>
                <a:gd name="T23" fmla="*/ 184 h 125"/>
                <a:gd name="T24" fmla="*/ 56 w 25"/>
                <a:gd name="T25" fmla="*/ 29 h 1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125">
                  <a:moveTo>
                    <a:pt x="5" y="0"/>
                  </a:moveTo>
                  <a:cubicBezTo>
                    <a:pt x="5" y="3"/>
                    <a:pt x="3" y="6"/>
                    <a:pt x="2" y="10"/>
                  </a:cubicBezTo>
                  <a:cubicBezTo>
                    <a:pt x="1" y="16"/>
                    <a:pt x="3" y="21"/>
                    <a:pt x="3" y="27"/>
                  </a:cubicBezTo>
                  <a:cubicBezTo>
                    <a:pt x="3" y="34"/>
                    <a:pt x="0" y="41"/>
                    <a:pt x="0" y="48"/>
                  </a:cubicBezTo>
                  <a:cubicBezTo>
                    <a:pt x="1" y="55"/>
                    <a:pt x="3" y="60"/>
                    <a:pt x="4" y="67"/>
                  </a:cubicBezTo>
                  <a:cubicBezTo>
                    <a:pt x="4" y="75"/>
                    <a:pt x="5" y="79"/>
                    <a:pt x="9" y="87"/>
                  </a:cubicBezTo>
                  <a:cubicBezTo>
                    <a:pt x="11" y="91"/>
                    <a:pt x="10" y="96"/>
                    <a:pt x="11" y="101"/>
                  </a:cubicBezTo>
                  <a:cubicBezTo>
                    <a:pt x="13" y="105"/>
                    <a:pt x="19" y="125"/>
                    <a:pt x="25" y="123"/>
                  </a:cubicBezTo>
                  <a:cubicBezTo>
                    <a:pt x="23" y="117"/>
                    <a:pt x="20" y="112"/>
                    <a:pt x="18" y="106"/>
                  </a:cubicBezTo>
                  <a:cubicBezTo>
                    <a:pt x="17" y="101"/>
                    <a:pt x="16" y="95"/>
                    <a:pt x="15" y="89"/>
                  </a:cubicBezTo>
                  <a:cubicBezTo>
                    <a:pt x="14" y="79"/>
                    <a:pt x="13" y="70"/>
                    <a:pt x="12" y="60"/>
                  </a:cubicBezTo>
                  <a:cubicBezTo>
                    <a:pt x="10" y="48"/>
                    <a:pt x="10" y="37"/>
                    <a:pt x="9" y="26"/>
                  </a:cubicBezTo>
                  <a:cubicBezTo>
                    <a:pt x="9" y="21"/>
                    <a:pt x="13" y="7"/>
                    <a:pt x="8" y="4"/>
                  </a:cubicBezTo>
                </a:path>
              </a:pathLst>
            </a:custGeom>
            <a:solidFill>
              <a:srgbClr val="E5A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5" name="Freeform 40">
              <a:extLst>
                <a:ext uri="{FF2B5EF4-FFF2-40B4-BE49-F238E27FC236}">
                  <a16:creationId xmlns:a16="http://schemas.microsoft.com/office/drawing/2014/main" id="{B61DDA7F-A721-4810-8791-582BDF384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" y="1120"/>
              <a:ext cx="369" cy="255"/>
            </a:xfrm>
            <a:custGeom>
              <a:avLst/>
              <a:gdLst>
                <a:gd name="T0" fmla="*/ 1312 w 193"/>
                <a:gd name="T1" fmla="*/ 23 h 133"/>
                <a:gd name="T2" fmla="*/ 1342 w 193"/>
                <a:gd name="T3" fmla="*/ 92 h 133"/>
                <a:gd name="T4" fmla="*/ 1271 w 193"/>
                <a:gd name="T5" fmla="*/ 107 h 133"/>
                <a:gd name="T6" fmla="*/ 1195 w 193"/>
                <a:gd name="T7" fmla="*/ 132 h 133"/>
                <a:gd name="T8" fmla="*/ 1097 w 193"/>
                <a:gd name="T9" fmla="*/ 121 h 133"/>
                <a:gd name="T10" fmla="*/ 1027 w 193"/>
                <a:gd name="T11" fmla="*/ 100 h 133"/>
                <a:gd name="T12" fmla="*/ 950 w 193"/>
                <a:gd name="T13" fmla="*/ 100 h 133"/>
                <a:gd name="T14" fmla="*/ 811 w 193"/>
                <a:gd name="T15" fmla="*/ 113 h 133"/>
                <a:gd name="T16" fmla="*/ 749 w 193"/>
                <a:gd name="T17" fmla="*/ 132 h 133"/>
                <a:gd name="T18" fmla="*/ 665 w 193"/>
                <a:gd name="T19" fmla="*/ 148 h 133"/>
                <a:gd name="T20" fmla="*/ 614 w 193"/>
                <a:gd name="T21" fmla="*/ 176 h 133"/>
                <a:gd name="T22" fmla="*/ 581 w 193"/>
                <a:gd name="T23" fmla="*/ 253 h 133"/>
                <a:gd name="T24" fmla="*/ 476 w 193"/>
                <a:gd name="T25" fmla="*/ 284 h 133"/>
                <a:gd name="T26" fmla="*/ 369 w 193"/>
                <a:gd name="T27" fmla="*/ 385 h 133"/>
                <a:gd name="T28" fmla="*/ 189 w 193"/>
                <a:gd name="T29" fmla="*/ 592 h 133"/>
                <a:gd name="T30" fmla="*/ 76 w 193"/>
                <a:gd name="T31" fmla="*/ 769 h 133"/>
                <a:gd name="T32" fmla="*/ 48 w 193"/>
                <a:gd name="T33" fmla="*/ 853 h 133"/>
                <a:gd name="T34" fmla="*/ 8 w 193"/>
                <a:gd name="T35" fmla="*/ 938 h 133"/>
                <a:gd name="T36" fmla="*/ 40 w 193"/>
                <a:gd name="T37" fmla="*/ 817 h 133"/>
                <a:gd name="T38" fmla="*/ 124 w 193"/>
                <a:gd name="T39" fmla="*/ 637 h 133"/>
                <a:gd name="T40" fmla="*/ 237 w 193"/>
                <a:gd name="T41" fmla="*/ 416 h 133"/>
                <a:gd name="T42" fmla="*/ 377 w 193"/>
                <a:gd name="T43" fmla="*/ 213 h 133"/>
                <a:gd name="T44" fmla="*/ 560 w 193"/>
                <a:gd name="T45" fmla="*/ 100 h 133"/>
                <a:gd name="T46" fmla="*/ 642 w 193"/>
                <a:gd name="T47" fmla="*/ 63 h 133"/>
                <a:gd name="T48" fmla="*/ 727 w 193"/>
                <a:gd name="T49" fmla="*/ 29 h 133"/>
                <a:gd name="T50" fmla="*/ 811 w 193"/>
                <a:gd name="T51" fmla="*/ 15 h 133"/>
                <a:gd name="T52" fmla="*/ 881 w 193"/>
                <a:gd name="T53" fmla="*/ 15 h 133"/>
                <a:gd name="T54" fmla="*/ 1097 w 193"/>
                <a:gd name="T55" fmla="*/ 36 h 133"/>
                <a:gd name="T56" fmla="*/ 1187 w 193"/>
                <a:gd name="T57" fmla="*/ 48 h 133"/>
                <a:gd name="T58" fmla="*/ 1308 w 193"/>
                <a:gd name="T59" fmla="*/ 44 h 13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93" h="133">
                  <a:moveTo>
                    <a:pt x="188" y="3"/>
                  </a:moveTo>
                  <a:cubicBezTo>
                    <a:pt x="189" y="6"/>
                    <a:pt x="193" y="11"/>
                    <a:pt x="192" y="13"/>
                  </a:cubicBezTo>
                  <a:cubicBezTo>
                    <a:pt x="190" y="20"/>
                    <a:pt x="185" y="15"/>
                    <a:pt x="182" y="15"/>
                  </a:cubicBezTo>
                  <a:cubicBezTo>
                    <a:pt x="178" y="15"/>
                    <a:pt x="176" y="19"/>
                    <a:pt x="171" y="19"/>
                  </a:cubicBezTo>
                  <a:cubicBezTo>
                    <a:pt x="166" y="19"/>
                    <a:pt x="162" y="18"/>
                    <a:pt x="157" y="17"/>
                  </a:cubicBezTo>
                  <a:cubicBezTo>
                    <a:pt x="154" y="16"/>
                    <a:pt x="150" y="14"/>
                    <a:pt x="147" y="14"/>
                  </a:cubicBezTo>
                  <a:cubicBezTo>
                    <a:pt x="143" y="13"/>
                    <a:pt x="140" y="14"/>
                    <a:pt x="136" y="14"/>
                  </a:cubicBezTo>
                  <a:cubicBezTo>
                    <a:pt x="128" y="13"/>
                    <a:pt x="123" y="11"/>
                    <a:pt x="116" y="16"/>
                  </a:cubicBezTo>
                  <a:cubicBezTo>
                    <a:pt x="112" y="19"/>
                    <a:pt x="112" y="19"/>
                    <a:pt x="107" y="19"/>
                  </a:cubicBezTo>
                  <a:cubicBezTo>
                    <a:pt x="102" y="19"/>
                    <a:pt x="99" y="19"/>
                    <a:pt x="95" y="21"/>
                  </a:cubicBezTo>
                  <a:cubicBezTo>
                    <a:pt x="93" y="22"/>
                    <a:pt x="90" y="23"/>
                    <a:pt x="88" y="25"/>
                  </a:cubicBezTo>
                  <a:cubicBezTo>
                    <a:pt x="84" y="28"/>
                    <a:pt x="86" y="32"/>
                    <a:pt x="83" y="36"/>
                  </a:cubicBezTo>
                  <a:cubicBezTo>
                    <a:pt x="79" y="41"/>
                    <a:pt x="73" y="39"/>
                    <a:pt x="68" y="40"/>
                  </a:cubicBezTo>
                  <a:cubicBezTo>
                    <a:pt x="61" y="42"/>
                    <a:pt x="57" y="50"/>
                    <a:pt x="53" y="55"/>
                  </a:cubicBezTo>
                  <a:cubicBezTo>
                    <a:pt x="45" y="66"/>
                    <a:pt x="36" y="74"/>
                    <a:pt x="27" y="84"/>
                  </a:cubicBezTo>
                  <a:cubicBezTo>
                    <a:pt x="20" y="92"/>
                    <a:pt x="16" y="99"/>
                    <a:pt x="11" y="109"/>
                  </a:cubicBezTo>
                  <a:cubicBezTo>
                    <a:pt x="9" y="113"/>
                    <a:pt x="9" y="117"/>
                    <a:pt x="7" y="121"/>
                  </a:cubicBezTo>
                  <a:cubicBezTo>
                    <a:pt x="6" y="124"/>
                    <a:pt x="4" y="131"/>
                    <a:pt x="1" y="133"/>
                  </a:cubicBezTo>
                  <a:cubicBezTo>
                    <a:pt x="0" y="129"/>
                    <a:pt x="4" y="121"/>
                    <a:pt x="6" y="116"/>
                  </a:cubicBezTo>
                  <a:cubicBezTo>
                    <a:pt x="9" y="107"/>
                    <a:pt x="14" y="99"/>
                    <a:pt x="18" y="90"/>
                  </a:cubicBezTo>
                  <a:cubicBezTo>
                    <a:pt x="23" y="80"/>
                    <a:pt x="28" y="69"/>
                    <a:pt x="34" y="59"/>
                  </a:cubicBezTo>
                  <a:cubicBezTo>
                    <a:pt x="40" y="50"/>
                    <a:pt x="45" y="37"/>
                    <a:pt x="54" y="30"/>
                  </a:cubicBezTo>
                  <a:cubicBezTo>
                    <a:pt x="61" y="22"/>
                    <a:pt x="71" y="18"/>
                    <a:pt x="80" y="14"/>
                  </a:cubicBezTo>
                  <a:cubicBezTo>
                    <a:pt x="84" y="12"/>
                    <a:pt x="88" y="10"/>
                    <a:pt x="92" y="9"/>
                  </a:cubicBezTo>
                  <a:cubicBezTo>
                    <a:pt x="96" y="8"/>
                    <a:pt x="100" y="5"/>
                    <a:pt x="104" y="4"/>
                  </a:cubicBezTo>
                  <a:cubicBezTo>
                    <a:pt x="108" y="3"/>
                    <a:pt x="112" y="3"/>
                    <a:pt x="116" y="2"/>
                  </a:cubicBezTo>
                  <a:cubicBezTo>
                    <a:pt x="120" y="0"/>
                    <a:pt x="122" y="1"/>
                    <a:pt x="126" y="2"/>
                  </a:cubicBezTo>
                  <a:cubicBezTo>
                    <a:pt x="137" y="3"/>
                    <a:pt x="146" y="5"/>
                    <a:pt x="157" y="5"/>
                  </a:cubicBezTo>
                  <a:cubicBezTo>
                    <a:pt x="162" y="5"/>
                    <a:pt x="166" y="7"/>
                    <a:pt x="170" y="7"/>
                  </a:cubicBezTo>
                  <a:cubicBezTo>
                    <a:pt x="174" y="8"/>
                    <a:pt x="184" y="9"/>
                    <a:pt x="187" y="6"/>
                  </a:cubicBezTo>
                </a:path>
              </a:pathLst>
            </a:custGeom>
            <a:solidFill>
              <a:srgbClr val="E5A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6" name="Freeform 41">
              <a:extLst>
                <a:ext uri="{FF2B5EF4-FFF2-40B4-BE49-F238E27FC236}">
                  <a16:creationId xmlns:a16="http://schemas.microsoft.com/office/drawing/2014/main" id="{F2DD784F-52D2-49BB-BB22-21DE88DA0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" y="1025"/>
              <a:ext cx="167" cy="63"/>
            </a:xfrm>
            <a:custGeom>
              <a:avLst/>
              <a:gdLst>
                <a:gd name="T0" fmla="*/ 568 w 87"/>
                <a:gd name="T1" fmla="*/ 145 h 33"/>
                <a:gd name="T2" fmla="*/ 461 w 87"/>
                <a:gd name="T3" fmla="*/ 116 h 33"/>
                <a:gd name="T4" fmla="*/ 353 w 87"/>
                <a:gd name="T5" fmla="*/ 48 h 33"/>
                <a:gd name="T6" fmla="*/ 305 w 87"/>
                <a:gd name="T7" fmla="*/ 29 h 33"/>
                <a:gd name="T8" fmla="*/ 284 w 87"/>
                <a:gd name="T9" fmla="*/ 76 h 33"/>
                <a:gd name="T10" fmla="*/ 221 w 87"/>
                <a:gd name="T11" fmla="*/ 15 h 33"/>
                <a:gd name="T12" fmla="*/ 161 w 87"/>
                <a:gd name="T13" fmla="*/ 69 h 33"/>
                <a:gd name="T14" fmla="*/ 161 w 87"/>
                <a:gd name="T15" fmla="*/ 69 h 33"/>
                <a:gd name="T16" fmla="*/ 84 w 87"/>
                <a:gd name="T17" fmla="*/ 84 h 33"/>
                <a:gd name="T18" fmla="*/ 15 w 87"/>
                <a:gd name="T19" fmla="*/ 92 h 33"/>
                <a:gd name="T20" fmla="*/ 48 w 87"/>
                <a:gd name="T21" fmla="*/ 168 h 33"/>
                <a:gd name="T22" fmla="*/ 100 w 87"/>
                <a:gd name="T23" fmla="*/ 193 h 33"/>
                <a:gd name="T24" fmla="*/ 129 w 87"/>
                <a:gd name="T25" fmla="*/ 132 h 33"/>
                <a:gd name="T26" fmla="*/ 232 w 87"/>
                <a:gd name="T27" fmla="*/ 113 h 33"/>
                <a:gd name="T28" fmla="*/ 340 w 87"/>
                <a:gd name="T29" fmla="*/ 139 h 33"/>
                <a:gd name="T30" fmla="*/ 394 w 87"/>
                <a:gd name="T31" fmla="*/ 145 h 33"/>
                <a:gd name="T32" fmla="*/ 476 w 87"/>
                <a:gd name="T33" fmla="*/ 139 h 33"/>
                <a:gd name="T34" fmla="*/ 537 w 87"/>
                <a:gd name="T35" fmla="*/ 200 h 33"/>
                <a:gd name="T36" fmla="*/ 608 w 87"/>
                <a:gd name="T37" fmla="*/ 221 h 33"/>
                <a:gd name="T38" fmla="*/ 608 w 87"/>
                <a:gd name="T39" fmla="*/ 181 h 3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7" h="33">
                  <a:moveTo>
                    <a:pt x="80" y="21"/>
                  </a:moveTo>
                  <a:cubicBezTo>
                    <a:pt x="76" y="20"/>
                    <a:pt x="67" y="8"/>
                    <a:pt x="65" y="17"/>
                  </a:cubicBezTo>
                  <a:cubicBezTo>
                    <a:pt x="58" y="15"/>
                    <a:pt x="57" y="9"/>
                    <a:pt x="50" y="7"/>
                  </a:cubicBezTo>
                  <a:cubicBezTo>
                    <a:pt x="51" y="7"/>
                    <a:pt x="41" y="4"/>
                    <a:pt x="43" y="4"/>
                  </a:cubicBezTo>
                  <a:cubicBezTo>
                    <a:pt x="39" y="4"/>
                    <a:pt x="38" y="7"/>
                    <a:pt x="40" y="11"/>
                  </a:cubicBezTo>
                  <a:cubicBezTo>
                    <a:pt x="33" y="12"/>
                    <a:pt x="35" y="5"/>
                    <a:pt x="31" y="2"/>
                  </a:cubicBezTo>
                  <a:cubicBezTo>
                    <a:pt x="25" y="0"/>
                    <a:pt x="20" y="5"/>
                    <a:pt x="23" y="10"/>
                  </a:cubicBezTo>
                  <a:cubicBezTo>
                    <a:pt x="24" y="10"/>
                    <a:pt x="24" y="10"/>
                    <a:pt x="23" y="10"/>
                  </a:cubicBezTo>
                  <a:cubicBezTo>
                    <a:pt x="20" y="11"/>
                    <a:pt x="15" y="11"/>
                    <a:pt x="12" y="12"/>
                  </a:cubicBezTo>
                  <a:cubicBezTo>
                    <a:pt x="9" y="12"/>
                    <a:pt x="7" y="14"/>
                    <a:pt x="2" y="13"/>
                  </a:cubicBezTo>
                  <a:cubicBezTo>
                    <a:pt x="0" y="16"/>
                    <a:pt x="5" y="22"/>
                    <a:pt x="7" y="24"/>
                  </a:cubicBezTo>
                  <a:cubicBezTo>
                    <a:pt x="9" y="27"/>
                    <a:pt x="7" y="33"/>
                    <a:pt x="14" y="28"/>
                  </a:cubicBezTo>
                  <a:cubicBezTo>
                    <a:pt x="16" y="26"/>
                    <a:pt x="16" y="21"/>
                    <a:pt x="18" y="19"/>
                  </a:cubicBezTo>
                  <a:cubicBezTo>
                    <a:pt x="22" y="14"/>
                    <a:pt x="29" y="16"/>
                    <a:pt x="33" y="16"/>
                  </a:cubicBezTo>
                  <a:cubicBezTo>
                    <a:pt x="38" y="16"/>
                    <a:pt x="44" y="15"/>
                    <a:pt x="48" y="20"/>
                  </a:cubicBezTo>
                  <a:cubicBezTo>
                    <a:pt x="52" y="14"/>
                    <a:pt x="53" y="20"/>
                    <a:pt x="56" y="21"/>
                  </a:cubicBezTo>
                  <a:cubicBezTo>
                    <a:pt x="60" y="22"/>
                    <a:pt x="64" y="19"/>
                    <a:pt x="67" y="20"/>
                  </a:cubicBezTo>
                  <a:cubicBezTo>
                    <a:pt x="72" y="21"/>
                    <a:pt x="72" y="26"/>
                    <a:pt x="76" y="29"/>
                  </a:cubicBezTo>
                  <a:cubicBezTo>
                    <a:pt x="79" y="31"/>
                    <a:pt x="82" y="30"/>
                    <a:pt x="86" y="32"/>
                  </a:cubicBezTo>
                  <a:cubicBezTo>
                    <a:pt x="87" y="30"/>
                    <a:pt x="86" y="28"/>
                    <a:pt x="86" y="26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7" name="Freeform 42">
              <a:extLst>
                <a:ext uri="{FF2B5EF4-FFF2-40B4-BE49-F238E27FC236}">
                  <a16:creationId xmlns:a16="http://schemas.microsoft.com/office/drawing/2014/main" id="{4D734D82-38F1-47F5-9E0B-94D61404B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5" y="1046"/>
              <a:ext cx="213" cy="182"/>
            </a:xfrm>
            <a:custGeom>
              <a:avLst/>
              <a:gdLst>
                <a:gd name="T0" fmla="*/ 662 w 111"/>
                <a:gd name="T1" fmla="*/ 21 h 95"/>
                <a:gd name="T2" fmla="*/ 570 w 111"/>
                <a:gd name="T3" fmla="*/ 0 h 95"/>
                <a:gd name="T4" fmla="*/ 593 w 111"/>
                <a:gd name="T5" fmla="*/ 92 h 95"/>
                <a:gd name="T6" fmla="*/ 509 w 111"/>
                <a:gd name="T7" fmla="*/ 92 h 95"/>
                <a:gd name="T8" fmla="*/ 453 w 111"/>
                <a:gd name="T9" fmla="*/ 161 h 95"/>
                <a:gd name="T10" fmla="*/ 361 w 111"/>
                <a:gd name="T11" fmla="*/ 125 h 95"/>
                <a:gd name="T12" fmla="*/ 332 w 111"/>
                <a:gd name="T13" fmla="*/ 216 h 95"/>
                <a:gd name="T14" fmla="*/ 284 w 111"/>
                <a:gd name="T15" fmla="*/ 284 h 95"/>
                <a:gd name="T16" fmla="*/ 276 w 111"/>
                <a:gd name="T17" fmla="*/ 316 h 95"/>
                <a:gd name="T18" fmla="*/ 253 w 111"/>
                <a:gd name="T19" fmla="*/ 385 h 95"/>
                <a:gd name="T20" fmla="*/ 169 w 111"/>
                <a:gd name="T21" fmla="*/ 301 h 95"/>
                <a:gd name="T22" fmla="*/ 184 w 111"/>
                <a:gd name="T23" fmla="*/ 368 h 95"/>
                <a:gd name="T24" fmla="*/ 161 w 111"/>
                <a:gd name="T25" fmla="*/ 414 h 95"/>
                <a:gd name="T26" fmla="*/ 132 w 111"/>
                <a:gd name="T27" fmla="*/ 444 h 95"/>
                <a:gd name="T28" fmla="*/ 63 w 111"/>
                <a:gd name="T29" fmla="*/ 469 h 95"/>
                <a:gd name="T30" fmla="*/ 129 w 111"/>
                <a:gd name="T31" fmla="*/ 546 h 95"/>
                <a:gd name="T32" fmla="*/ 107 w 111"/>
                <a:gd name="T33" fmla="*/ 628 h 95"/>
                <a:gd name="T34" fmla="*/ 169 w 111"/>
                <a:gd name="T35" fmla="*/ 584 h 95"/>
                <a:gd name="T36" fmla="*/ 161 w 111"/>
                <a:gd name="T37" fmla="*/ 485 h 95"/>
                <a:gd name="T38" fmla="*/ 240 w 111"/>
                <a:gd name="T39" fmla="*/ 492 h 95"/>
                <a:gd name="T40" fmla="*/ 297 w 111"/>
                <a:gd name="T41" fmla="*/ 429 h 95"/>
                <a:gd name="T42" fmla="*/ 353 w 111"/>
                <a:gd name="T43" fmla="*/ 444 h 95"/>
                <a:gd name="T44" fmla="*/ 384 w 111"/>
                <a:gd name="T45" fmla="*/ 368 h 95"/>
                <a:gd name="T46" fmla="*/ 368 w 111"/>
                <a:gd name="T47" fmla="*/ 268 h 95"/>
                <a:gd name="T48" fmla="*/ 401 w 111"/>
                <a:gd name="T49" fmla="*/ 284 h 95"/>
                <a:gd name="T50" fmla="*/ 445 w 111"/>
                <a:gd name="T51" fmla="*/ 197 h 95"/>
                <a:gd name="T52" fmla="*/ 453 w 111"/>
                <a:gd name="T53" fmla="*/ 293 h 95"/>
                <a:gd name="T54" fmla="*/ 530 w 111"/>
                <a:gd name="T55" fmla="*/ 245 h 95"/>
                <a:gd name="T56" fmla="*/ 637 w 111"/>
                <a:gd name="T57" fmla="*/ 289 h 95"/>
                <a:gd name="T58" fmla="*/ 652 w 111"/>
                <a:gd name="T59" fmla="*/ 161 h 95"/>
                <a:gd name="T60" fmla="*/ 722 w 111"/>
                <a:gd name="T61" fmla="*/ 161 h 95"/>
                <a:gd name="T62" fmla="*/ 706 w 111"/>
                <a:gd name="T63" fmla="*/ 84 h 95"/>
                <a:gd name="T64" fmla="*/ 785 w 111"/>
                <a:gd name="T65" fmla="*/ 29 h 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1" h="95">
                  <a:moveTo>
                    <a:pt x="94" y="3"/>
                  </a:moveTo>
                  <a:cubicBezTo>
                    <a:pt x="90" y="3"/>
                    <a:pt x="85" y="4"/>
                    <a:pt x="81" y="0"/>
                  </a:cubicBezTo>
                  <a:cubicBezTo>
                    <a:pt x="79" y="5"/>
                    <a:pt x="80" y="11"/>
                    <a:pt x="84" y="13"/>
                  </a:cubicBezTo>
                  <a:cubicBezTo>
                    <a:pt x="80" y="19"/>
                    <a:pt x="75" y="12"/>
                    <a:pt x="72" y="13"/>
                  </a:cubicBezTo>
                  <a:cubicBezTo>
                    <a:pt x="66" y="15"/>
                    <a:pt x="73" y="23"/>
                    <a:pt x="64" y="23"/>
                  </a:cubicBezTo>
                  <a:cubicBezTo>
                    <a:pt x="58" y="24"/>
                    <a:pt x="57" y="18"/>
                    <a:pt x="51" y="18"/>
                  </a:cubicBezTo>
                  <a:cubicBezTo>
                    <a:pt x="44" y="18"/>
                    <a:pt x="42" y="26"/>
                    <a:pt x="47" y="31"/>
                  </a:cubicBezTo>
                  <a:cubicBezTo>
                    <a:pt x="41" y="32"/>
                    <a:pt x="41" y="35"/>
                    <a:pt x="40" y="40"/>
                  </a:cubicBezTo>
                  <a:cubicBezTo>
                    <a:pt x="39" y="42"/>
                    <a:pt x="40" y="43"/>
                    <a:pt x="39" y="45"/>
                  </a:cubicBezTo>
                  <a:cubicBezTo>
                    <a:pt x="37" y="50"/>
                    <a:pt x="32" y="51"/>
                    <a:pt x="36" y="55"/>
                  </a:cubicBezTo>
                  <a:cubicBezTo>
                    <a:pt x="32" y="54"/>
                    <a:pt x="28" y="41"/>
                    <a:pt x="24" y="43"/>
                  </a:cubicBezTo>
                  <a:cubicBezTo>
                    <a:pt x="20" y="46"/>
                    <a:pt x="26" y="49"/>
                    <a:pt x="26" y="52"/>
                  </a:cubicBezTo>
                  <a:cubicBezTo>
                    <a:pt x="26" y="56"/>
                    <a:pt x="26" y="56"/>
                    <a:pt x="23" y="59"/>
                  </a:cubicBezTo>
                  <a:cubicBezTo>
                    <a:pt x="23" y="59"/>
                    <a:pt x="19" y="62"/>
                    <a:pt x="19" y="63"/>
                  </a:cubicBezTo>
                  <a:cubicBezTo>
                    <a:pt x="16" y="64"/>
                    <a:pt x="11" y="65"/>
                    <a:pt x="9" y="67"/>
                  </a:cubicBezTo>
                  <a:cubicBezTo>
                    <a:pt x="0" y="74"/>
                    <a:pt x="11" y="78"/>
                    <a:pt x="18" y="78"/>
                  </a:cubicBezTo>
                  <a:cubicBezTo>
                    <a:pt x="18" y="81"/>
                    <a:pt x="14" y="87"/>
                    <a:pt x="15" y="89"/>
                  </a:cubicBezTo>
                  <a:cubicBezTo>
                    <a:pt x="18" y="95"/>
                    <a:pt x="23" y="87"/>
                    <a:pt x="24" y="83"/>
                  </a:cubicBezTo>
                  <a:cubicBezTo>
                    <a:pt x="24" y="78"/>
                    <a:pt x="21" y="74"/>
                    <a:pt x="23" y="69"/>
                  </a:cubicBezTo>
                  <a:cubicBezTo>
                    <a:pt x="28" y="59"/>
                    <a:pt x="31" y="70"/>
                    <a:pt x="34" y="70"/>
                  </a:cubicBezTo>
                  <a:cubicBezTo>
                    <a:pt x="41" y="70"/>
                    <a:pt x="39" y="63"/>
                    <a:pt x="42" y="61"/>
                  </a:cubicBezTo>
                  <a:cubicBezTo>
                    <a:pt x="47" y="58"/>
                    <a:pt x="45" y="63"/>
                    <a:pt x="50" y="63"/>
                  </a:cubicBezTo>
                  <a:cubicBezTo>
                    <a:pt x="58" y="63"/>
                    <a:pt x="56" y="58"/>
                    <a:pt x="54" y="52"/>
                  </a:cubicBezTo>
                  <a:cubicBezTo>
                    <a:pt x="51" y="46"/>
                    <a:pt x="49" y="46"/>
                    <a:pt x="52" y="38"/>
                  </a:cubicBezTo>
                  <a:cubicBezTo>
                    <a:pt x="53" y="39"/>
                    <a:pt x="56" y="39"/>
                    <a:pt x="57" y="40"/>
                  </a:cubicBezTo>
                  <a:cubicBezTo>
                    <a:pt x="58" y="36"/>
                    <a:pt x="57" y="27"/>
                    <a:pt x="63" y="28"/>
                  </a:cubicBezTo>
                  <a:cubicBezTo>
                    <a:pt x="70" y="30"/>
                    <a:pt x="63" y="39"/>
                    <a:pt x="64" y="42"/>
                  </a:cubicBezTo>
                  <a:cubicBezTo>
                    <a:pt x="69" y="52"/>
                    <a:pt x="81" y="45"/>
                    <a:pt x="75" y="35"/>
                  </a:cubicBezTo>
                  <a:cubicBezTo>
                    <a:pt x="83" y="28"/>
                    <a:pt x="84" y="43"/>
                    <a:pt x="90" y="41"/>
                  </a:cubicBezTo>
                  <a:cubicBezTo>
                    <a:pt x="98" y="39"/>
                    <a:pt x="93" y="27"/>
                    <a:pt x="92" y="23"/>
                  </a:cubicBezTo>
                  <a:cubicBezTo>
                    <a:pt x="94" y="22"/>
                    <a:pt x="100" y="24"/>
                    <a:pt x="102" y="23"/>
                  </a:cubicBezTo>
                  <a:cubicBezTo>
                    <a:pt x="104" y="20"/>
                    <a:pt x="102" y="14"/>
                    <a:pt x="100" y="12"/>
                  </a:cubicBezTo>
                  <a:cubicBezTo>
                    <a:pt x="103" y="8"/>
                    <a:pt x="107" y="6"/>
                    <a:pt x="111" y="4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8" name="Freeform 43">
              <a:extLst>
                <a:ext uri="{FF2B5EF4-FFF2-40B4-BE49-F238E27FC236}">
                  <a16:creationId xmlns:a16="http://schemas.microsoft.com/office/drawing/2014/main" id="{E1153AC4-ECDC-4226-8AFE-E79CF019A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" y="1185"/>
              <a:ext cx="69" cy="188"/>
            </a:xfrm>
            <a:custGeom>
              <a:avLst/>
              <a:gdLst>
                <a:gd name="T0" fmla="*/ 155 w 36"/>
                <a:gd name="T1" fmla="*/ 23 h 98"/>
                <a:gd name="T2" fmla="*/ 100 w 36"/>
                <a:gd name="T3" fmla="*/ 36 h 98"/>
                <a:gd name="T4" fmla="*/ 77 w 36"/>
                <a:gd name="T5" fmla="*/ 56 h 98"/>
                <a:gd name="T6" fmla="*/ 29 w 36"/>
                <a:gd name="T7" fmla="*/ 63 h 98"/>
                <a:gd name="T8" fmla="*/ 29 w 36"/>
                <a:gd name="T9" fmla="*/ 113 h 98"/>
                <a:gd name="T10" fmla="*/ 36 w 36"/>
                <a:gd name="T11" fmla="*/ 161 h 98"/>
                <a:gd name="T12" fmla="*/ 23 w 36"/>
                <a:gd name="T13" fmla="*/ 192 h 98"/>
                <a:gd name="T14" fmla="*/ 29 w 36"/>
                <a:gd name="T15" fmla="*/ 247 h 98"/>
                <a:gd name="T16" fmla="*/ 23 w 36"/>
                <a:gd name="T17" fmla="*/ 309 h 98"/>
                <a:gd name="T18" fmla="*/ 48 w 36"/>
                <a:gd name="T19" fmla="*/ 345 h 98"/>
                <a:gd name="T20" fmla="*/ 23 w 36"/>
                <a:gd name="T21" fmla="*/ 376 h 98"/>
                <a:gd name="T22" fmla="*/ 15 w 36"/>
                <a:gd name="T23" fmla="*/ 416 h 98"/>
                <a:gd name="T24" fmla="*/ 63 w 36"/>
                <a:gd name="T25" fmla="*/ 460 h 98"/>
                <a:gd name="T26" fmla="*/ 44 w 36"/>
                <a:gd name="T27" fmla="*/ 545 h 98"/>
                <a:gd name="T28" fmla="*/ 84 w 36"/>
                <a:gd name="T29" fmla="*/ 585 h 98"/>
                <a:gd name="T30" fmla="*/ 63 w 36"/>
                <a:gd name="T31" fmla="*/ 629 h 98"/>
                <a:gd name="T32" fmla="*/ 113 w 36"/>
                <a:gd name="T33" fmla="*/ 677 h 98"/>
                <a:gd name="T34" fmla="*/ 128 w 36"/>
                <a:gd name="T35" fmla="*/ 508 h 98"/>
                <a:gd name="T36" fmla="*/ 113 w 36"/>
                <a:gd name="T37" fmla="*/ 493 h 98"/>
                <a:gd name="T38" fmla="*/ 140 w 36"/>
                <a:gd name="T39" fmla="*/ 460 h 98"/>
                <a:gd name="T40" fmla="*/ 155 w 36"/>
                <a:gd name="T41" fmla="*/ 437 h 98"/>
                <a:gd name="T42" fmla="*/ 140 w 36"/>
                <a:gd name="T43" fmla="*/ 393 h 98"/>
                <a:gd name="T44" fmla="*/ 161 w 36"/>
                <a:gd name="T45" fmla="*/ 353 h 98"/>
                <a:gd name="T46" fmla="*/ 121 w 36"/>
                <a:gd name="T47" fmla="*/ 317 h 98"/>
                <a:gd name="T48" fmla="*/ 132 w 36"/>
                <a:gd name="T49" fmla="*/ 292 h 98"/>
                <a:gd name="T50" fmla="*/ 169 w 36"/>
                <a:gd name="T51" fmla="*/ 297 h 98"/>
                <a:gd name="T52" fmla="*/ 148 w 36"/>
                <a:gd name="T53" fmla="*/ 224 h 98"/>
                <a:gd name="T54" fmla="*/ 176 w 36"/>
                <a:gd name="T55" fmla="*/ 224 h 98"/>
                <a:gd name="T56" fmla="*/ 169 w 36"/>
                <a:gd name="T57" fmla="*/ 176 h 98"/>
                <a:gd name="T58" fmla="*/ 205 w 36"/>
                <a:gd name="T59" fmla="*/ 113 h 98"/>
                <a:gd name="T60" fmla="*/ 192 w 36"/>
                <a:gd name="T61" fmla="*/ 0 h 9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6" h="98">
                  <a:moveTo>
                    <a:pt x="22" y="3"/>
                  </a:moveTo>
                  <a:cubicBezTo>
                    <a:pt x="20" y="0"/>
                    <a:pt x="15" y="4"/>
                    <a:pt x="14" y="5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9" y="9"/>
                    <a:pt x="6" y="8"/>
                    <a:pt x="4" y="9"/>
                  </a:cubicBezTo>
                  <a:cubicBezTo>
                    <a:pt x="0" y="10"/>
                    <a:pt x="2" y="13"/>
                    <a:pt x="4" y="16"/>
                  </a:cubicBezTo>
                  <a:cubicBezTo>
                    <a:pt x="6" y="19"/>
                    <a:pt x="8" y="20"/>
                    <a:pt x="5" y="23"/>
                  </a:cubicBezTo>
                  <a:cubicBezTo>
                    <a:pt x="4" y="25"/>
                    <a:pt x="1" y="24"/>
                    <a:pt x="3" y="27"/>
                  </a:cubicBezTo>
                  <a:cubicBezTo>
                    <a:pt x="4" y="32"/>
                    <a:pt x="8" y="30"/>
                    <a:pt x="4" y="35"/>
                  </a:cubicBezTo>
                  <a:cubicBezTo>
                    <a:pt x="3" y="38"/>
                    <a:pt x="1" y="41"/>
                    <a:pt x="3" y="44"/>
                  </a:cubicBezTo>
                  <a:cubicBezTo>
                    <a:pt x="4" y="46"/>
                    <a:pt x="7" y="46"/>
                    <a:pt x="7" y="49"/>
                  </a:cubicBezTo>
                  <a:cubicBezTo>
                    <a:pt x="7" y="50"/>
                    <a:pt x="4" y="52"/>
                    <a:pt x="3" y="53"/>
                  </a:cubicBezTo>
                  <a:cubicBezTo>
                    <a:pt x="2" y="54"/>
                    <a:pt x="2" y="57"/>
                    <a:pt x="2" y="59"/>
                  </a:cubicBezTo>
                  <a:cubicBezTo>
                    <a:pt x="3" y="63"/>
                    <a:pt x="8" y="62"/>
                    <a:pt x="9" y="65"/>
                  </a:cubicBezTo>
                  <a:cubicBezTo>
                    <a:pt x="10" y="69"/>
                    <a:pt x="4" y="72"/>
                    <a:pt x="6" y="77"/>
                  </a:cubicBezTo>
                  <a:cubicBezTo>
                    <a:pt x="7" y="79"/>
                    <a:pt x="11" y="80"/>
                    <a:pt x="12" y="83"/>
                  </a:cubicBezTo>
                  <a:cubicBezTo>
                    <a:pt x="12" y="84"/>
                    <a:pt x="9" y="87"/>
                    <a:pt x="9" y="89"/>
                  </a:cubicBezTo>
                  <a:cubicBezTo>
                    <a:pt x="8" y="93"/>
                    <a:pt x="12" y="98"/>
                    <a:pt x="16" y="96"/>
                  </a:cubicBezTo>
                  <a:cubicBezTo>
                    <a:pt x="25" y="92"/>
                    <a:pt x="21" y="78"/>
                    <a:pt x="18" y="72"/>
                  </a:cubicBezTo>
                  <a:cubicBezTo>
                    <a:pt x="17" y="71"/>
                    <a:pt x="16" y="71"/>
                    <a:pt x="16" y="70"/>
                  </a:cubicBezTo>
                  <a:cubicBezTo>
                    <a:pt x="16" y="68"/>
                    <a:pt x="18" y="66"/>
                    <a:pt x="20" y="65"/>
                  </a:cubicBezTo>
                  <a:cubicBezTo>
                    <a:pt x="21" y="64"/>
                    <a:pt x="22" y="64"/>
                    <a:pt x="22" y="62"/>
                  </a:cubicBezTo>
                  <a:cubicBezTo>
                    <a:pt x="23" y="60"/>
                    <a:pt x="20" y="57"/>
                    <a:pt x="20" y="56"/>
                  </a:cubicBezTo>
                  <a:cubicBezTo>
                    <a:pt x="17" y="50"/>
                    <a:pt x="21" y="54"/>
                    <a:pt x="23" y="50"/>
                  </a:cubicBezTo>
                  <a:cubicBezTo>
                    <a:pt x="25" y="47"/>
                    <a:pt x="19" y="40"/>
                    <a:pt x="17" y="45"/>
                  </a:cubicBezTo>
                  <a:cubicBezTo>
                    <a:pt x="17" y="44"/>
                    <a:pt x="18" y="41"/>
                    <a:pt x="19" y="41"/>
                  </a:cubicBezTo>
                  <a:cubicBezTo>
                    <a:pt x="21" y="40"/>
                    <a:pt x="23" y="42"/>
                    <a:pt x="24" y="42"/>
                  </a:cubicBezTo>
                  <a:cubicBezTo>
                    <a:pt x="30" y="35"/>
                    <a:pt x="21" y="36"/>
                    <a:pt x="21" y="32"/>
                  </a:cubicBezTo>
                  <a:cubicBezTo>
                    <a:pt x="22" y="32"/>
                    <a:pt x="24" y="33"/>
                    <a:pt x="25" y="32"/>
                  </a:cubicBezTo>
                  <a:cubicBezTo>
                    <a:pt x="27" y="31"/>
                    <a:pt x="25" y="27"/>
                    <a:pt x="24" y="25"/>
                  </a:cubicBezTo>
                  <a:cubicBezTo>
                    <a:pt x="29" y="33"/>
                    <a:pt x="30" y="18"/>
                    <a:pt x="29" y="16"/>
                  </a:cubicBezTo>
                  <a:cubicBezTo>
                    <a:pt x="36" y="15"/>
                    <a:pt x="30" y="2"/>
                    <a:pt x="27" y="0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9" name="Freeform 44">
              <a:extLst>
                <a:ext uri="{FF2B5EF4-FFF2-40B4-BE49-F238E27FC236}">
                  <a16:creationId xmlns:a16="http://schemas.microsoft.com/office/drawing/2014/main" id="{0A5BAE58-387B-43D1-BE1B-BAA7299F4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1" y="1295"/>
              <a:ext cx="50" cy="151"/>
            </a:xfrm>
            <a:custGeom>
              <a:avLst/>
              <a:gdLst>
                <a:gd name="T0" fmla="*/ 92 w 26"/>
                <a:gd name="T1" fmla="*/ 29 h 79"/>
                <a:gd name="T2" fmla="*/ 108 w 26"/>
                <a:gd name="T3" fmla="*/ 84 h 79"/>
                <a:gd name="T4" fmla="*/ 71 w 26"/>
                <a:gd name="T5" fmla="*/ 105 h 79"/>
                <a:gd name="T6" fmla="*/ 63 w 26"/>
                <a:gd name="T7" fmla="*/ 189 h 79"/>
                <a:gd name="T8" fmla="*/ 63 w 26"/>
                <a:gd name="T9" fmla="*/ 245 h 79"/>
                <a:gd name="T10" fmla="*/ 44 w 26"/>
                <a:gd name="T11" fmla="*/ 313 h 79"/>
                <a:gd name="T12" fmla="*/ 56 w 26"/>
                <a:gd name="T13" fmla="*/ 369 h 79"/>
                <a:gd name="T14" fmla="*/ 44 w 26"/>
                <a:gd name="T15" fmla="*/ 453 h 79"/>
                <a:gd name="T16" fmla="*/ 63 w 26"/>
                <a:gd name="T17" fmla="*/ 497 h 79"/>
                <a:gd name="T18" fmla="*/ 44 w 26"/>
                <a:gd name="T19" fmla="*/ 552 h 79"/>
                <a:gd name="T20" fmla="*/ 63 w 26"/>
                <a:gd name="T21" fmla="*/ 434 h 79"/>
                <a:gd name="T22" fmla="*/ 100 w 26"/>
                <a:gd name="T23" fmla="*/ 384 h 79"/>
                <a:gd name="T24" fmla="*/ 108 w 26"/>
                <a:gd name="T25" fmla="*/ 350 h 79"/>
                <a:gd name="T26" fmla="*/ 140 w 26"/>
                <a:gd name="T27" fmla="*/ 350 h 79"/>
                <a:gd name="T28" fmla="*/ 163 w 26"/>
                <a:gd name="T29" fmla="*/ 252 h 79"/>
                <a:gd name="T30" fmla="*/ 185 w 26"/>
                <a:gd name="T31" fmla="*/ 176 h 79"/>
                <a:gd name="T32" fmla="*/ 169 w 26"/>
                <a:gd name="T33" fmla="*/ 113 h 79"/>
                <a:gd name="T34" fmla="*/ 177 w 26"/>
                <a:gd name="T35" fmla="*/ 69 h 79"/>
                <a:gd name="T36" fmla="*/ 137 w 26"/>
                <a:gd name="T37" fmla="*/ 0 h 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6" h="79">
                  <a:moveTo>
                    <a:pt x="13" y="4"/>
                  </a:moveTo>
                  <a:cubicBezTo>
                    <a:pt x="13" y="6"/>
                    <a:pt x="15" y="10"/>
                    <a:pt x="15" y="12"/>
                  </a:cubicBezTo>
                  <a:cubicBezTo>
                    <a:pt x="14" y="15"/>
                    <a:pt x="12" y="14"/>
                    <a:pt x="10" y="15"/>
                  </a:cubicBezTo>
                  <a:cubicBezTo>
                    <a:pt x="5" y="17"/>
                    <a:pt x="5" y="24"/>
                    <a:pt x="9" y="27"/>
                  </a:cubicBezTo>
                  <a:cubicBezTo>
                    <a:pt x="4" y="27"/>
                    <a:pt x="8" y="34"/>
                    <a:pt x="9" y="35"/>
                  </a:cubicBezTo>
                  <a:cubicBezTo>
                    <a:pt x="4" y="35"/>
                    <a:pt x="3" y="42"/>
                    <a:pt x="6" y="45"/>
                  </a:cubicBezTo>
                  <a:cubicBezTo>
                    <a:pt x="1" y="46"/>
                    <a:pt x="8" y="51"/>
                    <a:pt x="8" y="53"/>
                  </a:cubicBezTo>
                  <a:cubicBezTo>
                    <a:pt x="8" y="57"/>
                    <a:pt x="0" y="62"/>
                    <a:pt x="6" y="65"/>
                  </a:cubicBezTo>
                  <a:cubicBezTo>
                    <a:pt x="0" y="67"/>
                    <a:pt x="8" y="78"/>
                    <a:pt x="9" y="71"/>
                  </a:cubicBezTo>
                  <a:cubicBezTo>
                    <a:pt x="5" y="70"/>
                    <a:pt x="3" y="77"/>
                    <a:pt x="6" y="79"/>
                  </a:cubicBezTo>
                  <a:cubicBezTo>
                    <a:pt x="12" y="76"/>
                    <a:pt x="8" y="67"/>
                    <a:pt x="9" y="62"/>
                  </a:cubicBezTo>
                  <a:cubicBezTo>
                    <a:pt x="10" y="59"/>
                    <a:pt x="13" y="58"/>
                    <a:pt x="14" y="55"/>
                  </a:cubicBezTo>
                  <a:cubicBezTo>
                    <a:pt x="14" y="54"/>
                    <a:pt x="14" y="51"/>
                    <a:pt x="15" y="50"/>
                  </a:cubicBezTo>
                  <a:cubicBezTo>
                    <a:pt x="17" y="50"/>
                    <a:pt x="18" y="51"/>
                    <a:pt x="20" y="50"/>
                  </a:cubicBezTo>
                  <a:cubicBezTo>
                    <a:pt x="26" y="48"/>
                    <a:pt x="23" y="40"/>
                    <a:pt x="23" y="36"/>
                  </a:cubicBezTo>
                  <a:cubicBezTo>
                    <a:pt x="24" y="32"/>
                    <a:pt x="26" y="29"/>
                    <a:pt x="26" y="25"/>
                  </a:cubicBezTo>
                  <a:cubicBezTo>
                    <a:pt x="25" y="22"/>
                    <a:pt x="23" y="18"/>
                    <a:pt x="24" y="16"/>
                  </a:cubicBezTo>
                  <a:cubicBezTo>
                    <a:pt x="24" y="14"/>
                    <a:pt x="25" y="12"/>
                    <a:pt x="25" y="10"/>
                  </a:cubicBezTo>
                  <a:cubicBezTo>
                    <a:pt x="25" y="6"/>
                    <a:pt x="23" y="0"/>
                    <a:pt x="19" y="0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0" name="Freeform 45">
              <a:extLst>
                <a:ext uri="{FF2B5EF4-FFF2-40B4-BE49-F238E27FC236}">
                  <a16:creationId xmlns:a16="http://schemas.microsoft.com/office/drawing/2014/main" id="{BFE61537-4C68-42C1-BA66-D8F2E4773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3" y="1383"/>
              <a:ext cx="29" cy="107"/>
            </a:xfrm>
            <a:custGeom>
              <a:avLst/>
              <a:gdLst>
                <a:gd name="T0" fmla="*/ 64 w 15"/>
                <a:gd name="T1" fmla="*/ 36 h 56"/>
                <a:gd name="T2" fmla="*/ 56 w 15"/>
                <a:gd name="T3" fmla="*/ 29 h 56"/>
                <a:gd name="T4" fmla="*/ 29 w 15"/>
                <a:gd name="T5" fmla="*/ 76 h 56"/>
                <a:gd name="T6" fmla="*/ 15 w 15"/>
                <a:gd name="T7" fmla="*/ 145 h 56"/>
                <a:gd name="T8" fmla="*/ 0 w 15"/>
                <a:gd name="T9" fmla="*/ 183 h 56"/>
                <a:gd name="T10" fmla="*/ 29 w 15"/>
                <a:gd name="T11" fmla="*/ 224 h 56"/>
                <a:gd name="T12" fmla="*/ 15 w 15"/>
                <a:gd name="T13" fmla="*/ 285 h 56"/>
                <a:gd name="T14" fmla="*/ 23 w 15"/>
                <a:gd name="T15" fmla="*/ 313 h 56"/>
                <a:gd name="T16" fmla="*/ 72 w 15"/>
                <a:gd name="T17" fmla="*/ 376 h 56"/>
                <a:gd name="T18" fmla="*/ 93 w 15"/>
                <a:gd name="T19" fmla="*/ 384 h 56"/>
                <a:gd name="T20" fmla="*/ 101 w 15"/>
                <a:gd name="T21" fmla="*/ 321 h 56"/>
                <a:gd name="T22" fmla="*/ 72 w 15"/>
                <a:gd name="T23" fmla="*/ 277 h 56"/>
                <a:gd name="T24" fmla="*/ 85 w 15"/>
                <a:gd name="T25" fmla="*/ 245 h 56"/>
                <a:gd name="T26" fmla="*/ 93 w 15"/>
                <a:gd name="T27" fmla="*/ 201 h 56"/>
                <a:gd name="T28" fmla="*/ 79 w 15"/>
                <a:gd name="T29" fmla="*/ 176 h 56"/>
                <a:gd name="T30" fmla="*/ 85 w 15"/>
                <a:gd name="T31" fmla="*/ 161 h 56"/>
                <a:gd name="T32" fmla="*/ 101 w 15"/>
                <a:gd name="T33" fmla="*/ 124 h 56"/>
                <a:gd name="T34" fmla="*/ 93 w 15"/>
                <a:gd name="T35" fmla="*/ 61 h 56"/>
                <a:gd name="T36" fmla="*/ 72 w 15"/>
                <a:gd name="T37" fmla="*/ 15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5" h="56">
                  <a:moveTo>
                    <a:pt x="9" y="5"/>
                  </a:moveTo>
                  <a:cubicBezTo>
                    <a:pt x="9" y="5"/>
                    <a:pt x="9" y="4"/>
                    <a:pt x="8" y="4"/>
                  </a:cubicBezTo>
                  <a:cubicBezTo>
                    <a:pt x="7" y="7"/>
                    <a:pt x="5" y="9"/>
                    <a:pt x="4" y="11"/>
                  </a:cubicBezTo>
                  <a:cubicBezTo>
                    <a:pt x="3" y="14"/>
                    <a:pt x="4" y="18"/>
                    <a:pt x="2" y="21"/>
                  </a:cubicBezTo>
                  <a:cubicBezTo>
                    <a:pt x="2" y="23"/>
                    <a:pt x="0" y="24"/>
                    <a:pt x="0" y="26"/>
                  </a:cubicBezTo>
                  <a:cubicBezTo>
                    <a:pt x="0" y="29"/>
                    <a:pt x="3" y="30"/>
                    <a:pt x="4" y="32"/>
                  </a:cubicBezTo>
                  <a:cubicBezTo>
                    <a:pt x="6" y="35"/>
                    <a:pt x="2" y="37"/>
                    <a:pt x="2" y="41"/>
                  </a:cubicBezTo>
                  <a:cubicBezTo>
                    <a:pt x="2" y="42"/>
                    <a:pt x="2" y="43"/>
                    <a:pt x="3" y="45"/>
                  </a:cubicBezTo>
                  <a:cubicBezTo>
                    <a:pt x="5" y="49"/>
                    <a:pt x="6" y="51"/>
                    <a:pt x="10" y="54"/>
                  </a:cubicBezTo>
                  <a:cubicBezTo>
                    <a:pt x="11" y="55"/>
                    <a:pt x="11" y="56"/>
                    <a:pt x="13" y="55"/>
                  </a:cubicBezTo>
                  <a:cubicBezTo>
                    <a:pt x="14" y="54"/>
                    <a:pt x="14" y="47"/>
                    <a:pt x="14" y="46"/>
                  </a:cubicBezTo>
                  <a:cubicBezTo>
                    <a:pt x="13" y="43"/>
                    <a:pt x="11" y="42"/>
                    <a:pt x="10" y="40"/>
                  </a:cubicBezTo>
                  <a:cubicBezTo>
                    <a:pt x="9" y="38"/>
                    <a:pt x="11" y="37"/>
                    <a:pt x="12" y="35"/>
                  </a:cubicBezTo>
                  <a:cubicBezTo>
                    <a:pt x="13" y="32"/>
                    <a:pt x="14" y="31"/>
                    <a:pt x="13" y="29"/>
                  </a:cubicBezTo>
                  <a:cubicBezTo>
                    <a:pt x="13" y="27"/>
                    <a:pt x="11" y="26"/>
                    <a:pt x="11" y="25"/>
                  </a:cubicBezTo>
                  <a:cubicBezTo>
                    <a:pt x="12" y="24"/>
                    <a:pt x="12" y="24"/>
                    <a:pt x="12" y="23"/>
                  </a:cubicBezTo>
                  <a:cubicBezTo>
                    <a:pt x="13" y="21"/>
                    <a:pt x="14" y="20"/>
                    <a:pt x="14" y="18"/>
                  </a:cubicBezTo>
                  <a:cubicBezTo>
                    <a:pt x="14" y="15"/>
                    <a:pt x="13" y="12"/>
                    <a:pt x="13" y="9"/>
                  </a:cubicBezTo>
                  <a:cubicBezTo>
                    <a:pt x="13" y="7"/>
                    <a:pt x="15" y="0"/>
                    <a:pt x="10" y="2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1" name="Freeform 46">
              <a:extLst>
                <a:ext uri="{FF2B5EF4-FFF2-40B4-BE49-F238E27FC236}">
                  <a16:creationId xmlns:a16="http://schemas.microsoft.com/office/drawing/2014/main" id="{806E613A-E5C0-4541-8F72-AAC03077B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7" y="1032"/>
              <a:ext cx="122" cy="77"/>
            </a:xfrm>
            <a:custGeom>
              <a:avLst/>
              <a:gdLst>
                <a:gd name="T0" fmla="*/ 97 w 64"/>
                <a:gd name="T1" fmla="*/ 15 h 40"/>
                <a:gd name="T2" fmla="*/ 160 w 64"/>
                <a:gd name="T3" fmla="*/ 29 h 40"/>
                <a:gd name="T4" fmla="*/ 208 w 64"/>
                <a:gd name="T5" fmla="*/ 77 h 40"/>
                <a:gd name="T6" fmla="*/ 292 w 64"/>
                <a:gd name="T7" fmla="*/ 100 h 40"/>
                <a:gd name="T8" fmla="*/ 334 w 64"/>
                <a:gd name="T9" fmla="*/ 144 h 40"/>
                <a:gd name="T10" fmla="*/ 397 w 64"/>
                <a:gd name="T11" fmla="*/ 229 h 40"/>
                <a:gd name="T12" fmla="*/ 389 w 64"/>
                <a:gd name="T13" fmla="*/ 271 h 40"/>
                <a:gd name="T14" fmla="*/ 236 w 64"/>
                <a:gd name="T15" fmla="*/ 216 h 40"/>
                <a:gd name="T16" fmla="*/ 137 w 64"/>
                <a:gd name="T17" fmla="*/ 156 h 40"/>
                <a:gd name="T18" fmla="*/ 40 w 64"/>
                <a:gd name="T19" fmla="*/ 123 h 40"/>
                <a:gd name="T20" fmla="*/ 55 w 64"/>
                <a:gd name="T21" fmla="*/ 0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4" h="40">
                  <a:moveTo>
                    <a:pt x="14" y="2"/>
                  </a:moveTo>
                  <a:cubicBezTo>
                    <a:pt x="17" y="2"/>
                    <a:pt x="20" y="2"/>
                    <a:pt x="23" y="4"/>
                  </a:cubicBezTo>
                  <a:cubicBezTo>
                    <a:pt x="27" y="5"/>
                    <a:pt x="27" y="9"/>
                    <a:pt x="30" y="11"/>
                  </a:cubicBezTo>
                  <a:cubicBezTo>
                    <a:pt x="33" y="13"/>
                    <a:pt x="39" y="12"/>
                    <a:pt x="42" y="14"/>
                  </a:cubicBezTo>
                  <a:cubicBezTo>
                    <a:pt x="45" y="16"/>
                    <a:pt x="46" y="18"/>
                    <a:pt x="48" y="20"/>
                  </a:cubicBezTo>
                  <a:cubicBezTo>
                    <a:pt x="52" y="25"/>
                    <a:pt x="54" y="28"/>
                    <a:pt x="57" y="32"/>
                  </a:cubicBezTo>
                  <a:cubicBezTo>
                    <a:pt x="62" y="37"/>
                    <a:pt x="64" y="40"/>
                    <a:pt x="56" y="38"/>
                  </a:cubicBezTo>
                  <a:cubicBezTo>
                    <a:pt x="47" y="35"/>
                    <a:pt x="43" y="31"/>
                    <a:pt x="34" y="30"/>
                  </a:cubicBezTo>
                  <a:cubicBezTo>
                    <a:pt x="27" y="29"/>
                    <a:pt x="25" y="26"/>
                    <a:pt x="20" y="22"/>
                  </a:cubicBezTo>
                  <a:cubicBezTo>
                    <a:pt x="15" y="17"/>
                    <a:pt x="11" y="22"/>
                    <a:pt x="6" y="17"/>
                  </a:cubicBezTo>
                  <a:cubicBezTo>
                    <a:pt x="1" y="13"/>
                    <a:pt x="0" y="1"/>
                    <a:pt x="8" y="0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2" name="Freeform 47">
              <a:extLst>
                <a:ext uri="{FF2B5EF4-FFF2-40B4-BE49-F238E27FC236}">
                  <a16:creationId xmlns:a16="http://schemas.microsoft.com/office/drawing/2014/main" id="{58BB9836-84A7-4E1C-9122-8DD1B257B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1076"/>
              <a:ext cx="28" cy="86"/>
            </a:xfrm>
            <a:custGeom>
              <a:avLst/>
              <a:gdLst>
                <a:gd name="T0" fmla="*/ 84 w 15"/>
                <a:gd name="T1" fmla="*/ 8 h 45"/>
                <a:gd name="T2" fmla="*/ 45 w 15"/>
                <a:gd name="T3" fmla="*/ 99 h 45"/>
                <a:gd name="T4" fmla="*/ 45 w 15"/>
                <a:gd name="T5" fmla="*/ 99 h 45"/>
                <a:gd name="T6" fmla="*/ 60 w 15"/>
                <a:gd name="T7" fmla="*/ 201 h 45"/>
                <a:gd name="T8" fmla="*/ 84 w 15"/>
                <a:gd name="T9" fmla="*/ 237 h 45"/>
                <a:gd name="T10" fmla="*/ 91 w 15"/>
                <a:gd name="T11" fmla="*/ 145 h 45"/>
                <a:gd name="T12" fmla="*/ 91 w 15"/>
                <a:gd name="T13" fmla="*/ 76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45">
                  <a:moveTo>
                    <a:pt x="13" y="1"/>
                  </a:moveTo>
                  <a:cubicBezTo>
                    <a:pt x="5" y="0"/>
                    <a:pt x="0" y="8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6"/>
                    <a:pt x="6" y="27"/>
                    <a:pt x="9" y="29"/>
                  </a:cubicBezTo>
                  <a:cubicBezTo>
                    <a:pt x="3" y="33"/>
                    <a:pt x="9" y="45"/>
                    <a:pt x="13" y="34"/>
                  </a:cubicBezTo>
                  <a:cubicBezTo>
                    <a:pt x="15" y="31"/>
                    <a:pt x="13" y="24"/>
                    <a:pt x="14" y="21"/>
                  </a:cubicBezTo>
                  <a:cubicBezTo>
                    <a:pt x="14" y="17"/>
                    <a:pt x="15" y="15"/>
                    <a:pt x="14" y="11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3" name="Freeform 48">
              <a:extLst>
                <a:ext uri="{FF2B5EF4-FFF2-40B4-BE49-F238E27FC236}">
                  <a16:creationId xmlns:a16="http://schemas.microsoft.com/office/drawing/2014/main" id="{E45BFCB0-C9AD-4F9E-AC96-C34967114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" y="856"/>
              <a:ext cx="617" cy="841"/>
            </a:xfrm>
            <a:custGeom>
              <a:avLst/>
              <a:gdLst>
                <a:gd name="T0" fmla="*/ 268 w 322"/>
                <a:gd name="T1" fmla="*/ 1197 h 439"/>
                <a:gd name="T2" fmla="*/ 1872 w 322"/>
                <a:gd name="T3" fmla="*/ 2418 h 439"/>
                <a:gd name="T4" fmla="*/ 1475 w 322"/>
                <a:gd name="T5" fmla="*/ 521 h 439"/>
                <a:gd name="T6" fmla="*/ 232 w 322"/>
                <a:gd name="T7" fmla="*/ 977 h 439"/>
                <a:gd name="T8" fmla="*/ 268 w 322"/>
                <a:gd name="T9" fmla="*/ 1197 h 4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2" h="439">
                  <a:moveTo>
                    <a:pt x="38" y="170"/>
                  </a:moveTo>
                  <a:cubicBezTo>
                    <a:pt x="201" y="128"/>
                    <a:pt x="220" y="439"/>
                    <a:pt x="266" y="344"/>
                  </a:cubicBezTo>
                  <a:cubicBezTo>
                    <a:pt x="302" y="270"/>
                    <a:pt x="322" y="148"/>
                    <a:pt x="210" y="74"/>
                  </a:cubicBezTo>
                  <a:cubicBezTo>
                    <a:pt x="99" y="0"/>
                    <a:pt x="33" y="139"/>
                    <a:pt x="33" y="139"/>
                  </a:cubicBezTo>
                  <a:cubicBezTo>
                    <a:pt x="33" y="139"/>
                    <a:pt x="0" y="180"/>
                    <a:pt x="38" y="170"/>
                  </a:cubicBezTo>
                  <a:close/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4" name="Freeform 49">
              <a:extLst>
                <a:ext uri="{FF2B5EF4-FFF2-40B4-BE49-F238E27FC236}">
                  <a16:creationId xmlns:a16="http://schemas.microsoft.com/office/drawing/2014/main" id="{BFC473D4-D814-4953-B95C-1CCA8D5DD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" y="873"/>
              <a:ext cx="565" cy="755"/>
            </a:xfrm>
            <a:custGeom>
              <a:avLst/>
              <a:gdLst>
                <a:gd name="T0" fmla="*/ 276 w 295"/>
                <a:gd name="T1" fmla="*/ 985 h 394"/>
                <a:gd name="T2" fmla="*/ 1680 w 295"/>
                <a:gd name="T3" fmla="*/ 2420 h 394"/>
                <a:gd name="T4" fmla="*/ 1283 w 295"/>
                <a:gd name="T5" fmla="*/ 521 h 394"/>
                <a:gd name="T6" fmla="*/ 40 w 295"/>
                <a:gd name="T7" fmla="*/ 977 h 394"/>
                <a:gd name="T8" fmla="*/ 276 w 295"/>
                <a:gd name="T9" fmla="*/ 985 h 3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5" h="394">
                  <a:moveTo>
                    <a:pt x="39" y="140"/>
                  </a:moveTo>
                  <a:cubicBezTo>
                    <a:pt x="202" y="97"/>
                    <a:pt x="215" y="394"/>
                    <a:pt x="239" y="344"/>
                  </a:cubicBezTo>
                  <a:cubicBezTo>
                    <a:pt x="276" y="270"/>
                    <a:pt x="295" y="148"/>
                    <a:pt x="183" y="74"/>
                  </a:cubicBezTo>
                  <a:cubicBezTo>
                    <a:pt x="72" y="0"/>
                    <a:pt x="6" y="139"/>
                    <a:pt x="6" y="139"/>
                  </a:cubicBezTo>
                  <a:cubicBezTo>
                    <a:pt x="6" y="139"/>
                    <a:pt x="0" y="150"/>
                    <a:pt x="39" y="140"/>
                  </a:cubicBezTo>
                  <a:close/>
                </a:path>
              </a:pathLst>
            </a:custGeom>
            <a:solidFill>
              <a:srgbClr val="E5A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5" name="Freeform 50">
              <a:extLst>
                <a:ext uri="{FF2B5EF4-FFF2-40B4-BE49-F238E27FC236}">
                  <a16:creationId xmlns:a16="http://schemas.microsoft.com/office/drawing/2014/main" id="{98249C14-74F9-49B5-8245-BB29A4A74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" y="917"/>
              <a:ext cx="485" cy="663"/>
            </a:xfrm>
            <a:custGeom>
              <a:avLst/>
              <a:gdLst>
                <a:gd name="T0" fmla="*/ 224 w 253"/>
                <a:gd name="T1" fmla="*/ 745 h 346"/>
                <a:gd name="T2" fmla="*/ 1514 w 253"/>
                <a:gd name="T3" fmla="*/ 2133 h 346"/>
                <a:gd name="T4" fmla="*/ 1121 w 253"/>
                <a:gd name="T5" fmla="*/ 437 h 346"/>
                <a:gd name="T6" fmla="*/ 0 w 253"/>
                <a:gd name="T7" fmla="*/ 730 h 346"/>
                <a:gd name="T8" fmla="*/ 224 w 253"/>
                <a:gd name="T9" fmla="*/ 745 h 3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3" h="346">
                  <a:moveTo>
                    <a:pt x="32" y="106"/>
                  </a:moveTo>
                  <a:cubicBezTo>
                    <a:pt x="169" y="71"/>
                    <a:pt x="194" y="346"/>
                    <a:pt x="215" y="303"/>
                  </a:cubicBezTo>
                  <a:cubicBezTo>
                    <a:pt x="246" y="241"/>
                    <a:pt x="253" y="125"/>
                    <a:pt x="159" y="62"/>
                  </a:cubicBezTo>
                  <a:cubicBezTo>
                    <a:pt x="65" y="0"/>
                    <a:pt x="0" y="104"/>
                    <a:pt x="0" y="104"/>
                  </a:cubicBezTo>
                  <a:cubicBezTo>
                    <a:pt x="0" y="104"/>
                    <a:pt x="0" y="115"/>
                    <a:pt x="32" y="106"/>
                  </a:cubicBezTo>
                  <a:close/>
                </a:path>
              </a:pathLst>
            </a:custGeom>
            <a:solidFill>
              <a:srgbClr val="9D6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6" name="Freeform 51">
              <a:extLst>
                <a:ext uri="{FF2B5EF4-FFF2-40B4-BE49-F238E27FC236}">
                  <a16:creationId xmlns:a16="http://schemas.microsoft.com/office/drawing/2014/main" id="{566E003F-4F78-4DD6-B482-52C5B4DD3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" y="960"/>
              <a:ext cx="425" cy="528"/>
            </a:xfrm>
            <a:custGeom>
              <a:avLst/>
              <a:gdLst>
                <a:gd name="T0" fmla="*/ 197 w 222"/>
                <a:gd name="T1" fmla="*/ 524 h 276"/>
                <a:gd name="T2" fmla="*/ 1375 w 222"/>
                <a:gd name="T3" fmla="*/ 1724 h 276"/>
                <a:gd name="T4" fmla="*/ 921 w 222"/>
                <a:gd name="T5" fmla="*/ 316 h 276"/>
                <a:gd name="T6" fmla="*/ 8 w 222"/>
                <a:gd name="T7" fmla="*/ 513 h 276"/>
                <a:gd name="T8" fmla="*/ 197 w 222"/>
                <a:gd name="T9" fmla="*/ 524 h 2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2" h="276">
                  <a:moveTo>
                    <a:pt x="28" y="75"/>
                  </a:moveTo>
                  <a:cubicBezTo>
                    <a:pt x="148" y="50"/>
                    <a:pt x="178" y="276"/>
                    <a:pt x="196" y="246"/>
                  </a:cubicBezTo>
                  <a:cubicBezTo>
                    <a:pt x="222" y="201"/>
                    <a:pt x="213" y="90"/>
                    <a:pt x="131" y="45"/>
                  </a:cubicBezTo>
                  <a:cubicBezTo>
                    <a:pt x="49" y="0"/>
                    <a:pt x="1" y="73"/>
                    <a:pt x="1" y="73"/>
                  </a:cubicBezTo>
                  <a:cubicBezTo>
                    <a:pt x="1" y="73"/>
                    <a:pt x="0" y="81"/>
                    <a:pt x="28" y="75"/>
                  </a:cubicBezTo>
                  <a:close/>
                </a:path>
              </a:pathLst>
            </a:custGeom>
            <a:solidFill>
              <a:srgbClr val="874B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7" name="Freeform 52">
              <a:extLst>
                <a:ext uri="{FF2B5EF4-FFF2-40B4-BE49-F238E27FC236}">
                  <a16:creationId xmlns:a16="http://schemas.microsoft.com/office/drawing/2014/main" id="{79BB7E1C-5CC6-46EF-B289-0EDDD9A1E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" y="996"/>
              <a:ext cx="438" cy="496"/>
            </a:xfrm>
            <a:custGeom>
              <a:avLst/>
              <a:gdLst>
                <a:gd name="T0" fmla="*/ 1419 w 229"/>
                <a:gd name="T1" fmla="*/ 1819 h 259"/>
                <a:gd name="T2" fmla="*/ 1595 w 229"/>
                <a:gd name="T3" fmla="*/ 1459 h 259"/>
                <a:gd name="T4" fmla="*/ 1519 w 229"/>
                <a:gd name="T5" fmla="*/ 1482 h 259"/>
                <a:gd name="T6" fmla="*/ 1511 w 229"/>
                <a:gd name="T7" fmla="*/ 1398 h 259"/>
                <a:gd name="T8" fmla="*/ 1448 w 229"/>
                <a:gd name="T9" fmla="*/ 1358 h 259"/>
                <a:gd name="T10" fmla="*/ 1402 w 229"/>
                <a:gd name="T11" fmla="*/ 1327 h 259"/>
                <a:gd name="T12" fmla="*/ 1419 w 229"/>
                <a:gd name="T13" fmla="*/ 1229 h 259"/>
                <a:gd name="T14" fmla="*/ 1412 w 229"/>
                <a:gd name="T15" fmla="*/ 954 h 259"/>
                <a:gd name="T16" fmla="*/ 1371 w 229"/>
                <a:gd name="T17" fmla="*/ 877 h 259"/>
                <a:gd name="T18" fmla="*/ 1335 w 229"/>
                <a:gd name="T19" fmla="*/ 645 h 259"/>
                <a:gd name="T20" fmla="*/ 1287 w 229"/>
                <a:gd name="T21" fmla="*/ 624 h 259"/>
                <a:gd name="T22" fmla="*/ 1218 w 229"/>
                <a:gd name="T23" fmla="*/ 661 h 259"/>
                <a:gd name="T24" fmla="*/ 1150 w 229"/>
                <a:gd name="T25" fmla="*/ 536 h 259"/>
                <a:gd name="T26" fmla="*/ 1042 w 229"/>
                <a:gd name="T27" fmla="*/ 414 h 259"/>
                <a:gd name="T28" fmla="*/ 937 w 229"/>
                <a:gd name="T29" fmla="*/ 308 h 259"/>
                <a:gd name="T30" fmla="*/ 882 w 229"/>
                <a:gd name="T31" fmla="*/ 268 h 259"/>
                <a:gd name="T32" fmla="*/ 866 w 229"/>
                <a:gd name="T33" fmla="*/ 40 h 259"/>
                <a:gd name="T34" fmla="*/ 769 w 229"/>
                <a:gd name="T35" fmla="*/ 63 h 259"/>
                <a:gd name="T36" fmla="*/ 608 w 229"/>
                <a:gd name="T37" fmla="*/ 0 h 259"/>
                <a:gd name="T38" fmla="*/ 482 w 229"/>
                <a:gd name="T39" fmla="*/ 36 h 259"/>
                <a:gd name="T40" fmla="*/ 361 w 229"/>
                <a:gd name="T41" fmla="*/ 100 h 259"/>
                <a:gd name="T42" fmla="*/ 293 w 229"/>
                <a:gd name="T43" fmla="*/ 176 h 259"/>
                <a:gd name="T44" fmla="*/ 168 w 229"/>
                <a:gd name="T45" fmla="*/ 293 h 259"/>
                <a:gd name="T46" fmla="*/ 48 w 229"/>
                <a:gd name="T47" fmla="*/ 429 h 259"/>
                <a:gd name="T48" fmla="*/ 281 w 229"/>
                <a:gd name="T49" fmla="*/ 329 h 259"/>
                <a:gd name="T50" fmla="*/ 344 w 229"/>
                <a:gd name="T51" fmla="*/ 329 h 259"/>
                <a:gd name="T52" fmla="*/ 537 w 229"/>
                <a:gd name="T53" fmla="*/ 161 h 259"/>
                <a:gd name="T54" fmla="*/ 601 w 229"/>
                <a:gd name="T55" fmla="*/ 324 h 259"/>
                <a:gd name="T56" fmla="*/ 673 w 229"/>
                <a:gd name="T57" fmla="*/ 400 h 259"/>
                <a:gd name="T58" fmla="*/ 742 w 229"/>
                <a:gd name="T59" fmla="*/ 452 h 259"/>
                <a:gd name="T60" fmla="*/ 761 w 229"/>
                <a:gd name="T61" fmla="*/ 506 h 259"/>
                <a:gd name="T62" fmla="*/ 826 w 229"/>
                <a:gd name="T63" fmla="*/ 561 h 259"/>
                <a:gd name="T64" fmla="*/ 1021 w 229"/>
                <a:gd name="T65" fmla="*/ 521 h 259"/>
                <a:gd name="T66" fmla="*/ 1119 w 229"/>
                <a:gd name="T67" fmla="*/ 668 h 259"/>
                <a:gd name="T68" fmla="*/ 1211 w 229"/>
                <a:gd name="T69" fmla="*/ 758 h 259"/>
                <a:gd name="T70" fmla="*/ 1287 w 229"/>
                <a:gd name="T71" fmla="*/ 774 h 259"/>
                <a:gd name="T72" fmla="*/ 1343 w 229"/>
                <a:gd name="T73" fmla="*/ 1143 h 259"/>
                <a:gd name="T74" fmla="*/ 1358 w 229"/>
                <a:gd name="T75" fmla="*/ 1283 h 259"/>
                <a:gd name="T76" fmla="*/ 1327 w 229"/>
                <a:gd name="T77" fmla="*/ 1664 h 259"/>
                <a:gd name="T78" fmla="*/ 1343 w 229"/>
                <a:gd name="T79" fmla="*/ 1764 h 259"/>
                <a:gd name="T80" fmla="*/ 1412 w 229"/>
                <a:gd name="T81" fmla="*/ 1819 h 25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29" h="259">
                  <a:moveTo>
                    <a:pt x="206" y="257"/>
                  </a:moveTo>
                  <a:cubicBezTo>
                    <a:pt x="205" y="258"/>
                    <a:pt x="204" y="258"/>
                    <a:pt x="203" y="259"/>
                  </a:cubicBezTo>
                  <a:cubicBezTo>
                    <a:pt x="208" y="252"/>
                    <a:pt x="211" y="243"/>
                    <a:pt x="215" y="235"/>
                  </a:cubicBezTo>
                  <a:cubicBezTo>
                    <a:pt x="219" y="227"/>
                    <a:pt x="229" y="216"/>
                    <a:pt x="228" y="208"/>
                  </a:cubicBezTo>
                  <a:cubicBezTo>
                    <a:pt x="222" y="214"/>
                    <a:pt x="216" y="224"/>
                    <a:pt x="209" y="229"/>
                  </a:cubicBezTo>
                  <a:cubicBezTo>
                    <a:pt x="209" y="222"/>
                    <a:pt x="213" y="216"/>
                    <a:pt x="217" y="211"/>
                  </a:cubicBezTo>
                  <a:cubicBezTo>
                    <a:pt x="213" y="214"/>
                    <a:pt x="210" y="219"/>
                    <a:pt x="206" y="222"/>
                  </a:cubicBezTo>
                  <a:cubicBezTo>
                    <a:pt x="206" y="215"/>
                    <a:pt x="213" y="206"/>
                    <a:pt x="216" y="199"/>
                  </a:cubicBezTo>
                  <a:cubicBezTo>
                    <a:pt x="221" y="189"/>
                    <a:pt x="227" y="176"/>
                    <a:pt x="226" y="164"/>
                  </a:cubicBezTo>
                  <a:cubicBezTo>
                    <a:pt x="218" y="173"/>
                    <a:pt x="214" y="184"/>
                    <a:pt x="207" y="193"/>
                  </a:cubicBezTo>
                  <a:cubicBezTo>
                    <a:pt x="207" y="187"/>
                    <a:pt x="212" y="181"/>
                    <a:pt x="215" y="175"/>
                  </a:cubicBezTo>
                  <a:cubicBezTo>
                    <a:pt x="210" y="180"/>
                    <a:pt x="206" y="185"/>
                    <a:pt x="200" y="189"/>
                  </a:cubicBezTo>
                  <a:cubicBezTo>
                    <a:pt x="201" y="183"/>
                    <a:pt x="206" y="179"/>
                    <a:pt x="207" y="174"/>
                  </a:cubicBezTo>
                  <a:cubicBezTo>
                    <a:pt x="206" y="174"/>
                    <a:pt x="204" y="174"/>
                    <a:pt x="203" y="175"/>
                  </a:cubicBezTo>
                  <a:cubicBezTo>
                    <a:pt x="204" y="156"/>
                    <a:pt x="219" y="139"/>
                    <a:pt x="217" y="119"/>
                  </a:cubicBezTo>
                  <a:cubicBezTo>
                    <a:pt x="214" y="125"/>
                    <a:pt x="209" y="134"/>
                    <a:pt x="202" y="136"/>
                  </a:cubicBezTo>
                  <a:cubicBezTo>
                    <a:pt x="203" y="127"/>
                    <a:pt x="212" y="120"/>
                    <a:pt x="212" y="111"/>
                  </a:cubicBezTo>
                  <a:cubicBezTo>
                    <a:pt x="205" y="113"/>
                    <a:pt x="202" y="122"/>
                    <a:pt x="196" y="125"/>
                  </a:cubicBezTo>
                  <a:cubicBezTo>
                    <a:pt x="195" y="110"/>
                    <a:pt x="204" y="94"/>
                    <a:pt x="201" y="79"/>
                  </a:cubicBezTo>
                  <a:cubicBezTo>
                    <a:pt x="197" y="83"/>
                    <a:pt x="195" y="88"/>
                    <a:pt x="191" y="92"/>
                  </a:cubicBezTo>
                  <a:cubicBezTo>
                    <a:pt x="190" y="85"/>
                    <a:pt x="197" y="79"/>
                    <a:pt x="196" y="71"/>
                  </a:cubicBezTo>
                  <a:cubicBezTo>
                    <a:pt x="192" y="77"/>
                    <a:pt x="188" y="83"/>
                    <a:pt x="184" y="89"/>
                  </a:cubicBezTo>
                  <a:cubicBezTo>
                    <a:pt x="185" y="87"/>
                    <a:pt x="187" y="81"/>
                    <a:pt x="184" y="79"/>
                  </a:cubicBezTo>
                  <a:cubicBezTo>
                    <a:pt x="181" y="84"/>
                    <a:pt x="178" y="89"/>
                    <a:pt x="174" y="94"/>
                  </a:cubicBezTo>
                  <a:cubicBezTo>
                    <a:pt x="178" y="80"/>
                    <a:pt x="177" y="65"/>
                    <a:pt x="176" y="50"/>
                  </a:cubicBezTo>
                  <a:cubicBezTo>
                    <a:pt x="170" y="56"/>
                    <a:pt x="170" y="69"/>
                    <a:pt x="164" y="76"/>
                  </a:cubicBezTo>
                  <a:cubicBezTo>
                    <a:pt x="166" y="71"/>
                    <a:pt x="173" y="49"/>
                    <a:pt x="167" y="45"/>
                  </a:cubicBezTo>
                  <a:cubicBezTo>
                    <a:pt x="162" y="42"/>
                    <a:pt x="152" y="56"/>
                    <a:pt x="149" y="59"/>
                  </a:cubicBezTo>
                  <a:cubicBezTo>
                    <a:pt x="148" y="53"/>
                    <a:pt x="156" y="29"/>
                    <a:pt x="146" y="26"/>
                  </a:cubicBezTo>
                  <a:cubicBezTo>
                    <a:pt x="140" y="24"/>
                    <a:pt x="137" y="40"/>
                    <a:pt x="134" y="44"/>
                  </a:cubicBezTo>
                  <a:cubicBezTo>
                    <a:pt x="135" y="38"/>
                    <a:pt x="138" y="31"/>
                    <a:pt x="139" y="25"/>
                  </a:cubicBezTo>
                  <a:cubicBezTo>
                    <a:pt x="133" y="23"/>
                    <a:pt x="128" y="33"/>
                    <a:pt x="126" y="38"/>
                  </a:cubicBezTo>
                  <a:cubicBezTo>
                    <a:pt x="128" y="35"/>
                    <a:pt x="130" y="31"/>
                    <a:pt x="130" y="27"/>
                  </a:cubicBezTo>
                  <a:cubicBezTo>
                    <a:pt x="121" y="26"/>
                    <a:pt x="124" y="13"/>
                    <a:pt x="124" y="6"/>
                  </a:cubicBezTo>
                  <a:cubicBezTo>
                    <a:pt x="120" y="12"/>
                    <a:pt x="117" y="18"/>
                    <a:pt x="115" y="25"/>
                  </a:cubicBezTo>
                  <a:cubicBezTo>
                    <a:pt x="116" y="20"/>
                    <a:pt x="116" y="11"/>
                    <a:pt x="110" y="9"/>
                  </a:cubicBezTo>
                  <a:cubicBezTo>
                    <a:pt x="102" y="6"/>
                    <a:pt x="96" y="21"/>
                    <a:pt x="90" y="24"/>
                  </a:cubicBezTo>
                  <a:cubicBezTo>
                    <a:pt x="86" y="17"/>
                    <a:pt x="91" y="6"/>
                    <a:pt x="87" y="0"/>
                  </a:cubicBezTo>
                  <a:cubicBezTo>
                    <a:pt x="80" y="6"/>
                    <a:pt x="78" y="18"/>
                    <a:pt x="72" y="26"/>
                  </a:cubicBezTo>
                  <a:cubicBezTo>
                    <a:pt x="69" y="19"/>
                    <a:pt x="71" y="12"/>
                    <a:pt x="69" y="5"/>
                  </a:cubicBezTo>
                  <a:cubicBezTo>
                    <a:pt x="60" y="6"/>
                    <a:pt x="58" y="21"/>
                    <a:pt x="52" y="27"/>
                  </a:cubicBezTo>
                  <a:cubicBezTo>
                    <a:pt x="52" y="23"/>
                    <a:pt x="53" y="18"/>
                    <a:pt x="52" y="14"/>
                  </a:cubicBezTo>
                  <a:cubicBezTo>
                    <a:pt x="47" y="20"/>
                    <a:pt x="47" y="31"/>
                    <a:pt x="40" y="37"/>
                  </a:cubicBezTo>
                  <a:cubicBezTo>
                    <a:pt x="41" y="33"/>
                    <a:pt x="42" y="29"/>
                    <a:pt x="42" y="25"/>
                  </a:cubicBezTo>
                  <a:cubicBezTo>
                    <a:pt x="34" y="31"/>
                    <a:pt x="30" y="42"/>
                    <a:pt x="22" y="48"/>
                  </a:cubicBezTo>
                  <a:cubicBezTo>
                    <a:pt x="23" y="47"/>
                    <a:pt x="23" y="44"/>
                    <a:pt x="24" y="42"/>
                  </a:cubicBezTo>
                  <a:cubicBezTo>
                    <a:pt x="16" y="48"/>
                    <a:pt x="10" y="57"/>
                    <a:pt x="4" y="64"/>
                  </a:cubicBezTo>
                  <a:cubicBezTo>
                    <a:pt x="5" y="63"/>
                    <a:pt x="6" y="62"/>
                    <a:pt x="7" y="61"/>
                  </a:cubicBezTo>
                  <a:cubicBezTo>
                    <a:pt x="5" y="65"/>
                    <a:pt x="1" y="69"/>
                    <a:pt x="0" y="73"/>
                  </a:cubicBezTo>
                  <a:cubicBezTo>
                    <a:pt x="13" y="64"/>
                    <a:pt x="26" y="55"/>
                    <a:pt x="40" y="47"/>
                  </a:cubicBezTo>
                  <a:cubicBezTo>
                    <a:pt x="38" y="51"/>
                    <a:pt x="34" y="55"/>
                    <a:pt x="33" y="60"/>
                  </a:cubicBezTo>
                  <a:cubicBezTo>
                    <a:pt x="37" y="55"/>
                    <a:pt x="43" y="50"/>
                    <a:pt x="49" y="47"/>
                  </a:cubicBezTo>
                  <a:cubicBezTo>
                    <a:pt x="47" y="51"/>
                    <a:pt x="45" y="55"/>
                    <a:pt x="42" y="58"/>
                  </a:cubicBezTo>
                  <a:cubicBezTo>
                    <a:pt x="55" y="48"/>
                    <a:pt x="63" y="31"/>
                    <a:pt x="77" y="23"/>
                  </a:cubicBezTo>
                  <a:cubicBezTo>
                    <a:pt x="78" y="35"/>
                    <a:pt x="65" y="44"/>
                    <a:pt x="66" y="56"/>
                  </a:cubicBezTo>
                  <a:cubicBezTo>
                    <a:pt x="74" y="56"/>
                    <a:pt x="80" y="49"/>
                    <a:pt x="86" y="46"/>
                  </a:cubicBezTo>
                  <a:cubicBezTo>
                    <a:pt x="87" y="53"/>
                    <a:pt x="82" y="59"/>
                    <a:pt x="82" y="67"/>
                  </a:cubicBezTo>
                  <a:cubicBezTo>
                    <a:pt x="87" y="64"/>
                    <a:pt x="91" y="60"/>
                    <a:pt x="96" y="57"/>
                  </a:cubicBezTo>
                  <a:cubicBezTo>
                    <a:pt x="96" y="63"/>
                    <a:pt x="93" y="70"/>
                    <a:pt x="91" y="76"/>
                  </a:cubicBezTo>
                  <a:cubicBezTo>
                    <a:pt x="96" y="74"/>
                    <a:pt x="100" y="67"/>
                    <a:pt x="106" y="64"/>
                  </a:cubicBezTo>
                  <a:cubicBezTo>
                    <a:pt x="103" y="69"/>
                    <a:pt x="101" y="75"/>
                    <a:pt x="99" y="81"/>
                  </a:cubicBezTo>
                  <a:cubicBezTo>
                    <a:pt x="103" y="79"/>
                    <a:pt x="106" y="75"/>
                    <a:pt x="109" y="72"/>
                  </a:cubicBezTo>
                  <a:cubicBezTo>
                    <a:pt x="110" y="77"/>
                    <a:pt x="106" y="82"/>
                    <a:pt x="107" y="87"/>
                  </a:cubicBezTo>
                  <a:cubicBezTo>
                    <a:pt x="111" y="86"/>
                    <a:pt x="114" y="82"/>
                    <a:pt x="118" y="80"/>
                  </a:cubicBezTo>
                  <a:cubicBezTo>
                    <a:pt x="118" y="86"/>
                    <a:pt x="114" y="91"/>
                    <a:pt x="115" y="97"/>
                  </a:cubicBezTo>
                  <a:cubicBezTo>
                    <a:pt x="126" y="91"/>
                    <a:pt x="135" y="81"/>
                    <a:pt x="146" y="74"/>
                  </a:cubicBezTo>
                  <a:cubicBezTo>
                    <a:pt x="144" y="87"/>
                    <a:pt x="133" y="101"/>
                    <a:pt x="135" y="115"/>
                  </a:cubicBezTo>
                  <a:cubicBezTo>
                    <a:pt x="144" y="111"/>
                    <a:pt x="151" y="100"/>
                    <a:pt x="160" y="95"/>
                  </a:cubicBezTo>
                  <a:cubicBezTo>
                    <a:pt x="161" y="107"/>
                    <a:pt x="140" y="121"/>
                    <a:pt x="146" y="133"/>
                  </a:cubicBezTo>
                  <a:cubicBezTo>
                    <a:pt x="156" y="127"/>
                    <a:pt x="166" y="118"/>
                    <a:pt x="173" y="108"/>
                  </a:cubicBezTo>
                  <a:cubicBezTo>
                    <a:pt x="171" y="119"/>
                    <a:pt x="163" y="127"/>
                    <a:pt x="164" y="138"/>
                  </a:cubicBezTo>
                  <a:cubicBezTo>
                    <a:pt x="171" y="131"/>
                    <a:pt x="182" y="120"/>
                    <a:pt x="184" y="110"/>
                  </a:cubicBezTo>
                  <a:cubicBezTo>
                    <a:pt x="185" y="130"/>
                    <a:pt x="186" y="151"/>
                    <a:pt x="190" y="171"/>
                  </a:cubicBezTo>
                  <a:cubicBezTo>
                    <a:pt x="191" y="168"/>
                    <a:pt x="192" y="166"/>
                    <a:pt x="192" y="163"/>
                  </a:cubicBezTo>
                  <a:cubicBezTo>
                    <a:pt x="188" y="173"/>
                    <a:pt x="180" y="185"/>
                    <a:pt x="182" y="196"/>
                  </a:cubicBezTo>
                  <a:cubicBezTo>
                    <a:pt x="188" y="193"/>
                    <a:pt x="191" y="188"/>
                    <a:pt x="194" y="183"/>
                  </a:cubicBezTo>
                  <a:cubicBezTo>
                    <a:pt x="192" y="188"/>
                    <a:pt x="180" y="219"/>
                    <a:pt x="194" y="210"/>
                  </a:cubicBezTo>
                  <a:cubicBezTo>
                    <a:pt x="196" y="219"/>
                    <a:pt x="189" y="228"/>
                    <a:pt x="190" y="237"/>
                  </a:cubicBezTo>
                  <a:cubicBezTo>
                    <a:pt x="194" y="236"/>
                    <a:pt x="196" y="232"/>
                    <a:pt x="199" y="229"/>
                  </a:cubicBezTo>
                  <a:cubicBezTo>
                    <a:pt x="197" y="237"/>
                    <a:pt x="192" y="244"/>
                    <a:pt x="192" y="251"/>
                  </a:cubicBezTo>
                  <a:cubicBezTo>
                    <a:pt x="196" y="251"/>
                    <a:pt x="199" y="249"/>
                    <a:pt x="202" y="248"/>
                  </a:cubicBezTo>
                  <a:cubicBezTo>
                    <a:pt x="202" y="252"/>
                    <a:pt x="199" y="257"/>
                    <a:pt x="202" y="259"/>
                  </a:cubicBezTo>
                </a:path>
              </a:pathLst>
            </a:custGeom>
            <a:solidFill>
              <a:srgbClr val="6C3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8" name="Freeform 53">
              <a:extLst>
                <a:ext uri="{FF2B5EF4-FFF2-40B4-BE49-F238E27FC236}">
                  <a16:creationId xmlns:a16="http://schemas.microsoft.com/office/drawing/2014/main" id="{EDA7C226-F552-451E-830D-A81C392D4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" y="1007"/>
              <a:ext cx="427" cy="462"/>
            </a:xfrm>
            <a:custGeom>
              <a:avLst/>
              <a:gdLst>
                <a:gd name="T0" fmla="*/ 1495 w 223"/>
                <a:gd name="T1" fmla="*/ 1407 h 241"/>
                <a:gd name="T2" fmla="*/ 1390 w 223"/>
                <a:gd name="T3" fmla="*/ 1484 h 241"/>
                <a:gd name="T4" fmla="*/ 1398 w 223"/>
                <a:gd name="T5" fmla="*/ 1382 h 241"/>
                <a:gd name="T6" fmla="*/ 1382 w 223"/>
                <a:gd name="T7" fmla="*/ 1338 h 241"/>
                <a:gd name="T8" fmla="*/ 1375 w 223"/>
                <a:gd name="T9" fmla="*/ 1290 h 241"/>
                <a:gd name="T10" fmla="*/ 1367 w 223"/>
                <a:gd name="T11" fmla="*/ 1143 h 241"/>
                <a:gd name="T12" fmla="*/ 1474 w 223"/>
                <a:gd name="T13" fmla="*/ 677 h 241"/>
                <a:gd name="T14" fmla="*/ 1390 w 223"/>
                <a:gd name="T15" fmla="*/ 592 h 241"/>
                <a:gd name="T16" fmla="*/ 1298 w 223"/>
                <a:gd name="T17" fmla="*/ 569 h 241"/>
                <a:gd name="T18" fmla="*/ 1250 w 223"/>
                <a:gd name="T19" fmla="*/ 554 h 241"/>
                <a:gd name="T20" fmla="*/ 1166 w 223"/>
                <a:gd name="T21" fmla="*/ 345 h 241"/>
                <a:gd name="T22" fmla="*/ 1011 w 223"/>
                <a:gd name="T23" fmla="*/ 184 h 241"/>
                <a:gd name="T24" fmla="*/ 942 w 223"/>
                <a:gd name="T25" fmla="*/ 224 h 241"/>
                <a:gd name="T26" fmla="*/ 877 w 223"/>
                <a:gd name="T27" fmla="*/ 261 h 241"/>
                <a:gd name="T28" fmla="*/ 837 w 223"/>
                <a:gd name="T29" fmla="*/ 245 h 241"/>
                <a:gd name="T30" fmla="*/ 730 w 223"/>
                <a:gd name="T31" fmla="*/ 100 h 241"/>
                <a:gd name="T32" fmla="*/ 582 w 223"/>
                <a:gd name="T33" fmla="*/ 63 h 241"/>
                <a:gd name="T34" fmla="*/ 536 w 223"/>
                <a:gd name="T35" fmla="*/ 0 h 241"/>
                <a:gd name="T36" fmla="*/ 414 w 223"/>
                <a:gd name="T37" fmla="*/ 44 h 241"/>
                <a:gd name="T38" fmla="*/ 268 w 223"/>
                <a:gd name="T39" fmla="*/ 121 h 241"/>
                <a:gd name="T40" fmla="*/ 253 w 223"/>
                <a:gd name="T41" fmla="*/ 245 h 241"/>
                <a:gd name="T42" fmla="*/ 370 w 223"/>
                <a:gd name="T43" fmla="*/ 113 h 241"/>
                <a:gd name="T44" fmla="*/ 452 w 223"/>
                <a:gd name="T45" fmla="*/ 148 h 241"/>
                <a:gd name="T46" fmla="*/ 553 w 223"/>
                <a:gd name="T47" fmla="*/ 69 h 241"/>
                <a:gd name="T48" fmla="*/ 605 w 223"/>
                <a:gd name="T49" fmla="*/ 128 h 241"/>
                <a:gd name="T50" fmla="*/ 624 w 223"/>
                <a:gd name="T51" fmla="*/ 192 h 241"/>
                <a:gd name="T52" fmla="*/ 638 w 223"/>
                <a:gd name="T53" fmla="*/ 245 h 241"/>
                <a:gd name="T54" fmla="*/ 701 w 223"/>
                <a:gd name="T55" fmla="*/ 199 h 241"/>
                <a:gd name="T56" fmla="*/ 774 w 223"/>
                <a:gd name="T57" fmla="*/ 368 h 241"/>
                <a:gd name="T58" fmla="*/ 883 w 223"/>
                <a:gd name="T59" fmla="*/ 401 h 241"/>
                <a:gd name="T60" fmla="*/ 975 w 223"/>
                <a:gd name="T61" fmla="*/ 316 h 241"/>
                <a:gd name="T62" fmla="*/ 1019 w 223"/>
                <a:gd name="T63" fmla="*/ 445 h 241"/>
                <a:gd name="T64" fmla="*/ 1143 w 223"/>
                <a:gd name="T65" fmla="*/ 577 h 241"/>
                <a:gd name="T66" fmla="*/ 1199 w 223"/>
                <a:gd name="T67" fmla="*/ 577 h 241"/>
                <a:gd name="T68" fmla="*/ 1222 w 223"/>
                <a:gd name="T69" fmla="*/ 585 h 241"/>
                <a:gd name="T70" fmla="*/ 1312 w 223"/>
                <a:gd name="T71" fmla="*/ 746 h 241"/>
                <a:gd name="T72" fmla="*/ 1382 w 223"/>
                <a:gd name="T73" fmla="*/ 866 h 241"/>
                <a:gd name="T74" fmla="*/ 1404 w 223"/>
                <a:gd name="T75" fmla="*/ 893 h 241"/>
                <a:gd name="T76" fmla="*/ 1327 w 223"/>
                <a:gd name="T77" fmla="*/ 1154 h 241"/>
                <a:gd name="T78" fmla="*/ 1356 w 223"/>
                <a:gd name="T79" fmla="*/ 1346 h 241"/>
                <a:gd name="T80" fmla="*/ 1398 w 223"/>
                <a:gd name="T81" fmla="*/ 1451 h 241"/>
                <a:gd name="T82" fmla="*/ 1451 w 223"/>
                <a:gd name="T83" fmla="*/ 1522 h 24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3" h="241">
                  <a:moveTo>
                    <a:pt x="199" y="232"/>
                  </a:moveTo>
                  <a:cubicBezTo>
                    <a:pt x="206" y="223"/>
                    <a:pt x="208" y="211"/>
                    <a:pt x="213" y="200"/>
                  </a:cubicBezTo>
                  <a:cubicBezTo>
                    <a:pt x="216" y="194"/>
                    <a:pt x="222" y="187"/>
                    <a:pt x="223" y="180"/>
                  </a:cubicBezTo>
                  <a:cubicBezTo>
                    <a:pt x="217" y="189"/>
                    <a:pt x="207" y="206"/>
                    <a:pt x="198" y="211"/>
                  </a:cubicBezTo>
                  <a:cubicBezTo>
                    <a:pt x="202" y="203"/>
                    <a:pt x="207" y="196"/>
                    <a:pt x="209" y="186"/>
                  </a:cubicBezTo>
                  <a:cubicBezTo>
                    <a:pt x="205" y="189"/>
                    <a:pt x="203" y="193"/>
                    <a:pt x="199" y="196"/>
                  </a:cubicBezTo>
                  <a:cubicBezTo>
                    <a:pt x="201" y="192"/>
                    <a:pt x="205" y="188"/>
                    <a:pt x="204" y="183"/>
                  </a:cubicBezTo>
                  <a:cubicBezTo>
                    <a:pt x="202" y="186"/>
                    <a:pt x="200" y="189"/>
                    <a:pt x="197" y="190"/>
                  </a:cubicBezTo>
                  <a:cubicBezTo>
                    <a:pt x="198" y="188"/>
                    <a:pt x="199" y="185"/>
                    <a:pt x="201" y="182"/>
                  </a:cubicBezTo>
                  <a:cubicBezTo>
                    <a:pt x="199" y="183"/>
                    <a:pt x="198" y="183"/>
                    <a:pt x="196" y="183"/>
                  </a:cubicBezTo>
                  <a:cubicBezTo>
                    <a:pt x="195" y="170"/>
                    <a:pt x="207" y="158"/>
                    <a:pt x="206" y="145"/>
                  </a:cubicBezTo>
                  <a:cubicBezTo>
                    <a:pt x="203" y="151"/>
                    <a:pt x="201" y="160"/>
                    <a:pt x="195" y="162"/>
                  </a:cubicBezTo>
                  <a:cubicBezTo>
                    <a:pt x="196" y="152"/>
                    <a:pt x="201" y="140"/>
                    <a:pt x="203" y="130"/>
                  </a:cubicBezTo>
                  <a:cubicBezTo>
                    <a:pt x="206" y="118"/>
                    <a:pt x="207" y="107"/>
                    <a:pt x="210" y="96"/>
                  </a:cubicBezTo>
                  <a:cubicBezTo>
                    <a:pt x="204" y="106"/>
                    <a:pt x="198" y="120"/>
                    <a:pt x="189" y="127"/>
                  </a:cubicBezTo>
                  <a:cubicBezTo>
                    <a:pt x="185" y="115"/>
                    <a:pt x="200" y="98"/>
                    <a:pt x="198" y="84"/>
                  </a:cubicBezTo>
                  <a:cubicBezTo>
                    <a:pt x="193" y="90"/>
                    <a:pt x="190" y="98"/>
                    <a:pt x="185" y="103"/>
                  </a:cubicBezTo>
                  <a:cubicBezTo>
                    <a:pt x="184" y="96"/>
                    <a:pt x="188" y="88"/>
                    <a:pt x="185" y="81"/>
                  </a:cubicBezTo>
                  <a:cubicBezTo>
                    <a:pt x="182" y="82"/>
                    <a:pt x="179" y="85"/>
                    <a:pt x="176" y="88"/>
                  </a:cubicBezTo>
                  <a:cubicBezTo>
                    <a:pt x="178" y="85"/>
                    <a:pt x="179" y="82"/>
                    <a:pt x="178" y="79"/>
                  </a:cubicBezTo>
                  <a:cubicBezTo>
                    <a:pt x="175" y="81"/>
                    <a:pt x="173" y="84"/>
                    <a:pt x="170" y="87"/>
                  </a:cubicBezTo>
                  <a:cubicBezTo>
                    <a:pt x="170" y="74"/>
                    <a:pt x="170" y="61"/>
                    <a:pt x="166" y="49"/>
                  </a:cubicBezTo>
                  <a:cubicBezTo>
                    <a:pt x="164" y="58"/>
                    <a:pt x="159" y="77"/>
                    <a:pt x="150" y="80"/>
                  </a:cubicBezTo>
                  <a:cubicBezTo>
                    <a:pt x="150" y="63"/>
                    <a:pt x="154" y="42"/>
                    <a:pt x="144" y="26"/>
                  </a:cubicBezTo>
                  <a:cubicBezTo>
                    <a:pt x="138" y="32"/>
                    <a:pt x="134" y="49"/>
                    <a:pt x="132" y="58"/>
                  </a:cubicBezTo>
                  <a:cubicBezTo>
                    <a:pt x="132" y="52"/>
                    <a:pt x="139" y="36"/>
                    <a:pt x="134" y="32"/>
                  </a:cubicBezTo>
                  <a:cubicBezTo>
                    <a:pt x="129" y="27"/>
                    <a:pt x="122" y="49"/>
                    <a:pt x="121" y="53"/>
                  </a:cubicBezTo>
                  <a:cubicBezTo>
                    <a:pt x="122" y="48"/>
                    <a:pt x="126" y="42"/>
                    <a:pt x="125" y="37"/>
                  </a:cubicBezTo>
                  <a:cubicBezTo>
                    <a:pt x="122" y="40"/>
                    <a:pt x="120" y="44"/>
                    <a:pt x="116" y="45"/>
                  </a:cubicBezTo>
                  <a:cubicBezTo>
                    <a:pt x="118" y="42"/>
                    <a:pt x="119" y="38"/>
                    <a:pt x="119" y="35"/>
                  </a:cubicBezTo>
                  <a:cubicBezTo>
                    <a:pt x="113" y="34"/>
                    <a:pt x="108" y="39"/>
                    <a:pt x="103" y="43"/>
                  </a:cubicBezTo>
                  <a:cubicBezTo>
                    <a:pt x="105" y="33"/>
                    <a:pt x="112" y="23"/>
                    <a:pt x="104" y="14"/>
                  </a:cubicBezTo>
                  <a:cubicBezTo>
                    <a:pt x="99" y="20"/>
                    <a:pt x="95" y="28"/>
                    <a:pt x="89" y="34"/>
                  </a:cubicBezTo>
                  <a:cubicBezTo>
                    <a:pt x="89" y="29"/>
                    <a:pt x="90" y="12"/>
                    <a:pt x="83" y="9"/>
                  </a:cubicBezTo>
                  <a:cubicBezTo>
                    <a:pt x="78" y="7"/>
                    <a:pt x="75" y="19"/>
                    <a:pt x="72" y="23"/>
                  </a:cubicBezTo>
                  <a:cubicBezTo>
                    <a:pt x="73" y="15"/>
                    <a:pt x="77" y="9"/>
                    <a:pt x="76" y="0"/>
                  </a:cubicBezTo>
                  <a:cubicBezTo>
                    <a:pt x="69" y="9"/>
                    <a:pt x="66" y="22"/>
                    <a:pt x="56" y="30"/>
                  </a:cubicBezTo>
                  <a:cubicBezTo>
                    <a:pt x="57" y="22"/>
                    <a:pt x="62" y="13"/>
                    <a:pt x="59" y="6"/>
                  </a:cubicBezTo>
                  <a:cubicBezTo>
                    <a:pt x="49" y="7"/>
                    <a:pt x="43" y="26"/>
                    <a:pt x="35" y="32"/>
                  </a:cubicBezTo>
                  <a:cubicBezTo>
                    <a:pt x="36" y="27"/>
                    <a:pt x="40" y="21"/>
                    <a:pt x="38" y="17"/>
                  </a:cubicBezTo>
                  <a:cubicBezTo>
                    <a:pt x="27" y="31"/>
                    <a:pt x="4" y="47"/>
                    <a:pt x="0" y="64"/>
                  </a:cubicBezTo>
                  <a:cubicBezTo>
                    <a:pt x="10" y="54"/>
                    <a:pt x="29" y="48"/>
                    <a:pt x="36" y="35"/>
                  </a:cubicBezTo>
                  <a:cubicBezTo>
                    <a:pt x="32" y="39"/>
                    <a:pt x="28" y="45"/>
                    <a:pt x="26" y="49"/>
                  </a:cubicBezTo>
                  <a:cubicBezTo>
                    <a:pt x="38" y="40"/>
                    <a:pt x="44" y="27"/>
                    <a:pt x="53" y="16"/>
                  </a:cubicBezTo>
                  <a:cubicBezTo>
                    <a:pt x="53" y="26"/>
                    <a:pt x="45" y="39"/>
                    <a:pt x="42" y="49"/>
                  </a:cubicBezTo>
                  <a:cubicBezTo>
                    <a:pt x="50" y="41"/>
                    <a:pt x="54" y="25"/>
                    <a:pt x="64" y="21"/>
                  </a:cubicBezTo>
                  <a:cubicBezTo>
                    <a:pt x="63" y="27"/>
                    <a:pt x="59" y="33"/>
                    <a:pt x="58" y="40"/>
                  </a:cubicBezTo>
                  <a:cubicBezTo>
                    <a:pt x="65" y="31"/>
                    <a:pt x="71" y="17"/>
                    <a:pt x="79" y="10"/>
                  </a:cubicBezTo>
                  <a:cubicBezTo>
                    <a:pt x="77" y="16"/>
                    <a:pt x="75" y="23"/>
                    <a:pt x="73" y="29"/>
                  </a:cubicBezTo>
                  <a:cubicBezTo>
                    <a:pt x="78" y="27"/>
                    <a:pt x="82" y="21"/>
                    <a:pt x="86" y="18"/>
                  </a:cubicBezTo>
                  <a:cubicBezTo>
                    <a:pt x="85" y="26"/>
                    <a:pt x="79" y="33"/>
                    <a:pt x="77" y="41"/>
                  </a:cubicBezTo>
                  <a:cubicBezTo>
                    <a:pt x="82" y="38"/>
                    <a:pt x="86" y="32"/>
                    <a:pt x="89" y="27"/>
                  </a:cubicBezTo>
                  <a:cubicBezTo>
                    <a:pt x="85" y="34"/>
                    <a:pt x="81" y="41"/>
                    <a:pt x="81" y="49"/>
                  </a:cubicBezTo>
                  <a:cubicBezTo>
                    <a:pt x="85" y="46"/>
                    <a:pt x="87" y="39"/>
                    <a:pt x="91" y="35"/>
                  </a:cubicBezTo>
                  <a:cubicBezTo>
                    <a:pt x="94" y="42"/>
                    <a:pt x="86" y="55"/>
                    <a:pt x="84" y="62"/>
                  </a:cubicBezTo>
                  <a:cubicBezTo>
                    <a:pt x="92" y="52"/>
                    <a:pt x="95" y="39"/>
                    <a:pt x="100" y="28"/>
                  </a:cubicBezTo>
                  <a:cubicBezTo>
                    <a:pt x="100" y="40"/>
                    <a:pt x="93" y="52"/>
                    <a:pt x="94" y="64"/>
                  </a:cubicBezTo>
                  <a:cubicBezTo>
                    <a:pt x="100" y="61"/>
                    <a:pt x="104" y="54"/>
                    <a:pt x="110" y="52"/>
                  </a:cubicBezTo>
                  <a:cubicBezTo>
                    <a:pt x="111" y="60"/>
                    <a:pt x="106" y="67"/>
                    <a:pt x="107" y="75"/>
                  </a:cubicBezTo>
                  <a:cubicBezTo>
                    <a:pt x="114" y="70"/>
                    <a:pt x="118" y="60"/>
                    <a:pt x="126" y="57"/>
                  </a:cubicBezTo>
                  <a:cubicBezTo>
                    <a:pt x="125" y="64"/>
                    <a:pt x="121" y="71"/>
                    <a:pt x="119" y="78"/>
                  </a:cubicBezTo>
                  <a:cubicBezTo>
                    <a:pt x="129" y="71"/>
                    <a:pt x="134" y="55"/>
                    <a:pt x="139" y="45"/>
                  </a:cubicBezTo>
                  <a:cubicBezTo>
                    <a:pt x="140" y="59"/>
                    <a:pt x="132" y="74"/>
                    <a:pt x="134" y="89"/>
                  </a:cubicBezTo>
                  <a:cubicBezTo>
                    <a:pt x="137" y="80"/>
                    <a:pt x="141" y="71"/>
                    <a:pt x="145" y="63"/>
                  </a:cubicBezTo>
                  <a:cubicBezTo>
                    <a:pt x="149" y="74"/>
                    <a:pt x="142" y="90"/>
                    <a:pt x="149" y="100"/>
                  </a:cubicBezTo>
                  <a:cubicBezTo>
                    <a:pt x="153" y="95"/>
                    <a:pt x="156" y="85"/>
                    <a:pt x="163" y="82"/>
                  </a:cubicBezTo>
                  <a:cubicBezTo>
                    <a:pt x="166" y="90"/>
                    <a:pt x="160" y="98"/>
                    <a:pt x="160" y="106"/>
                  </a:cubicBezTo>
                  <a:cubicBezTo>
                    <a:pt x="167" y="101"/>
                    <a:pt x="170" y="90"/>
                    <a:pt x="171" y="82"/>
                  </a:cubicBezTo>
                  <a:cubicBezTo>
                    <a:pt x="169" y="93"/>
                    <a:pt x="166" y="103"/>
                    <a:pt x="164" y="113"/>
                  </a:cubicBezTo>
                  <a:cubicBezTo>
                    <a:pt x="167" y="103"/>
                    <a:pt x="169" y="92"/>
                    <a:pt x="174" y="83"/>
                  </a:cubicBezTo>
                  <a:cubicBezTo>
                    <a:pt x="179" y="97"/>
                    <a:pt x="165" y="115"/>
                    <a:pt x="171" y="129"/>
                  </a:cubicBezTo>
                  <a:cubicBezTo>
                    <a:pt x="178" y="124"/>
                    <a:pt x="183" y="114"/>
                    <a:pt x="187" y="106"/>
                  </a:cubicBezTo>
                  <a:cubicBezTo>
                    <a:pt x="188" y="117"/>
                    <a:pt x="184" y="131"/>
                    <a:pt x="183" y="142"/>
                  </a:cubicBezTo>
                  <a:cubicBezTo>
                    <a:pt x="189" y="139"/>
                    <a:pt x="196" y="130"/>
                    <a:pt x="197" y="123"/>
                  </a:cubicBezTo>
                  <a:cubicBezTo>
                    <a:pt x="194" y="134"/>
                    <a:pt x="186" y="144"/>
                    <a:pt x="186" y="155"/>
                  </a:cubicBezTo>
                  <a:cubicBezTo>
                    <a:pt x="194" y="151"/>
                    <a:pt x="197" y="135"/>
                    <a:pt x="200" y="127"/>
                  </a:cubicBezTo>
                  <a:cubicBezTo>
                    <a:pt x="195" y="140"/>
                    <a:pt x="183" y="157"/>
                    <a:pt x="185" y="171"/>
                  </a:cubicBezTo>
                  <a:cubicBezTo>
                    <a:pt x="186" y="170"/>
                    <a:pt x="188" y="167"/>
                    <a:pt x="189" y="164"/>
                  </a:cubicBezTo>
                  <a:cubicBezTo>
                    <a:pt x="186" y="173"/>
                    <a:pt x="174" y="195"/>
                    <a:pt x="182" y="203"/>
                  </a:cubicBezTo>
                  <a:cubicBezTo>
                    <a:pt x="188" y="203"/>
                    <a:pt x="191" y="196"/>
                    <a:pt x="193" y="191"/>
                  </a:cubicBezTo>
                  <a:cubicBezTo>
                    <a:pt x="189" y="198"/>
                    <a:pt x="185" y="210"/>
                    <a:pt x="189" y="217"/>
                  </a:cubicBezTo>
                  <a:cubicBezTo>
                    <a:pt x="194" y="217"/>
                    <a:pt x="196" y="210"/>
                    <a:pt x="199" y="206"/>
                  </a:cubicBezTo>
                  <a:cubicBezTo>
                    <a:pt x="201" y="212"/>
                    <a:pt x="198" y="219"/>
                    <a:pt x="197" y="225"/>
                  </a:cubicBezTo>
                  <a:cubicBezTo>
                    <a:pt x="201" y="223"/>
                    <a:pt x="202" y="216"/>
                    <a:pt x="207" y="216"/>
                  </a:cubicBezTo>
                  <a:cubicBezTo>
                    <a:pt x="209" y="224"/>
                    <a:pt x="204" y="233"/>
                    <a:pt x="208" y="241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9" name="Freeform 54">
              <a:extLst>
                <a:ext uri="{FF2B5EF4-FFF2-40B4-BE49-F238E27FC236}">
                  <a16:creationId xmlns:a16="http://schemas.microsoft.com/office/drawing/2014/main" id="{16DF735A-8693-4A1F-BD69-56CA5A282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" y="1145"/>
              <a:ext cx="404" cy="387"/>
            </a:xfrm>
            <a:custGeom>
              <a:avLst/>
              <a:gdLst>
                <a:gd name="T0" fmla="*/ 92 w 211"/>
                <a:gd name="T1" fmla="*/ 36 h 202"/>
                <a:gd name="T2" fmla="*/ 0 w 211"/>
                <a:gd name="T3" fmla="*/ 169 h 202"/>
                <a:gd name="T4" fmla="*/ 276 w 211"/>
                <a:gd name="T5" fmla="*/ 148 h 202"/>
                <a:gd name="T6" fmla="*/ 301 w 211"/>
                <a:gd name="T7" fmla="*/ 192 h 202"/>
                <a:gd name="T8" fmla="*/ 366 w 211"/>
                <a:gd name="T9" fmla="*/ 197 h 202"/>
                <a:gd name="T10" fmla="*/ 469 w 211"/>
                <a:gd name="T11" fmla="*/ 293 h 202"/>
                <a:gd name="T12" fmla="*/ 546 w 211"/>
                <a:gd name="T13" fmla="*/ 577 h 202"/>
                <a:gd name="T14" fmla="*/ 666 w 211"/>
                <a:gd name="T15" fmla="*/ 676 h 202"/>
                <a:gd name="T16" fmla="*/ 737 w 211"/>
                <a:gd name="T17" fmla="*/ 368 h 202"/>
                <a:gd name="T18" fmla="*/ 829 w 211"/>
                <a:gd name="T19" fmla="*/ 561 h 202"/>
                <a:gd name="T20" fmla="*/ 850 w 211"/>
                <a:gd name="T21" fmla="*/ 521 h 202"/>
                <a:gd name="T22" fmla="*/ 906 w 211"/>
                <a:gd name="T23" fmla="*/ 705 h 202"/>
                <a:gd name="T24" fmla="*/ 967 w 211"/>
                <a:gd name="T25" fmla="*/ 713 h 202"/>
                <a:gd name="T26" fmla="*/ 1030 w 211"/>
                <a:gd name="T27" fmla="*/ 1006 h 202"/>
                <a:gd name="T28" fmla="*/ 1122 w 211"/>
                <a:gd name="T29" fmla="*/ 1098 h 202"/>
                <a:gd name="T30" fmla="*/ 1166 w 211"/>
                <a:gd name="T31" fmla="*/ 1211 h 202"/>
                <a:gd name="T32" fmla="*/ 1419 w 211"/>
                <a:gd name="T33" fmla="*/ 1420 h 202"/>
                <a:gd name="T34" fmla="*/ 1227 w 211"/>
                <a:gd name="T35" fmla="*/ 793 h 202"/>
                <a:gd name="T36" fmla="*/ 890 w 211"/>
                <a:gd name="T37" fmla="*/ 316 h 202"/>
                <a:gd name="T38" fmla="*/ 484 w 211"/>
                <a:gd name="T39" fmla="*/ 63 h 202"/>
                <a:gd name="T40" fmla="*/ 316 w 211"/>
                <a:gd name="T41" fmla="*/ 29 h 202"/>
                <a:gd name="T42" fmla="*/ 100 w 211"/>
                <a:gd name="T43" fmla="*/ 21 h 2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11" h="202">
                  <a:moveTo>
                    <a:pt x="13" y="5"/>
                  </a:moveTo>
                  <a:cubicBezTo>
                    <a:pt x="12" y="12"/>
                    <a:pt x="2" y="17"/>
                    <a:pt x="0" y="24"/>
                  </a:cubicBezTo>
                  <a:cubicBezTo>
                    <a:pt x="11" y="35"/>
                    <a:pt x="25" y="17"/>
                    <a:pt x="39" y="21"/>
                  </a:cubicBezTo>
                  <a:cubicBezTo>
                    <a:pt x="41" y="21"/>
                    <a:pt x="42" y="26"/>
                    <a:pt x="43" y="27"/>
                  </a:cubicBezTo>
                  <a:cubicBezTo>
                    <a:pt x="46" y="28"/>
                    <a:pt x="49" y="27"/>
                    <a:pt x="52" y="28"/>
                  </a:cubicBezTo>
                  <a:cubicBezTo>
                    <a:pt x="64" y="30"/>
                    <a:pt x="64" y="30"/>
                    <a:pt x="67" y="42"/>
                  </a:cubicBezTo>
                  <a:cubicBezTo>
                    <a:pt x="69" y="56"/>
                    <a:pt x="75" y="69"/>
                    <a:pt x="78" y="82"/>
                  </a:cubicBezTo>
                  <a:cubicBezTo>
                    <a:pt x="81" y="92"/>
                    <a:pt x="94" y="125"/>
                    <a:pt x="95" y="96"/>
                  </a:cubicBezTo>
                  <a:cubicBezTo>
                    <a:pt x="95" y="89"/>
                    <a:pt x="92" y="52"/>
                    <a:pt x="105" y="52"/>
                  </a:cubicBezTo>
                  <a:cubicBezTo>
                    <a:pt x="112" y="51"/>
                    <a:pt x="116" y="75"/>
                    <a:pt x="118" y="80"/>
                  </a:cubicBezTo>
                  <a:cubicBezTo>
                    <a:pt x="119" y="78"/>
                    <a:pt x="121" y="76"/>
                    <a:pt x="121" y="74"/>
                  </a:cubicBezTo>
                  <a:cubicBezTo>
                    <a:pt x="131" y="75"/>
                    <a:pt x="126" y="95"/>
                    <a:pt x="129" y="100"/>
                  </a:cubicBezTo>
                  <a:cubicBezTo>
                    <a:pt x="131" y="105"/>
                    <a:pt x="135" y="109"/>
                    <a:pt x="138" y="101"/>
                  </a:cubicBezTo>
                  <a:cubicBezTo>
                    <a:pt x="147" y="113"/>
                    <a:pt x="137" y="130"/>
                    <a:pt x="147" y="143"/>
                  </a:cubicBezTo>
                  <a:cubicBezTo>
                    <a:pt x="151" y="148"/>
                    <a:pt x="157" y="151"/>
                    <a:pt x="160" y="156"/>
                  </a:cubicBezTo>
                  <a:cubicBezTo>
                    <a:pt x="164" y="161"/>
                    <a:pt x="164" y="167"/>
                    <a:pt x="166" y="172"/>
                  </a:cubicBezTo>
                  <a:cubicBezTo>
                    <a:pt x="170" y="181"/>
                    <a:pt x="190" y="201"/>
                    <a:pt x="202" y="202"/>
                  </a:cubicBezTo>
                  <a:cubicBezTo>
                    <a:pt x="211" y="171"/>
                    <a:pt x="186" y="139"/>
                    <a:pt x="175" y="113"/>
                  </a:cubicBezTo>
                  <a:cubicBezTo>
                    <a:pt x="164" y="88"/>
                    <a:pt x="145" y="65"/>
                    <a:pt x="127" y="45"/>
                  </a:cubicBezTo>
                  <a:cubicBezTo>
                    <a:pt x="112" y="30"/>
                    <a:pt x="88" y="17"/>
                    <a:pt x="69" y="9"/>
                  </a:cubicBezTo>
                  <a:cubicBezTo>
                    <a:pt x="61" y="6"/>
                    <a:pt x="53" y="5"/>
                    <a:pt x="45" y="4"/>
                  </a:cubicBezTo>
                  <a:cubicBezTo>
                    <a:pt x="36" y="4"/>
                    <a:pt x="23" y="0"/>
                    <a:pt x="14" y="3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0" name="Freeform 55">
              <a:extLst>
                <a:ext uri="{FF2B5EF4-FFF2-40B4-BE49-F238E27FC236}">
                  <a16:creationId xmlns:a16="http://schemas.microsoft.com/office/drawing/2014/main" id="{837F8DAD-B774-446C-8EAC-494A22803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931"/>
              <a:ext cx="381" cy="603"/>
            </a:xfrm>
            <a:custGeom>
              <a:avLst/>
              <a:gdLst>
                <a:gd name="T0" fmla="*/ 0 w 199"/>
                <a:gd name="T1" fmla="*/ 132 h 315"/>
                <a:gd name="T2" fmla="*/ 205 w 199"/>
                <a:gd name="T3" fmla="*/ 36 h 315"/>
                <a:gd name="T4" fmla="*/ 521 w 199"/>
                <a:gd name="T5" fmla="*/ 100 h 315"/>
                <a:gd name="T6" fmla="*/ 781 w 199"/>
                <a:gd name="T7" fmla="*/ 176 h 315"/>
                <a:gd name="T8" fmla="*/ 869 w 199"/>
                <a:gd name="T9" fmla="*/ 322 h 315"/>
                <a:gd name="T10" fmla="*/ 1275 w 199"/>
                <a:gd name="T11" fmla="*/ 660 h 315"/>
                <a:gd name="T12" fmla="*/ 1367 w 199"/>
                <a:gd name="T13" fmla="*/ 1059 h 315"/>
                <a:gd name="T14" fmla="*/ 1359 w 199"/>
                <a:gd name="T15" fmla="*/ 1390 h 315"/>
                <a:gd name="T16" fmla="*/ 1356 w 199"/>
                <a:gd name="T17" fmla="*/ 1564 h 315"/>
                <a:gd name="T18" fmla="*/ 1298 w 199"/>
                <a:gd name="T19" fmla="*/ 1688 h 315"/>
                <a:gd name="T20" fmla="*/ 1227 w 199"/>
                <a:gd name="T21" fmla="*/ 1924 h 315"/>
                <a:gd name="T22" fmla="*/ 982 w 199"/>
                <a:gd name="T23" fmla="*/ 2209 h 315"/>
                <a:gd name="T24" fmla="*/ 1199 w 199"/>
                <a:gd name="T25" fmla="*/ 1495 h 315"/>
                <a:gd name="T26" fmla="*/ 1066 w 199"/>
                <a:gd name="T27" fmla="*/ 766 h 315"/>
                <a:gd name="T28" fmla="*/ 773 w 199"/>
                <a:gd name="T29" fmla="*/ 377 h 315"/>
                <a:gd name="T30" fmla="*/ 616 w 199"/>
                <a:gd name="T31" fmla="*/ 281 h 315"/>
                <a:gd name="T32" fmla="*/ 450 w 199"/>
                <a:gd name="T33" fmla="*/ 161 h 315"/>
                <a:gd name="T34" fmla="*/ 285 w 199"/>
                <a:gd name="T35" fmla="*/ 113 h 315"/>
                <a:gd name="T36" fmla="*/ 140 w 199"/>
                <a:gd name="T37" fmla="*/ 132 h 3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9" h="315">
                  <a:moveTo>
                    <a:pt x="0" y="19"/>
                  </a:moveTo>
                  <a:cubicBezTo>
                    <a:pt x="8" y="19"/>
                    <a:pt x="19" y="8"/>
                    <a:pt x="29" y="5"/>
                  </a:cubicBezTo>
                  <a:cubicBezTo>
                    <a:pt x="45" y="0"/>
                    <a:pt x="59" y="11"/>
                    <a:pt x="74" y="14"/>
                  </a:cubicBezTo>
                  <a:cubicBezTo>
                    <a:pt x="87" y="17"/>
                    <a:pt x="100" y="16"/>
                    <a:pt x="111" y="25"/>
                  </a:cubicBezTo>
                  <a:cubicBezTo>
                    <a:pt x="117" y="31"/>
                    <a:pt x="118" y="40"/>
                    <a:pt x="124" y="46"/>
                  </a:cubicBezTo>
                  <a:cubicBezTo>
                    <a:pt x="140" y="65"/>
                    <a:pt x="168" y="70"/>
                    <a:pt x="182" y="94"/>
                  </a:cubicBezTo>
                  <a:cubicBezTo>
                    <a:pt x="192" y="113"/>
                    <a:pt x="191" y="131"/>
                    <a:pt x="195" y="151"/>
                  </a:cubicBezTo>
                  <a:cubicBezTo>
                    <a:pt x="199" y="168"/>
                    <a:pt x="197" y="181"/>
                    <a:pt x="194" y="198"/>
                  </a:cubicBezTo>
                  <a:cubicBezTo>
                    <a:pt x="193" y="206"/>
                    <a:pt x="194" y="215"/>
                    <a:pt x="193" y="223"/>
                  </a:cubicBezTo>
                  <a:cubicBezTo>
                    <a:pt x="193" y="233"/>
                    <a:pt x="190" y="233"/>
                    <a:pt x="185" y="241"/>
                  </a:cubicBezTo>
                  <a:cubicBezTo>
                    <a:pt x="178" y="250"/>
                    <a:pt x="179" y="263"/>
                    <a:pt x="175" y="274"/>
                  </a:cubicBezTo>
                  <a:cubicBezTo>
                    <a:pt x="172" y="285"/>
                    <a:pt x="154" y="315"/>
                    <a:pt x="140" y="315"/>
                  </a:cubicBezTo>
                  <a:cubicBezTo>
                    <a:pt x="156" y="282"/>
                    <a:pt x="171" y="250"/>
                    <a:pt x="171" y="213"/>
                  </a:cubicBezTo>
                  <a:cubicBezTo>
                    <a:pt x="172" y="177"/>
                    <a:pt x="167" y="142"/>
                    <a:pt x="152" y="109"/>
                  </a:cubicBezTo>
                  <a:cubicBezTo>
                    <a:pt x="142" y="86"/>
                    <a:pt x="129" y="70"/>
                    <a:pt x="110" y="54"/>
                  </a:cubicBezTo>
                  <a:cubicBezTo>
                    <a:pt x="103" y="48"/>
                    <a:pt x="95" y="45"/>
                    <a:pt x="88" y="40"/>
                  </a:cubicBezTo>
                  <a:cubicBezTo>
                    <a:pt x="79" y="34"/>
                    <a:pt x="74" y="27"/>
                    <a:pt x="64" y="23"/>
                  </a:cubicBezTo>
                  <a:cubicBezTo>
                    <a:pt x="57" y="21"/>
                    <a:pt x="49" y="16"/>
                    <a:pt x="41" y="16"/>
                  </a:cubicBezTo>
                  <a:cubicBezTo>
                    <a:pt x="33" y="16"/>
                    <a:pt x="28" y="21"/>
                    <a:pt x="20" y="19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1" name="Freeform 56">
              <a:extLst>
                <a:ext uri="{FF2B5EF4-FFF2-40B4-BE49-F238E27FC236}">
                  <a16:creationId xmlns:a16="http://schemas.microsoft.com/office/drawing/2014/main" id="{288301D3-8495-4A48-8B3C-A2F35138A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" y="946"/>
              <a:ext cx="337" cy="335"/>
            </a:xfrm>
            <a:custGeom>
              <a:avLst/>
              <a:gdLst>
                <a:gd name="T0" fmla="*/ 15 w 176"/>
                <a:gd name="T1" fmla="*/ 147 h 175"/>
                <a:gd name="T2" fmla="*/ 701 w 176"/>
                <a:gd name="T3" fmla="*/ 260 h 175"/>
                <a:gd name="T4" fmla="*/ 954 w 176"/>
                <a:gd name="T5" fmla="*/ 521 h 175"/>
                <a:gd name="T6" fmla="*/ 1019 w 176"/>
                <a:gd name="T7" fmla="*/ 616 h 175"/>
                <a:gd name="T8" fmla="*/ 1097 w 176"/>
                <a:gd name="T9" fmla="*/ 697 h 175"/>
                <a:gd name="T10" fmla="*/ 1181 w 176"/>
                <a:gd name="T11" fmla="*/ 890 h 175"/>
                <a:gd name="T12" fmla="*/ 1206 w 176"/>
                <a:gd name="T13" fmla="*/ 1074 h 175"/>
                <a:gd name="T14" fmla="*/ 1222 w 176"/>
                <a:gd name="T15" fmla="*/ 1227 h 175"/>
                <a:gd name="T16" fmla="*/ 1199 w 176"/>
                <a:gd name="T17" fmla="*/ 1227 h 175"/>
                <a:gd name="T18" fmla="*/ 1143 w 176"/>
                <a:gd name="T19" fmla="*/ 997 h 175"/>
                <a:gd name="T20" fmla="*/ 1005 w 176"/>
                <a:gd name="T21" fmla="*/ 722 h 175"/>
                <a:gd name="T22" fmla="*/ 753 w 176"/>
                <a:gd name="T23" fmla="*/ 392 h 175"/>
                <a:gd name="T24" fmla="*/ 107 w 176"/>
                <a:gd name="T25" fmla="*/ 124 h 175"/>
                <a:gd name="T26" fmla="*/ 0 w 176"/>
                <a:gd name="T27" fmla="*/ 132 h 1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6" h="175">
                  <a:moveTo>
                    <a:pt x="2" y="21"/>
                  </a:moveTo>
                  <a:cubicBezTo>
                    <a:pt x="36" y="0"/>
                    <a:pt x="71" y="18"/>
                    <a:pt x="100" y="37"/>
                  </a:cubicBezTo>
                  <a:cubicBezTo>
                    <a:pt x="116" y="47"/>
                    <a:pt x="124" y="61"/>
                    <a:pt x="136" y="74"/>
                  </a:cubicBezTo>
                  <a:cubicBezTo>
                    <a:pt x="140" y="79"/>
                    <a:pt x="142" y="83"/>
                    <a:pt x="145" y="88"/>
                  </a:cubicBezTo>
                  <a:cubicBezTo>
                    <a:pt x="149" y="93"/>
                    <a:pt x="152" y="94"/>
                    <a:pt x="156" y="99"/>
                  </a:cubicBezTo>
                  <a:cubicBezTo>
                    <a:pt x="160" y="103"/>
                    <a:pt x="166" y="120"/>
                    <a:pt x="168" y="127"/>
                  </a:cubicBezTo>
                  <a:cubicBezTo>
                    <a:pt x="170" y="135"/>
                    <a:pt x="170" y="144"/>
                    <a:pt x="172" y="153"/>
                  </a:cubicBezTo>
                  <a:cubicBezTo>
                    <a:pt x="174" y="161"/>
                    <a:pt x="176" y="167"/>
                    <a:pt x="174" y="175"/>
                  </a:cubicBezTo>
                  <a:cubicBezTo>
                    <a:pt x="174" y="175"/>
                    <a:pt x="172" y="175"/>
                    <a:pt x="171" y="175"/>
                  </a:cubicBezTo>
                  <a:cubicBezTo>
                    <a:pt x="168" y="164"/>
                    <a:pt x="168" y="153"/>
                    <a:pt x="163" y="142"/>
                  </a:cubicBezTo>
                  <a:cubicBezTo>
                    <a:pt x="157" y="129"/>
                    <a:pt x="150" y="116"/>
                    <a:pt x="143" y="103"/>
                  </a:cubicBezTo>
                  <a:cubicBezTo>
                    <a:pt x="134" y="85"/>
                    <a:pt x="126" y="65"/>
                    <a:pt x="107" y="56"/>
                  </a:cubicBezTo>
                  <a:cubicBezTo>
                    <a:pt x="75" y="40"/>
                    <a:pt x="54" y="12"/>
                    <a:pt x="15" y="18"/>
                  </a:cubicBezTo>
                  <a:cubicBezTo>
                    <a:pt x="10" y="19"/>
                    <a:pt x="5" y="19"/>
                    <a:pt x="0" y="19"/>
                  </a:cubicBezTo>
                </a:path>
              </a:pathLst>
            </a:custGeom>
            <a:solidFill>
              <a:srgbClr val="E5A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2" name="Freeform 57">
              <a:extLst>
                <a:ext uri="{FF2B5EF4-FFF2-40B4-BE49-F238E27FC236}">
                  <a16:creationId xmlns:a16="http://schemas.microsoft.com/office/drawing/2014/main" id="{4815716A-E244-42F1-BBA6-367F58D69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5" y="1249"/>
              <a:ext cx="48" cy="239"/>
            </a:xfrm>
            <a:custGeom>
              <a:avLst/>
              <a:gdLst>
                <a:gd name="T0" fmla="*/ 132 w 25"/>
                <a:gd name="T1" fmla="*/ 0 h 125"/>
                <a:gd name="T2" fmla="*/ 156 w 25"/>
                <a:gd name="T3" fmla="*/ 69 h 125"/>
                <a:gd name="T4" fmla="*/ 148 w 25"/>
                <a:gd name="T5" fmla="*/ 189 h 125"/>
                <a:gd name="T6" fmla="*/ 169 w 25"/>
                <a:gd name="T7" fmla="*/ 337 h 125"/>
                <a:gd name="T8" fmla="*/ 148 w 25"/>
                <a:gd name="T9" fmla="*/ 468 h 125"/>
                <a:gd name="T10" fmla="*/ 115 w 25"/>
                <a:gd name="T11" fmla="*/ 606 h 125"/>
                <a:gd name="T12" fmla="*/ 92 w 25"/>
                <a:gd name="T13" fmla="*/ 706 h 125"/>
                <a:gd name="T14" fmla="*/ 0 w 25"/>
                <a:gd name="T15" fmla="*/ 858 h 125"/>
                <a:gd name="T16" fmla="*/ 44 w 25"/>
                <a:gd name="T17" fmla="*/ 742 h 125"/>
                <a:gd name="T18" fmla="*/ 63 w 25"/>
                <a:gd name="T19" fmla="*/ 621 h 125"/>
                <a:gd name="T20" fmla="*/ 92 w 25"/>
                <a:gd name="T21" fmla="*/ 421 h 125"/>
                <a:gd name="T22" fmla="*/ 108 w 25"/>
                <a:gd name="T23" fmla="*/ 184 h 125"/>
                <a:gd name="T24" fmla="*/ 121 w 25"/>
                <a:gd name="T25" fmla="*/ 29 h 1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125">
                  <a:moveTo>
                    <a:pt x="19" y="0"/>
                  </a:moveTo>
                  <a:cubicBezTo>
                    <a:pt x="20" y="3"/>
                    <a:pt x="22" y="6"/>
                    <a:pt x="22" y="10"/>
                  </a:cubicBezTo>
                  <a:cubicBezTo>
                    <a:pt x="23" y="16"/>
                    <a:pt x="22" y="21"/>
                    <a:pt x="21" y="27"/>
                  </a:cubicBezTo>
                  <a:cubicBezTo>
                    <a:pt x="21" y="34"/>
                    <a:pt x="25" y="41"/>
                    <a:pt x="24" y="48"/>
                  </a:cubicBezTo>
                  <a:cubicBezTo>
                    <a:pt x="23" y="55"/>
                    <a:pt x="21" y="60"/>
                    <a:pt x="21" y="67"/>
                  </a:cubicBezTo>
                  <a:cubicBezTo>
                    <a:pt x="20" y="75"/>
                    <a:pt x="19" y="79"/>
                    <a:pt x="16" y="87"/>
                  </a:cubicBezTo>
                  <a:cubicBezTo>
                    <a:pt x="13" y="91"/>
                    <a:pt x="14" y="96"/>
                    <a:pt x="13" y="101"/>
                  </a:cubicBezTo>
                  <a:cubicBezTo>
                    <a:pt x="12" y="105"/>
                    <a:pt x="5" y="125"/>
                    <a:pt x="0" y="123"/>
                  </a:cubicBezTo>
                  <a:cubicBezTo>
                    <a:pt x="1" y="117"/>
                    <a:pt x="5" y="112"/>
                    <a:pt x="6" y="106"/>
                  </a:cubicBezTo>
                  <a:cubicBezTo>
                    <a:pt x="8" y="101"/>
                    <a:pt x="8" y="95"/>
                    <a:pt x="9" y="89"/>
                  </a:cubicBezTo>
                  <a:cubicBezTo>
                    <a:pt x="10" y="79"/>
                    <a:pt x="12" y="70"/>
                    <a:pt x="13" y="60"/>
                  </a:cubicBezTo>
                  <a:cubicBezTo>
                    <a:pt x="14" y="48"/>
                    <a:pt x="14" y="37"/>
                    <a:pt x="15" y="26"/>
                  </a:cubicBezTo>
                  <a:cubicBezTo>
                    <a:pt x="16" y="21"/>
                    <a:pt x="12" y="7"/>
                    <a:pt x="17" y="4"/>
                  </a:cubicBezTo>
                </a:path>
              </a:pathLst>
            </a:custGeom>
            <a:solidFill>
              <a:srgbClr val="E5A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3" name="Freeform 58">
              <a:extLst>
                <a:ext uri="{FF2B5EF4-FFF2-40B4-BE49-F238E27FC236}">
                  <a16:creationId xmlns:a16="http://schemas.microsoft.com/office/drawing/2014/main" id="{87645A0C-6961-43ED-B09F-1F147DBA6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8" y="1120"/>
              <a:ext cx="367" cy="255"/>
            </a:xfrm>
            <a:custGeom>
              <a:avLst/>
              <a:gdLst>
                <a:gd name="T0" fmla="*/ 29 w 192"/>
                <a:gd name="T1" fmla="*/ 23 h 133"/>
                <a:gd name="T2" fmla="*/ 8 w 192"/>
                <a:gd name="T3" fmla="*/ 92 h 133"/>
                <a:gd name="T4" fmla="*/ 69 w 192"/>
                <a:gd name="T5" fmla="*/ 107 h 133"/>
                <a:gd name="T6" fmla="*/ 145 w 192"/>
                <a:gd name="T7" fmla="*/ 132 h 133"/>
                <a:gd name="T8" fmla="*/ 245 w 192"/>
                <a:gd name="T9" fmla="*/ 121 h 133"/>
                <a:gd name="T10" fmla="*/ 313 w 192"/>
                <a:gd name="T11" fmla="*/ 100 h 133"/>
                <a:gd name="T12" fmla="*/ 392 w 192"/>
                <a:gd name="T13" fmla="*/ 100 h 133"/>
                <a:gd name="T14" fmla="*/ 537 w 192"/>
                <a:gd name="T15" fmla="*/ 113 h 133"/>
                <a:gd name="T16" fmla="*/ 593 w 192"/>
                <a:gd name="T17" fmla="*/ 132 h 133"/>
                <a:gd name="T18" fmla="*/ 677 w 192"/>
                <a:gd name="T19" fmla="*/ 148 h 133"/>
                <a:gd name="T20" fmla="*/ 726 w 192"/>
                <a:gd name="T21" fmla="*/ 176 h 133"/>
                <a:gd name="T22" fmla="*/ 766 w 192"/>
                <a:gd name="T23" fmla="*/ 253 h 133"/>
                <a:gd name="T24" fmla="*/ 866 w 192"/>
                <a:gd name="T25" fmla="*/ 284 h 133"/>
                <a:gd name="T26" fmla="*/ 971 w 192"/>
                <a:gd name="T27" fmla="*/ 385 h 133"/>
                <a:gd name="T28" fmla="*/ 1151 w 192"/>
                <a:gd name="T29" fmla="*/ 592 h 133"/>
                <a:gd name="T30" fmla="*/ 1263 w 192"/>
                <a:gd name="T31" fmla="*/ 769 h 133"/>
                <a:gd name="T32" fmla="*/ 1294 w 192"/>
                <a:gd name="T33" fmla="*/ 853 h 133"/>
                <a:gd name="T34" fmla="*/ 1334 w 192"/>
                <a:gd name="T35" fmla="*/ 938 h 133"/>
                <a:gd name="T36" fmla="*/ 1300 w 192"/>
                <a:gd name="T37" fmla="*/ 817 h 133"/>
                <a:gd name="T38" fmla="*/ 1218 w 192"/>
                <a:gd name="T39" fmla="*/ 637 h 133"/>
                <a:gd name="T40" fmla="*/ 1103 w 192"/>
                <a:gd name="T41" fmla="*/ 416 h 133"/>
                <a:gd name="T42" fmla="*/ 971 w 192"/>
                <a:gd name="T43" fmla="*/ 213 h 133"/>
                <a:gd name="T44" fmla="*/ 782 w 192"/>
                <a:gd name="T45" fmla="*/ 100 h 133"/>
                <a:gd name="T46" fmla="*/ 698 w 192"/>
                <a:gd name="T47" fmla="*/ 63 h 133"/>
                <a:gd name="T48" fmla="*/ 614 w 192"/>
                <a:gd name="T49" fmla="*/ 29 h 133"/>
                <a:gd name="T50" fmla="*/ 537 w 192"/>
                <a:gd name="T51" fmla="*/ 15 h 133"/>
                <a:gd name="T52" fmla="*/ 461 w 192"/>
                <a:gd name="T53" fmla="*/ 15 h 133"/>
                <a:gd name="T54" fmla="*/ 245 w 192"/>
                <a:gd name="T55" fmla="*/ 36 h 133"/>
                <a:gd name="T56" fmla="*/ 153 w 192"/>
                <a:gd name="T57" fmla="*/ 48 h 133"/>
                <a:gd name="T58" fmla="*/ 40 w 192"/>
                <a:gd name="T59" fmla="*/ 44 h 13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92" h="133">
                  <a:moveTo>
                    <a:pt x="4" y="3"/>
                  </a:moveTo>
                  <a:cubicBezTo>
                    <a:pt x="3" y="6"/>
                    <a:pt x="0" y="11"/>
                    <a:pt x="1" y="13"/>
                  </a:cubicBezTo>
                  <a:cubicBezTo>
                    <a:pt x="2" y="20"/>
                    <a:pt x="7" y="15"/>
                    <a:pt x="10" y="15"/>
                  </a:cubicBezTo>
                  <a:cubicBezTo>
                    <a:pt x="14" y="15"/>
                    <a:pt x="17" y="19"/>
                    <a:pt x="21" y="19"/>
                  </a:cubicBezTo>
                  <a:cubicBezTo>
                    <a:pt x="27" y="19"/>
                    <a:pt x="31" y="18"/>
                    <a:pt x="35" y="17"/>
                  </a:cubicBezTo>
                  <a:cubicBezTo>
                    <a:pt x="38" y="16"/>
                    <a:pt x="42" y="14"/>
                    <a:pt x="45" y="14"/>
                  </a:cubicBezTo>
                  <a:cubicBezTo>
                    <a:pt x="49" y="13"/>
                    <a:pt x="52" y="14"/>
                    <a:pt x="56" y="14"/>
                  </a:cubicBezTo>
                  <a:cubicBezTo>
                    <a:pt x="64" y="13"/>
                    <a:pt x="70" y="11"/>
                    <a:pt x="77" y="16"/>
                  </a:cubicBezTo>
                  <a:cubicBezTo>
                    <a:pt x="81" y="19"/>
                    <a:pt x="80" y="19"/>
                    <a:pt x="85" y="19"/>
                  </a:cubicBezTo>
                  <a:cubicBezTo>
                    <a:pt x="90" y="19"/>
                    <a:pt x="93" y="19"/>
                    <a:pt x="97" y="21"/>
                  </a:cubicBezTo>
                  <a:cubicBezTo>
                    <a:pt x="99" y="22"/>
                    <a:pt x="102" y="23"/>
                    <a:pt x="104" y="25"/>
                  </a:cubicBezTo>
                  <a:cubicBezTo>
                    <a:pt x="108" y="28"/>
                    <a:pt x="107" y="32"/>
                    <a:pt x="110" y="36"/>
                  </a:cubicBezTo>
                  <a:cubicBezTo>
                    <a:pt x="114" y="41"/>
                    <a:pt x="119" y="39"/>
                    <a:pt x="124" y="40"/>
                  </a:cubicBezTo>
                  <a:cubicBezTo>
                    <a:pt x="131" y="42"/>
                    <a:pt x="135" y="50"/>
                    <a:pt x="139" y="55"/>
                  </a:cubicBezTo>
                  <a:cubicBezTo>
                    <a:pt x="147" y="66"/>
                    <a:pt x="157" y="74"/>
                    <a:pt x="165" y="84"/>
                  </a:cubicBezTo>
                  <a:cubicBezTo>
                    <a:pt x="172" y="92"/>
                    <a:pt x="177" y="99"/>
                    <a:pt x="181" y="109"/>
                  </a:cubicBezTo>
                  <a:cubicBezTo>
                    <a:pt x="183" y="113"/>
                    <a:pt x="184" y="117"/>
                    <a:pt x="185" y="121"/>
                  </a:cubicBezTo>
                  <a:cubicBezTo>
                    <a:pt x="187" y="124"/>
                    <a:pt x="188" y="131"/>
                    <a:pt x="191" y="133"/>
                  </a:cubicBezTo>
                  <a:cubicBezTo>
                    <a:pt x="192" y="129"/>
                    <a:pt x="188" y="121"/>
                    <a:pt x="186" y="116"/>
                  </a:cubicBezTo>
                  <a:cubicBezTo>
                    <a:pt x="183" y="107"/>
                    <a:pt x="178" y="99"/>
                    <a:pt x="174" y="90"/>
                  </a:cubicBezTo>
                  <a:cubicBezTo>
                    <a:pt x="169" y="80"/>
                    <a:pt x="164" y="69"/>
                    <a:pt x="158" y="59"/>
                  </a:cubicBezTo>
                  <a:cubicBezTo>
                    <a:pt x="153" y="50"/>
                    <a:pt x="147" y="37"/>
                    <a:pt x="139" y="30"/>
                  </a:cubicBezTo>
                  <a:cubicBezTo>
                    <a:pt x="131" y="22"/>
                    <a:pt x="121" y="18"/>
                    <a:pt x="112" y="14"/>
                  </a:cubicBezTo>
                  <a:cubicBezTo>
                    <a:pt x="108" y="12"/>
                    <a:pt x="104" y="10"/>
                    <a:pt x="100" y="9"/>
                  </a:cubicBezTo>
                  <a:cubicBezTo>
                    <a:pt x="96" y="8"/>
                    <a:pt x="92" y="5"/>
                    <a:pt x="88" y="4"/>
                  </a:cubicBezTo>
                  <a:cubicBezTo>
                    <a:pt x="84" y="3"/>
                    <a:pt x="81" y="3"/>
                    <a:pt x="77" y="2"/>
                  </a:cubicBezTo>
                  <a:cubicBezTo>
                    <a:pt x="72" y="0"/>
                    <a:pt x="70" y="1"/>
                    <a:pt x="66" y="2"/>
                  </a:cubicBezTo>
                  <a:cubicBezTo>
                    <a:pt x="56" y="3"/>
                    <a:pt x="46" y="5"/>
                    <a:pt x="35" y="5"/>
                  </a:cubicBezTo>
                  <a:cubicBezTo>
                    <a:pt x="30" y="5"/>
                    <a:pt x="27" y="7"/>
                    <a:pt x="22" y="7"/>
                  </a:cubicBezTo>
                  <a:cubicBezTo>
                    <a:pt x="18" y="8"/>
                    <a:pt x="9" y="9"/>
                    <a:pt x="6" y="6"/>
                  </a:cubicBezTo>
                </a:path>
              </a:pathLst>
            </a:custGeom>
            <a:solidFill>
              <a:srgbClr val="E5A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4" name="Freeform 59">
              <a:extLst>
                <a:ext uri="{FF2B5EF4-FFF2-40B4-BE49-F238E27FC236}">
                  <a16:creationId xmlns:a16="http://schemas.microsoft.com/office/drawing/2014/main" id="{E948D25F-11B5-4510-B005-B0D075B18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" y="1025"/>
              <a:ext cx="165" cy="63"/>
            </a:xfrm>
            <a:custGeom>
              <a:avLst/>
              <a:gdLst>
                <a:gd name="T0" fmla="*/ 44 w 86"/>
                <a:gd name="T1" fmla="*/ 145 h 33"/>
                <a:gd name="T2" fmla="*/ 148 w 86"/>
                <a:gd name="T3" fmla="*/ 116 h 33"/>
                <a:gd name="T4" fmla="*/ 253 w 86"/>
                <a:gd name="T5" fmla="*/ 48 h 33"/>
                <a:gd name="T6" fmla="*/ 309 w 86"/>
                <a:gd name="T7" fmla="*/ 29 h 33"/>
                <a:gd name="T8" fmla="*/ 324 w 86"/>
                <a:gd name="T9" fmla="*/ 76 h 33"/>
                <a:gd name="T10" fmla="*/ 393 w 86"/>
                <a:gd name="T11" fmla="*/ 15 h 33"/>
                <a:gd name="T12" fmla="*/ 445 w 86"/>
                <a:gd name="T13" fmla="*/ 69 h 33"/>
                <a:gd name="T14" fmla="*/ 445 w 86"/>
                <a:gd name="T15" fmla="*/ 69 h 33"/>
                <a:gd name="T16" fmla="*/ 522 w 86"/>
                <a:gd name="T17" fmla="*/ 84 h 33"/>
                <a:gd name="T18" fmla="*/ 593 w 86"/>
                <a:gd name="T19" fmla="*/ 92 h 33"/>
                <a:gd name="T20" fmla="*/ 560 w 86"/>
                <a:gd name="T21" fmla="*/ 168 h 33"/>
                <a:gd name="T22" fmla="*/ 516 w 86"/>
                <a:gd name="T23" fmla="*/ 193 h 33"/>
                <a:gd name="T24" fmla="*/ 478 w 86"/>
                <a:gd name="T25" fmla="*/ 132 h 33"/>
                <a:gd name="T26" fmla="*/ 376 w 86"/>
                <a:gd name="T27" fmla="*/ 113 h 33"/>
                <a:gd name="T28" fmla="*/ 269 w 86"/>
                <a:gd name="T29" fmla="*/ 139 h 33"/>
                <a:gd name="T30" fmla="*/ 213 w 86"/>
                <a:gd name="T31" fmla="*/ 145 h 33"/>
                <a:gd name="T32" fmla="*/ 132 w 86"/>
                <a:gd name="T33" fmla="*/ 139 h 33"/>
                <a:gd name="T34" fmla="*/ 69 w 86"/>
                <a:gd name="T35" fmla="*/ 200 h 33"/>
                <a:gd name="T36" fmla="*/ 8 w 86"/>
                <a:gd name="T37" fmla="*/ 221 h 33"/>
                <a:gd name="T38" fmla="*/ 8 w 86"/>
                <a:gd name="T39" fmla="*/ 181 h 3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6" h="33">
                  <a:moveTo>
                    <a:pt x="6" y="21"/>
                  </a:moveTo>
                  <a:cubicBezTo>
                    <a:pt x="10" y="20"/>
                    <a:pt x="19" y="8"/>
                    <a:pt x="21" y="17"/>
                  </a:cubicBezTo>
                  <a:cubicBezTo>
                    <a:pt x="28" y="15"/>
                    <a:pt x="29" y="9"/>
                    <a:pt x="36" y="7"/>
                  </a:cubicBezTo>
                  <a:cubicBezTo>
                    <a:pt x="35" y="7"/>
                    <a:pt x="45" y="4"/>
                    <a:pt x="44" y="4"/>
                  </a:cubicBezTo>
                  <a:cubicBezTo>
                    <a:pt x="48" y="4"/>
                    <a:pt x="49" y="7"/>
                    <a:pt x="46" y="11"/>
                  </a:cubicBezTo>
                  <a:cubicBezTo>
                    <a:pt x="53" y="12"/>
                    <a:pt x="51" y="5"/>
                    <a:pt x="56" y="2"/>
                  </a:cubicBezTo>
                  <a:cubicBezTo>
                    <a:pt x="61" y="0"/>
                    <a:pt x="66" y="5"/>
                    <a:pt x="63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7" y="11"/>
                    <a:pt x="71" y="11"/>
                    <a:pt x="74" y="12"/>
                  </a:cubicBezTo>
                  <a:cubicBezTo>
                    <a:pt x="78" y="12"/>
                    <a:pt x="79" y="14"/>
                    <a:pt x="84" y="13"/>
                  </a:cubicBezTo>
                  <a:cubicBezTo>
                    <a:pt x="86" y="16"/>
                    <a:pt x="81" y="22"/>
                    <a:pt x="79" y="24"/>
                  </a:cubicBezTo>
                  <a:cubicBezTo>
                    <a:pt x="77" y="27"/>
                    <a:pt x="79" y="33"/>
                    <a:pt x="73" y="28"/>
                  </a:cubicBezTo>
                  <a:cubicBezTo>
                    <a:pt x="70" y="26"/>
                    <a:pt x="71" y="21"/>
                    <a:pt x="68" y="19"/>
                  </a:cubicBezTo>
                  <a:cubicBezTo>
                    <a:pt x="64" y="14"/>
                    <a:pt x="57" y="16"/>
                    <a:pt x="53" y="16"/>
                  </a:cubicBezTo>
                  <a:cubicBezTo>
                    <a:pt x="48" y="16"/>
                    <a:pt x="43" y="15"/>
                    <a:pt x="38" y="20"/>
                  </a:cubicBezTo>
                  <a:cubicBezTo>
                    <a:pt x="35" y="14"/>
                    <a:pt x="34" y="20"/>
                    <a:pt x="30" y="21"/>
                  </a:cubicBezTo>
                  <a:cubicBezTo>
                    <a:pt x="26" y="22"/>
                    <a:pt x="23" y="19"/>
                    <a:pt x="19" y="20"/>
                  </a:cubicBezTo>
                  <a:cubicBezTo>
                    <a:pt x="14" y="21"/>
                    <a:pt x="14" y="26"/>
                    <a:pt x="10" y="29"/>
                  </a:cubicBezTo>
                  <a:cubicBezTo>
                    <a:pt x="7" y="31"/>
                    <a:pt x="4" y="30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5" name="Freeform 60">
              <a:extLst>
                <a:ext uri="{FF2B5EF4-FFF2-40B4-BE49-F238E27FC236}">
                  <a16:creationId xmlns:a16="http://schemas.microsoft.com/office/drawing/2014/main" id="{AA18F750-6B59-46F9-9DF6-9148C7383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" y="1046"/>
              <a:ext cx="211" cy="182"/>
            </a:xfrm>
            <a:custGeom>
              <a:avLst/>
              <a:gdLst>
                <a:gd name="T0" fmla="*/ 113 w 110"/>
                <a:gd name="T1" fmla="*/ 21 h 95"/>
                <a:gd name="T2" fmla="*/ 205 w 110"/>
                <a:gd name="T3" fmla="*/ 0 h 95"/>
                <a:gd name="T4" fmla="*/ 184 w 110"/>
                <a:gd name="T5" fmla="*/ 92 h 95"/>
                <a:gd name="T6" fmla="*/ 276 w 110"/>
                <a:gd name="T7" fmla="*/ 92 h 95"/>
                <a:gd name="T8" fmla="*/ 324 w 110"/>
                <a:gd name="T9" fmla="*/ 161 h 95"/>
                <a:gd name="T10" fmla="*/ 416 w 110"/>
                <a:gd name="T11" fmla="*/ 125 h 95"/>
                <a:gd name="T12" fmla="*/ 453 w 110"/>
                <a:gd name="T13" fmla="*/ 216 h 95"/>
                <a:gd name="T14" fmla="*/ 501 w 110"/>
                <a:gd name="T15" fmla="*/ 284 h 95"/>
                <a:gd name="T16" fmla="*/ 501 w 110"/>
                <a:gd name="T17" fmla="*/ 316 h 95"/>
                <a:gd name="T18" fmla="*/ 522 w 110"/>
                <a:gd name="T19" fmla="*/ 385 h 95"/>
                <a:gd name="T20" fmla="*/ 608 w 110"/>
                <a:gd name="T21" fmla="*/ 301 h 95"/>
                <a:gd name="T22" fmla="*/ 593 w 110"/>
                <a:gd name="T23" fmla="*/ 368 h 95"/>
                <a:gd name="T24" fmla="*/ 614 w 110"/>
                <a:gd name="T25" fmla="*/ 414 h 95"/>
                <a:gd name="T26" fmla="*/ 648 w 110"/>
                <a:gd name="T27" fmla="*/ 444 h 95"/>
                <a:gd name="T28" fmla="*/ 714 w 110"/>
                <a:gd name="T29" fmla="*/ 469 h 95"/>
                <a:gd name="T30" fmla="*/ 654 w 110"/>
                <a:gd name="T31" fmla="*/ 546 h 95"/>
                <a:gd name="T32" fmla="*/ 669 w 110"/>
                <a:gd name="T33" fmla="*/ 628 h 95"/>
                <a:gd name="T34" fmla="*/ 614 w 110"/>
                <a:gd name="T35" fmla="*/ 584 h 95"/>
                <a:gd name="T36" fmla="*/ 614 w 110"/>
                <a:gd name="T37" fmla="*/ 485 h 95"/>
                <a:gd name="T38" fmla="*/ 537 w 110"/>
                <a:gd name="T39" fmla="*/ 492 h 95"/>
                <a:gd name="T40" fmla="*/ 478 w 110"/>
                <a:gd name="T41" fmla="*/ 429 h 95"/>
                <a:gd name="T42" fmla="*/ 424 w 110"/>
                <a:gd name="T43" fmla="*/ 444 h 95"/>
                <a:gd name="T44" fmla="*/ 401 w 110"/>
                <a:gd name="T45" fmla="*/ 368 h 95"/>
                <a:gd name="T46" fmla="*/ 409 w 110"/>
                <a:gd name="T47" fmla="*/ 268 h 95"/>
                <a:gd name="T48" fmla="*/ 376 w 110"/>
                <a:gd name="T49" fmla="*/ 284 h 95"/>
                <a:gd name="T50" fmla="*/ 338 w 110"/>
                <a:gd name="T51" fmla="*/ 197 h 95"/>
                <a:gd name="T52" fmla="*/ 324 w 110"/>
                <a:gd name="T53" fmla="*/ 293 h 95"/>
                <a:gd name="T54" fmla="*/ 247 w 110"/>
                <a:gd name="T55" fmla="*/ 245 h 95"/>
                <a:gd name="T56" fmla="*/ 140 w 110"/>
                <a:gd name="T57" fmla="*/ 289 h 95"/>
                <a:gd name="T58" fmla="*/ 129 w 110"/>
                <a:gd name="T59" fmla="*/ 161 h 95"/>
                <a:gd name="T60" fmla="*/ 63 w 110"/>
                <a:gd name="T61" fmla="*/ 161 h 95"/>
                <a:gd name="T62" fmla="*/ 69 w 110"/>
                <a:gd name="T63" fmla="*/ 84 h 95"/>
                <a:gd name="T64" fmla="*/ 0 w 110"/>
                <a:gd name="T65" fmla="*/ 29 h 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0" h="95">
                  <a:moveTo>
                    <a:pt x="16" y="3"/>
                  </a:moveTo>
                  <a:cubicBezTo>
                    <a:pt x="21" y="3"/>
                    <a:pt x="26" y="4"/>
                    <a:pt x="29" y="0"/>
                  </a:cubicBezTo>
                  <a:cubicBezTo>
                    <a:pt x="32" y="5"/>
                    <a:pt x="30" y="11"/>
                    <a:pt x="26" y="13"/>
                  </a:cubicBezTo>
                  <a:cubicBezTo>
                    <a:pt x="30" y="19"/>
                    <a:pt x="35" y="12"/>
                    <a:pt x="39" y="13"/>
                  </a:cubicBezTo>
                  <a:cubicBezTo>
                    <a:pt x="44" y="15"/>
                    <a:pt x="37" y="23"/>
                    <a:pt x="46" y="23"/>
                  </a:cubicBezTo>
                  <a:cubicBezTo>
                    <a:pt x="52" y="24"/>
                    <a:pt x="54" y="18"/>
                    <a:pt x="59" y="18"/>
                  </a:cubicBezTo>
                  <a:cubicBezTo>
                    <a:pt x="66" y="18"/>
                    <a:pt x="68" y="26"/>
                    <a:pt x="64" y="31"/>
                  </a:cubicBezTo>
                  <a:cubicBezTo>
                    <a:pt x="70" y="32"/>
                    <a:pt x="69" y="35"/>
                    <a:pt x="71" y="40"/>
                  </a:cubicBezTo>
                  <a:cubicBezTo>
                    <a:pt x="71" y="42"/>
                    <a:pt x="71" y="43"/>
                    <a:pt x="71" y="45"/>
                  </a:cubicBezTo>
                  <a:cubicBezTo>
                    <a:pt x="73" y="50"/>
                    <a:pt x="79" y="51"/>
                    <a:pt x="74" y="55"/>
                  </a:cubicBezTo>
                  <a:cubicBezTo>
                    <a:pt x="79" y="54"/>
                    <a:pt x="82" y="41"/>
                    <a:pt x="86" y="43"/>
                  </a:cubicBezTo>
                  <a:cubicBezTo>
                    <a:pt x="91" y="46"/>
                    <a:pt x="84" y="49"/>
                    <a:pt x="84" y="52"/>
                  </a:cubicBezTo>
                  <a:cubicBezTo>
                    <a:pt x="84" y="56"/>
                    <a:pt x="85" y="56"/>
                    <a:pt x="87" y="59"/>
                  </a:cubicBezTo>
                  <a:cubicBezTo>
                    <a:pt x="87" y="59"/>
                    <a:pt x="91" y="62"/>
                    <a:pt x="92" y="63"/>
                  </a:cubicBezTo>
                  <a:cubicBezTo>
                    <a:pt x="94" y="64"/>
                    <a:pt x="99" y="65"/>
                    <a:pt x="101" y="67"/>
                  </a:cubicBezTo>
                  <a:cubicBezTo>
                    <a:pt x="110" y="74"/>
                    <a:pt x="99" y="78"/>
                    <a:pt x="93" y="78"/>
                  </a:cubicBezTo>
                  <a:cubicBezTo>
                    <a:pt x="92" y="81"/>
                    <a:pt x="96" y="87"/>
                    <a:pt x="95" y="89"/>
                  </a:cubicBezTo>
                  <a:cubicBezTo>
                    <a:pt x="92" y="95"/>
                    <a:pt x="87" y="87"/>
                    <a:pt x="87" y="83"/>
                  </a:cubicBezTo>
                  <a:cubicBezTo>
                    <a:pt x="86" y="78"/>
                    <a:pt x="89" y="74"/>
                    <a:pt x="87" y="69"/>
                  </a:cubicBezTo>
                  <a:cubicBezTo>
                    <a:pt x="82" y="59"/>
                    <a:pt x="80" y="70"/>
                    <a:pt x="76" y="70"/>
                  </a:cubicBezTo>
                  <a:cubicBezTo>
                    <a:pt x="70" y="70"/>
                    <a:pt x="71" y="63"/>
                    <a:pt x="68" y="61"/>
                  </a:cubicBezTo>
                  <a:cubicBezTo>
                    <a:pt x="63" y="58"/>
                    <a:pt x="65" y="63"/>
                    <a:pt x="60" y="63"/>
                  </a:cubicBezTo>
                  <a:cubicBezTo>
                    <a:pt x="53" y="63"/>
                    <a:pt x="54" y="58"/>
                    <a:pt x="57" y="52"/>
                  </a:cubicBezTo>
                  <a:cubicBezTo>
                    <a:pt x="60" y="46"/>
                    <a:pt x="62" y="46"/>
                    <a:pt x="58" y="38"/>
                  </a:cubicBezTo>
                  <a:cubicBezTo>
                    <a:pt x="57" y="39"/>
                    <a:pt x="55" y="39"/>
                    <a:pt x="53" y="40"/>
                  </a:cubicBezTo>
                  <a:cubicBezTo>
                    <a:pt x="52" y="36"/>
                    <a:pt x="53" y="27"/>
                    <a:pt x="48" y="28"/>
                  </a:cubicBezTo>
                  <a:cubicBezTo>
                    <a:pt x="41" y="30"/>
                    <a:pt x="48" y="39"/>
                    <a:pt x="46" y="42"/>
                  </a:cubicBezTo>
                  <a:cubicBezTo>
                    <a:pt x="42" y="52"/>
                    <a:pt x="29" y="45"/>
                    <a:pt x="35" y="35"/>
                  </a:cubicBezTo>
                  <a:cubicBezTo>
                    <a:pt x="27" y="28"/>
                    <a:pt x="27" y="43"/>
                    <a:pt x="20" y="41"/>
                  </a:cubicBezTo>
                  <a:cubicBezTo>
                    <a:pt x="12" y="39"/>
                    <a:pt x="17" y="27"/>
                    <a:pt x="18" y="23"/>
                  </a:cubicBezTo>
                  <a:cubicBezTo>
                    <a:pt x="16" y="22"/>
                    <a:pt x="10" y="24"/>
                    <a:pt x="9" y="23"/>
                  </a:cubicBezTo>
                  <a:cubicBezTo>
                    <a:pt x="6" y="20"/>
                    <a:pt x="8" y="14"/>
                    <a:pt x="10" y="12"/>
                  </a:cubicBezTo>
                  <a:cubicBezTo>
                    <a:pt x="7" y="8"/>
                    <a:pt x="4" y="6"/>
                    <a:pt x="0" y="4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6" name="Freeform 61">
              <a:extLst>
                <a:ext uri="{FF2B5EF4-FFF2-40B4-BE49-F238E27FC236}">
                  <a16:creationId xmlns:a16="http://schemas.microsoft.com/office/drawing/2014/main" id="{B1B2C31E-4672-4B8C-9977-F8E864D00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" y="1185"/>
              <a:ext cx="67" cy="188"/>
            </a:xfrm>
            <a:custGeom>
              <a:avLst/>
              <a:gdLst>
                <a:gd name="T0" fmla="*/ 100 w 35"/>
                <a:gd name="T1" fmla="*/ 23 h 98"/>
                <a:gd name="T2" fmla="*/ 153 w 35"/>
                <a:gd name="T3" fmla="*/ 36 h 98"/>
                <a:gd name="T4" fmla="*/ 168 w 35"/>
                <a:gd name="T5" fmla="*/ 56 h 98"/>
                <a:gd name="T6" fmla="*/ 216 w 35"/>
                <a:gd name="T7" fmla="*/ 63 h 98"/>
                <a:gd name="T8" fmla="*/ 216 w 35"/>
                <a:gd name="T9" fmla="*/ 113 h 98"/>
                <a:gd name="T10" fmla="*/ 209 w 35"/>
                <a:gd name="T11" fmla="*/ 161 h 98"/>
                <a:gd name="T12" fmla="*/ 232 w 35"/>
                <a:gd name="T13" fmla="*/ 192 h 98"/>
                <a:gd name="T14" fmla="*/ 216 w 35"/>
                <a:gd name="T15" fmla="*/ 247 h 98"/>
                <a:gd name="T16" fmla="*/ 224 w 35"/>
                <a:gd name="T17" fmla="*/ 309 h 98"/>
                <a:gd name="T18" fmla="*/ 197 w 35"/>
                <a:gd name="T19" fmla="*/ 345 h 98"/>
                <a:gd name="T20" fmla="*/ 224 w 35"/>
                <a:gd name="T21" fmla="*/ 376 h 98"/>
                <a:gd name="T22" fmla="*/ 232 w 35"/>
                <a:gd name="T23" fmla="*/ 416 h 98"/>
                <a:gd name="T24" fmla="*/ 191 w 35"/>
                <a:gd name="T25" fmla="*/ 460 h 98"/>
                <a:gd name="T26" fmla="*/ 209 w 35"/>
                <a:gd name="T27" fmla="*/ 545 h 98"/>
                <a:gd name="T28" fmla="*/ 161 w 35"/>
                <a:gd name="T29" fmla="*/ 585 h 98"/>
                <a:gd name="T30" fmla="*/ 184 w 35"/>
                <a:gd name="T31" fmla="*/ 629 h 98"/>
                <a:gd name="T32" fmla="*/ 132 w 35"/>
                <a:gd name="T33" fmla="*/ 677 h 98"/>
                <a:gd name="T34" fmla="*/ 121 w 35"/>
                <a:gd name="T35" fmla="*/ 508 h 98"/>
                <a:gd name="T36" fmla="*/ 132 w 35"/>
                <a:gd name="T37" fmla="*/ 493 h 98"/>
                <a:gd name="T38" fmla="*/ 113 w 35"/>
                <a:gd name="T39" fmla="*/ 460 h 98"/>
                <a:gd name="T40" fmla="*/ 92 w 35"/>
                <a:gd name="T41" fmla="*/ 437 h 98"/>
                <a:gd name="T42" fmla="*/ 113 w 35"/>
                <a:gd name="T43" fmla="*/ 393 h 98"/>
                <a:gd name="T44" fmla="*/ 84 w 35"/>
                <a:gd name="T45" fmla="*/ 353 h 98"/>
                <a:gd name="T46" fmla="*/ 124 w 35"/>
                <a:gd name="T47" fmla="*/ 317 h 98"/>
                <a:gd name="T48" fmla="*/ 113 w 35"/>
                <a:gd name="T49" fmla="*/ 292 h 98"/>
                <a:gd name="T50" fmla="*/ 77 w 35"/>
                <a:gd name="T51" fmla="*/ 297 h 98"/>
                <a:gd name="T52" fmla="*/ 107 w 35"/>
                <a:gd name="T53" fmla="*/ 224 h 98"/>
                <a:gd name="T54" fmla="*/ 69 w 35"/>
                <a:gd name="T55" fmla="*/ 224 h 98"/>
                <a:gd name="T56" fmla="*/ 77 w 35"/>
                <a:gd name="T57" fmla="*/ 176 h 98"/>
                <a:gd name="T58" fmla="*/ 40 w 35"/>
                <a:gd name="T59" fmla="*/ 113 h 98"/>
                <a:gd name="T60" fmla="*/ 56 w 35"/>
                <a:gd name="T61" fmla="*/ 0 h 9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5" h="98">
                  <a:moveTo>
                    <a:pt x="14" y="3"/>
                  </a:moveTo>
                  <a:cubicBezTo>
                    <a:pt x="15" y="0"/>
                    <a:pt x="20" y="4"/>
                    <a:pt x="22" y="5"/>
                  </a:cubicBezTo>
                  <a:cubicBezTo>
                    <a:pt x="23" y="7"/>
                    <a:pt x="23" y="7"/>
                    <a:pt x="24" y="8"/>
                  </a:cubicBezTo>
                  <a:cubicBezTo>
                    <a:pt x="26" y="9"/>
                    <a:pt x="29" y="8"/>
                    <a:pt x="31" y="9"/>
                  </a:cubicBezTo>
                  <a:cubicBezTo>
                    <a:pt x="35" y="10"/>
                    <a:pt x="33" y="13"/>
                    <a:pt x="31" y="16"/>
                  </a:cubicBezTo>
                  <a:cubicBezTo>
                    <a:pt x="29" y="19"/>
                    <a:pt x="27" y="20"/>
                    <a:pt x="30" y="23"/>
                  </a:cubicBezTo>
                  <a:cubicBezTo>
                    <a:pt x="32" y="25"/>
                    <a:pt x="34" y="24"/>
                    <a:pt x="33" y="27"/>
                  </a:cubicBezTo>
                  <a:cubicBezTo>
                    <a:pt x="31" y="32"/>
                    <a:pt x="27" y="30"/>
                    <a:pt x="31" y="35"/>
                  </a:cubicBezTo>
                  <a:cubicBezTo>
                    <a:pt x="33" y="38"/>
                    <a:pt x="34" y="41"/>
                    <a:pt x="32" y="44"/>
                  </a:cubicBezTo>
                  <a:cubicBezTo>
                    <a:pt x="31" y="46"/>
                    <a:pt x="28" y="46"/>
                    <a:pt x="28" y="49"/>
                  </a:cubicBezTo>
                  <a:cubicBezTo>
                    <a:pt x="29" y="50"/>
                    <a:pt x="31" y="52"/>
                    <a:pt x="32" y="53"/>
                  </a:cubicBezTo>
                  <a:cubicBezTo>
                    <a:pt x="33" y="54"/>
                    <a:pt x="34" y="57"/>
                    <a:pt x="33" y="59"/>
                  </a:cubicBezTo>
                  <a:cubicBezTo>
                    <a:pt x="32" y="63"/>
                    <a:pt x="27" y="62"/>
                    <a:pt x="27" y="65"/>
                  </a:cubicBezTo>
                  <a:cubicBezTo>
                    <a:pt x="26" y="69"/>
                    <a:pt x="32" y="72"/>
                    <a:pt x="30" y="77"/>
                  </a:cubicBezTo>
                  <a:cubicBezTo>
                    <a:pt x="28" y="79"/>
                    <a:pt x="24" y="80"/>
                    <a:pt x="23" y="83"/>
                  </a:cubicBezTo>
                  <a:cubicBezTo>
                    <a:pt x="23" y="84"/>
                    <a:pt x="26" y="87"/>
                    <a:pt x="26" y="89"/>
                  </a:cubicBezTo>
                  <a:cubicBezTo>
                    <a:pt x="27" y="93"/>
                    <a:pt x="23" y="98"/>
                    <a:pt x="19" y="96"/>
                  </a:cubicBezTo>
                  <a:cubicBezTo>
                    <a:pt x="10" y="92"/>
                    <a:pt x="14" y="78"/>
                    <a:pt x="17" y="72"/>
                  </a:cubicBezTo>
                  <a:cubicBezTo>
                    <a:pt x="18" y="71"/>
                    <a:pt x="19" y="71"/>
                    <a:pt x="19" y="70"/>
                  </a:cubicBezTo>
                  <a:cubicBezTo>
                    <a:pt x="19" y="68"/>
                    <a:pt x="17" y="66"/>
                    <a:pt x="16" y="65"/>
                  </a:cubicBezTo>
                  <a:cubicBezTo>
                    <a:pt x="14" y="64"/>
                    <a:pt x="14" y="64"/>
                    <a:pt x="13" y="62"/>
                  </a:cubicBezTo>
                  <a:cubicBezTo>
                    <a:pt x="13" y="60"/>
                    <a:pt x="15" y="57"/>
                    <a:pt x="16" y="56"/>
                  </a:cubicBezTo>
                  <a:cubicBezTo>
                    <a:pt x="18" y="50"/>
                    <a:pt x="15" y="54"/>
                    <a:pt x="12" y="50"/>
                  </a:cubicBezTo>
                  <a:cubicBezTo>
                    <a:pt x="10" y="47"/>
                    <a:pt x="17" y="40"/>
                    <a:pt x="18" y="45"/>
                  </a:cubicBezTo>
                  <a:cubicBezTo>
                    <a:pt x="18" y="44"/>
                    <a:pt x="18" y="41"/>
                    <a:pt x="16" y="41"/>
                  </a:cubicBezTo>
                  <a:cubicBezTo>
                    <a:pt x="15" y="40"/>
                    <a:pt x="13" y="42"/>
                    <a:pt x="11" y="42"/>
                  </a:cubicBezTo>
                  <a:cubicBezTo>
                    <a:pt x="6" y="35"/>
                    <a:pt x="15" y="36"/>
                    <a:pt x="15" y="32"/>
                  </a:cubicBezTo>
                  <a:cubicBezTo>
                    <a:pt x="14" y="32"/>
                    <a:pt x="11" y="33"/>
                    <a:pt x="10" y="32"/>
                  </a:cubicBezTo>
                  <a:cubicBezTo>
                    <a:pt x="8" y="31"/>
                    <a:pt x="10" y="27"/>
                    <a:pt x="11" y="25"/>
                  </a:cubicBezTo>
                  <a:cubicBezTo>
                    <a:pt x="7" y="33"/>
                    <a:pt x="6" y="18"/>
                    <a:pt x="6" y="16"/>
                  </a:cubicBezTo>
                  <a:cubicBezTo>
                    <a:pt x="0" y="15"/>
                    <a:pt x="5" y="2"/>
                    <a:pt x="8" y="0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7" name="Freeform 62">
              <a:extLst>
                <a:ext uri="{FF2B5EF4-FFF2-40B4-BE49-F238E27FC236}">
                  <a16:creationId xmlns:a16="http://schemas.microsoft.com/office/drawing/2014/main" id="{A85887DE-4BC6-4D5B-A095-3D335D48B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1295"/>
              <a:ext cx="52" cy="151"/>
            </a:xfrm>
            <a:custGeom>
              <a:avLst/>
              <a:gdLst>
                <a:gd name="T0" fmla="*/ 92 w 27"/>
                <a:gd name="T1" fmla="*/ 29 h 79"/>
                <a:gd name="T2" fmla="*/ 85 w 27"/>
                <a:gd name="T3" fmla="*/ 84 h 79"/>
                <a:gd name="T4" fmla="*/ 116 w 27"/>
                <a:gd name="T5" fmla="*/ 105 h 79"/>
                <a:gd name="T6" fmla="*/ 123 w 27"/>
                <a:gd name="T7" fmla="*/ 189 h 79"/>
                <a:gd name="T8" fmla="*/ 123 w 27"/>
                <a:gd name="T9" fmla="*/ 245 h 79"/>
                <a:gd name="T10" fmla="*/ 144 w 27"/>
                <a:gd name="T11" fmla="*/ 313 h 79"/>
                <a:gd name="T12" fmla="*/ 129 w 27"/>
                <a:gd name="T13" fmla="*/ 369 h 79"/>
                <a:gd name="T14" fmla="*/ 144 w 27"/>
                <a:gd name="T15" fmla="*/ 453 h 79"/>
                <a:gd name="T16" fmla="*/ 129 w 27"/>
                <a:gd name="T17" fmla="*/ 497 h 79"/>
                <a:gd name="T18" fmla="*/ 148 w 27"/>
                <a:gd name="T19" fmla="*/ 552 h 79"/>
                <a:gd name="T20" fmla="*/ 123 w 27"/>
                <a:gd name="T21" fmla="*/ 434 h 79"/>
                <a:gd name="T22" fmla="*/ 92 w 27"/>
                <a:gd name="T23" fmla="*/ 384 h 79"/>
                <a:gd name="T24" fmla="*/ 77 w 27"/>
                <a:gd name="T25" fmla="*/ 350 h 79"/>
                <a:gd name="T26" fmla="*/ 44 w 27"/>
                <a:gd name="T27" fmla="*/ 350 h 79"/>
                <a:gd name="T28" fmla="*/ 23 w 27"/>
                <a:gd name="T29" fmla="*/ 252 h 79"/>
                <a:gd name="T30" fmla="*/ 0 w 27"/>
                <a:gd name="T31" fmla="*/ 176 h 79"/>
                <a:gd name="T32" fmla="*/ 23 w 27"/>
                <a:gd name="T33" fmla="*/ 113 h 79"/>
                <a:gd name="T34" fmla="*/ 8 w 27"/>
                <a:gd name="T35" fmla="*/ 69 h 79"/>
                <a:gd name="T36" fmla="*/ 48 w 27"/>
                <a:gd name="T37" fmla="*/ 0 h 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" h="79">
                  <a:moveTo>
                    <a:pt x="13" y="4"/>
                  </a:moveTo>
                  <a:cubicBezTo>
                    <a:pt x="13" y="6"/>
                    <a:pt x="11" y="10"/>
                    <a:pt x="12" y="12"/>
                  </a:cubicBezTo>
                  <a:cubicBezTo>
                    <a:pt x="12" y="15"/>
                    <a:pt x="14" y="14"/>
                    <a:pt x="16" y="15"/>
                  </a:cubicBezTo>
                  <a:cubicBezTo>
                    <a:pt x="21" y="17"/>
                    <a:pt x="22" y="24"/>
                    <a:pt x="17" y="27"/>
                  </a:cubicBezTo>
                  <a:cubicBezTo>
                    <a:pt x="22" y="27"/>
                    <a:pt x="19" y="34"/>
                    <a:pt x="17" y="35"/>
                  </a:cubicBezTo>
                  <a:cubicBezTo>
                    <a:pt x="22" y="35"/>
                    <a:pt x="23" y="42"/>
                    <a:pt x="20" y="45"/>
                  </a:cubicBezTo>
                  <a:cubicBezTo>
                    <a:pt x="25" y="46"/>
                    <a:pt x="18" y="51"/>
                    <a:pt x="18" y="53"/>
                  </a:cubicBezTo>
                  <a:cubicBezTo>
                    <a:pt x="18" y="57"/>
                    <a:pt x="27" y="62"/>
                    <a:pt x="20" y="65"/>
                  </a:cubicBezTo>
                  <a:cubicBezTo>
                    <a:pt x="27" y="67"/>
                    <a:pt x="18" y="78"/>
                    <a:pt x="18" y="71"/>
                  </a:cubicBezTo>
                  <a:cubicBezTo>
                    <a:pt x="21" y="70"/>
                    <a:pt x="23" y="77"/>
                    <a:pt x="21" y="79"/>
                  </a:cubicBezTo>
                  <a:cubicBezTo>
                    <a:pt x="14" y="76"/>
                    <a:pt x="18" y="67"/>
                    <a:pt x="17" y="62"/>
                  </a:cubicBezTo>
                  <a:cubicBezTo>
                    <a:pt x="16" y="59"/>
                    <a:pt x="14" y="58"/>
                    <a:pt x="13" y="55"/>
                  </a:cubicBezTo>
                  <a:cubicBezTo>
                    <a:pt x="12" y="54"/>
                    <a:pt x="12" y="51"/>
                    <a:pt x="11" y="50"/>
                  </a:cubicBezTo>
                  <a:cubicBezTo>
                    <a:pt x="10" y="50"/>
                    <a:pt x="8" y="51"/>
                    <a:pt x="6" y="50"/>
                  </a:cubicBezTo>
                  <a:cubicBezTo>
                    <a:pt x="1" y="48"/>
                    <a:pt x="4" y="40"/>
                    <a:pt x="3" y="36"/>
                  </a:cubicBezTo>
                  <a:cubicBezTo>
                    <a:pt x="2" y="32"/>
                    <a:pt x="0" y="29"/>
                    <a:pt x="0" y="25"/>
                  </a:cubicBezTo>
                  <a:cubicBezTo>
                    <a:pt x="1" y="22"/>
                    <a:pt x="3" y="18"/>
                    <a:pt x="3" y="16"/>
                  </a:cubicBezTo>
                  <a:cubicBezTo>
                    <a:pt x="2" y="14"/>
                    <a:pt x="1" y="12"/>
                    <a:pt x="1" y="10"/>
                  </a:cubicBezTo>
                  <a:cubicBezTo>
                    <a:pt x="1" y="6"/>
                    <a:pt x="3" y="0"/>
                    <a:pt x="7" y="0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8" name="Freeform 63">
              <a:extLst>
                <a:ext uri="{FF2B5EF4-FFF2-40B4-BE49-F238E27FC236}">
                  <a16:creationId xmlns:a16="http://schemas.microsoft.com/office/drawing/2014/main" id="{17AD668F-A3E6-4635-BAE2-0A2D12635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" y="1383"/>
              <a:ext cx="27" cy="107"/>
            </a:xfrm>
            <a:custGeom>
              <a:avLst/>
              <a:gdLst>
                <a:gd name="T0" fmla="*/ 37 w 14"/>
                <a:gd name="T1" fmla="*/ 36 h 56"/>
                <a:gd name="T2" fmla="*/ 44 w 14"/>
                <a:gd name="T3" fmla="*/ 29 h 56"/>
                <a:gd name="T4" fmla="*/ 71 w 14"/>
                <a:gd name="T5" fmla="*/ 76 h 56"/>
                <a:gd name="T6" fmla="*/ 85 w 14"/>
                <a:gd name="T7" fmla="*/ 145 h 56"/>
                <a:gd name="T8" fmla="*/ 100 w 14"/>
                <a:gd name="T9" fmla="*/ 183 h 56"/>
                <a:gd name="T10" fmla="*/ 71 w 14"/>
                <a:gd name="T11" fmla="*/ 224 h 56"/>
                <a:gd name="T12" fmla="*/ 85 w 14"/>
                <a:gd name="T13" fmla="*/ 285 h 56"/>
                <a:gd name="T14" fmla="*/ 79 w 14"/>
                <a:gd name="T15" fmla="*/ 313 h 56"/>
                <a:gd name="T16" fmla="*/ 37 w 14"/>
                <a:gd name="T17" fmla="*/ 376 h 56"/>
                <a:gd name="T18" fmla="*/ 15 w 14"/>
                <a:gd name="T19" fmla="*/ 384 h 56"/>
                <a:gd name="T20" fmla="*/ 0 w 14"/>
                <a:gd name="T21" fmla="*/ 321 h 56"/>
                <a:gd name="T22" fmla="*/ 29 w 14"/>
                <a:gd name="T23" fmla="*/ 277 h 56"/>
                <a:gd name="T24" fmla="*/ 15 w 14"/>
                <a:gd name="T25" fmla="*/ 245 h 56"/>
                <a:gd name="T26" fmla="*/ 8 w 14"/>
                <a:gd name="T27" fmla="*/ 201 h 56"/>
                <a:gd name="T28" fmla="*/ 23 w 14"/>
                <a:gd name="T29" fmla="*/ 176 h 56"/>
                <a:gd name="T30" fmla="*/ 15 w 14"/>
                <a:gd name="T31" fmla="*/ 161 h 56"/>
                <a:gd name="T32" fmla="*/ 0 w 14"/>
                <a:gd name="T33" fmla="*/ 124 h 56"/>
                <a:gd name="T34" fmla="*/ 8 w 14"/>
                <a:gd name="T35" fmla="*/ 61 h 56"/>
                <a:gd name="T36" fmla="*/ 29 w 14"/>
                <a:gd name="T37" fmla="*/ 15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4" h="56">
                  <a:moveTo>
                    <a:pt x="5" y="5"/>
                  </a:moveTo>
                  <a:cubicBezTo>
                    <a:pt x="5" y="5"/>
                    <a:pt x="6" y="4"/>
                    <a:pt x="6" y="4"/>
                  </a:cubicBezTo>
                  <a:cubicBezTo>
                    <a:pt x="8" y="7"/>
                    <a:pt x="9" y="9"/>
                    <a:pt x="10" y="11"/>
                  </a:cubicBezTo>
                  <a:cubicBezTo>
                    <a:pt x="11" y="14"/>
                    <a:pt x="11" y="18"/>
                    <a:pt x="12" y="21"/>
                  </a:cubicBezTo>
                  <a:cubicBezTo>
                    <a:pt x="13" y="23"/>
                    <a:pt x="14" y="24"/>
                    <a:pt x="14" y="26"/>
                  </a:cubicBezTo>
                  <a:cubicBezTo>
                    <a:pt x="14" y="29"/>
                    <a:pt x="11" y="30"/>
                    <a:pt x="10" y="32"/>
                  </a:cubicBezTo>
                  <a:cubicBezTo>
                    <a:pt x="8" y="35"/>
                    <a:pt x="12" y="37"/>
                    <a:pt x="12" y="41"/>
                  </a:cubicBezTo>
                  <a:cubicBezTo>
                    <a:pt x="13" y="42"/>
                    <a:pt x="12" y="43"/>
                    <a:pt x="11" y="45"/>
                  </a:cubicBezTo>
                  <a:cubicBezTo>
                    <a:pt x="10" y="49"/>
                    <a:pt x="9" y="51"/>
                    <a:pt x="5" y="54"/>
                  </a:cubicBezTo>
                  <a:cubicBezTo>
                    <a:pt x="3" y="55"/>
                    <a:pt x="3" y="56"/>
                    <a:pt x="2" y="55"/>
                  </a:cubicBezTo>
                  <a:cubicBezTo>
                    <a:pt x="0" y="54"/>
                    <a:pt x="0" y="47"/>
                    <a:pt x="0" y="46"/>
                  </a:cubicBezTo>
                  <a:cubicBezTo>
                    <a:pt x="1" y="43"/>
                    <a:pt x="3" y="42"/>
                    <a:pt x="4" y="40"/>
                  </a:cubicBezTo>
                  <a:cubicBezTo>
                    <a:pt x="5" y="38"/>
                    <a:pt x="4" y="37"/>
                    <a:pt x="2" y="35"/>
                  </a:cubicBezTo>
                  <a:cubicBezTo>
                    <a:pt x="1" y="32"/>
                    <a:pt x="0" y="31"/>
                    <a:pt x="1" y="29"/>
                  </a:cubicBezTo>
                  <a:cubicBezTo>
                    <a:pt x="1" y="27"/>
                    <a:pt x="3" y="26"/>
                    <a:pt x="3" y="25"/>
                  </a:cubicBezTo>
                  <a:cubicBezTo>
                    <a:pt x="3" y="24"/>
                    <a:pt x="2" y="24"/>
                    <a:pt x="2" y="23"/>
                  </a:cubicBezTo>
                  <a:cubicBezTo>
                    <a:pt x="1" y="21"/>
                    <a:pt x="0" y="20"/>
                    <a:pt x="0" y="18"/>
                  </a:cubicBezTo>
                  <a:cubicBezTo>
                    <a:pt x="0" y="15"/>
                    <a:pt x="1" y="12"/>
                    <a:pt x="1" y="9"/>
                  </a:cubicBezTo>
                  <a:cubicBezTo>
                    <a:pt x="1" y="7"/>
                    <a:pt x="0" y="0"/>
                    <a:pt x="4" y="2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9" name="Freeform 64">
              <a:extLst>
                <a:ext uri="{FF2B5EF4-FFF2-40B4-BE49-F238E27FC236}">
                  <a16:creationId xmlns:a16="http://schemas.microsoft.com/office/drawing/2014/main" id="{9773AD4C-0F8B-4C18-9E2B-E85ED5A8A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" y="1032"/>
              <a:ext cx="124" cy="77"/>
            </a:xfrm>
            <a:custGeom>
              <a:avLst/>
              <a:gdLst>
                <a:gd name="T0" fmla="*/ 353 w 65"/>
                <a:gd name="T1" fmla="*/ 15 h 40"/>
                <a:gd name="T2" fmla="*/ 284 w 65"/>
                <a:gd name="T3" fmla="*/ 29 h 40"/>
                <a:gd name="T4" fmla="*/ 237 w 65"/>
                <a:gd name="T5" fmla="*/ 77 h 40"/>
                <a:gd name="T6" fmla="*/ 153 w 65"/>
                <a:gd name="T7" fmla="*/ 100 h 40"/>
                <a:gd name="T8" fmla="*/ 113 w 65"/>
                <a:gd name="T9" fmla="*/ 144 h 40"/>
                <a:gd name="T10" fmla="*/ 48 w 65"/>
                <a:gd name="T11" fmla="*/ 229 h 40"/>
                <a:gd name="T12" fmla="*/ 55 w 65"/>
                <a:gd name="T13" fmla="*/ 271 h 40"/>
                <a:gd name="T14" fmla="*/ 208 w 65"/>
                <a:gd name="T15" fmla="*/ 216 h 40"/>
                <a:gd name="T16" fmla="*/ 313 w 65"/>
                <a:gd name="T17" fmla="*/ 156 h 40"/>
                <a:gd name="T18" fmla="*/ 412 w 65"/>
                <a:gd name="T19" fmla="*/ 123 h 40"/>
                <a:gd name="T20" fmla="*/ 397 w 65"/>
                <a:gd name="T21" fmla="*/ 0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5" h="40">
                  <a:moveTo>
                    <a:pt x="51" y="2"/>
                  </a:moveTo>
                  <a:cubicBezTo>
                    <a:pt x="47" y="2"/>
                    <a:pt x="44" y="2"/>
                    <a:pt x="41" y="4"/>
                  </a:cubicBezTo>
                  <a:cubicBezTo>
                    <a:pt x="38" y="5"/>
                    <a:pt x="37" y="9"/>
                    <a:pt x="34" y="11"/>
                  </a:cubicBezTo>
                  <a:cubicBezTo>
                    <a:pt x="31" y="13"/>
                    <a:pt x="26" y="12"/>
                    <a:pt x="22" y="14"/>
                  </a:cubicBezTo>
                  <a:cubicBezTo>
                    <a:pt x="19" y="16"/>
                    <a:pt x="18" y="18"/>
                    <a:pt x="16" y="20"/>
                  </a:cubicBezTo>
                  <a:cubicBezTo>
                    <a:pt x="13" y="25"/>
                    <a:pt x="10" y="28"/>
                    <a:pt x="7" y="32"/>
                  </a:cubicBezTo>
                  <a:cubicBezTo>
                    <a:pt x="2" y="37"/>
                    <a:pt x="0" y="40"/>
                    <a:pt x="8" y="38"/>
                  </a:cubicBezTo>
                  <a:cubicBezTo>
                    <a:pt x="17" y="35"/>
                    <a:pt x="21" y="31"/>
                    <a:pt x="30" y="30"/>
                  </a:cubicBezTo>
                  <a:cubicBezTo>
                    <a:pt x="37" y="29"/>
                    <a:pt x="40" y="26"/>
                    <a:pt x="45" y="22"/>
                  </a:cubicBezTo>
                  <a:cubicBezTo>
                    <a:pt x="50" y="17"/>
                    <a:pt x="53" y="22"/>
                    <a:pt x="59" y="17"/>
                  </a:cubicBezTo>
                  <a:cubicBezTo>
                    <a:pt x="63" y="13"/>
                    <a:pt x="65" y="1"/>
                    <a:pt x="57" y="0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0" name="Freeform 65">
              <a:extLst>
                <a:ext uri="{FF2B5EF4-FFF2-40B4-BE49-F238E27FC236}">
                  <a16:creationId xmlns:a16="http://schemas.microsoft.com/office/drawing/2014/main" id="{AD7AC10B-7E08-4324-AC33-B7065CDB8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1076"/>
              <a:ext cx="28" cy="86"/>
            </a:xfrm>
            <a:custGeom>
              <a:avLst/>
              <a:gdLst>
                <a:gd name="T0" fmla="*/ 13 w 15"/>
                <a:gd name="T1" fmla="*/ 8 h 45"/>
                <a:gd name="T2" fmla="*/ 52 w 15"/>
                <a:gd name="T3" fmla="*/ 99 h 45"/>
                <a:gd name="T4" fmla="*/ 52 w 15"/>
                <a:gd name="T5" fmla="*/ 99 h 45"/>
                <a:gd name="T6" fmla="*/ 39 w 15"/>
                <a:gd name="T7" fmla="*/ 201 h 45"/>
                <a:gd name="T8" fmla="*/ 13 w 15"/>
                <a:gd name="T9" fmla="*/ 237 h 45"/>
                <a:gd name="T10" fmla="*/ 13 w 15"/>
                <a:gd name="T11" fmla="*/ 145 h 45"/>
                <a:gd name="T12" fmla="*/ 7 w 15"/>
                <a:gd name="T13" fmla="*/ 76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45">
                  <a:moveTo>
                    <a:pt x="2" y="1"/>
                  </a:moveTo>
                  <a:cubicBezTo>
                    <a:pt x="10" y="0"/>
                    <a:pt x="15" y="8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6"/>
                    <a:pt x="9" y="27"/>
                    <a:pt x="6" y="29"/>
                  </a:cubicBezTo>
                  <a:cubicBezTo>
                    <a:pt x="12" y="33"/>
                    <a:pt x="6" y="45"/>
                    <a:pt x="2" y="34"/>
                  </a:cubicBezTo>
                  <a:cubicBezTo>
                    <a:pt x="1" y="31"/>
                    <a:pt x="2" y="24"/>
                    <a:pt x="2" y="21"/>
                  </a:cubicBezTo>
                  <a:cubicBezTo>
                    <a:pt x="1" y="17"/>
                    <a:pt x="0" y="15"/>
                    <a:pt x="1" y="11"/>
                  </a:cubicBezTo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1" name="Freeform 66">
              <a:extLst>
                <a:ext uri="{FF2B5EF4-FFF2-40B4-BE49-F238E27FC236}">
                  <a16:creationId xmlns:a16="http://schemas.microsoft.com/office/drawing/2014/main" id="{8CE1D5C2-C566-444C-8866-F0263ECC1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" y="743"/>
              <a:ext cx="2112" cy="1256"/>
            </a:xfrm>
            <a:custGeom>
              <a:avLst/>
              <a:gdLst>
                <a:gd name="T0" fmla="*/ 3883 w 1103"/>
                <a:gd name="T1" fmla="*/ 4568 h 656"/>
                <a:gd name="T2" fmla="*/ 4902 w 1103"/>
                <a:gd name="T3" fmla="*/ 4505 h 656"/>
                <a:gd name="T4" fmla="*/ 5580 w 1103"/>
                <a:gd name="T5" fmla="*/ 3339 h 656"/>
                <a:gd name="T6" fmla="*/ 7190 w 1103"/>
                <a:gd name="T7" fmla="*/ 1895 h 656"/>
                <a:gd name="T8" fmla="*/ 5442 w 1103"/>
                <a:gd name="T9" fmla="*/ 121 h 656"/>
                <a:gd name="T10" fmla="*/ 4213 w 1103"/>
                <a:gd name="T11" fmla="*/ 1110 h 656"/>
                <a:gd name="T12" fmla="*/ 4052 w 1103"/>
                <a:gd name="T13" fmla="*/ 1434 h 656"/>
                <a:gd name="T14" fmla="*/ 3883 w 1103"/>
                <a:gd name="T15" fmla="*/ 1572 h 656"/>
                <a:gd name="T16" fmla="*/ 3860 w 1103"/>
                <a:gd name="T17" fmla="*/ 1572 h 656"/>
                <a:gd name="T18" fmla="*/ 3699 w 1103"/>
                <a:gd name="T19" fmla="*/ 1434 h 656"/>
                <a:gd name="T20" fmla="*/ 3539 w 1103"/>
                <a:gd name="T21" fmla="*/ 1110 h 656"/>
                <a:gd name="T22" fmla="*/ 2309 w 1103"/>
                <a:gd name="T23" fmla="*/ 121 h 656"/>
                <a:gd name="T24" fmla="*/ 561 w 1103"/>
                <a:gd name="T25" fmla="*/ 1895 h 656"/>
                <a:gd name="T26" fmla="*/ 2164 w 1103"/>
                <a:gd name="T27" fmla="*/ 3339 h 656"/>
                <a:gd name="T28" fmla="*/ 2849 w 1103"/>
                <a:gd name="T29" fmla="*/ 4505 h 656"/>
                <a:gd name="T30" fmla="*/ 3883 w 1103"/>
                <a:gd name="T31" fmla="*/ 4568 h 6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03" h="656">
                  <a:moveTo>
                    <a:pt x="553" y="651"/>
                  </a:moveTo>
                  <a:cubicBezTo>
                    <a:pt x="553" y="651"/>
                    <a:pt x="636" y="656"/>
                    <a:pt x="698" y="642"/>
                  </a:cubicBezTo>
                  <a:cubicBezTo>
                    <a:pt x="760" y="629"/>
                    <a:pt x="766" y="586"/>
                    <a:pt x="795" y="476"/>
                  </a:cubicBezTo>
                  <a:cubicBezTo>
                    <a:pt x="824" y="366"/>
                    <a:pt x="944" y="332"/>
                    <a:pt x="1024" y="270"/>
                  </a:cubicBezTo>
                  <a:cubicBezTo>
                    <a:pt x="1103" y="208"/>
                    <a:pt x="886" y="33"/>
                    <a:pt x="775" y="17"/>
                  </a:cubicBezTo>
                  <a:cubicBezTo>
                    <a:pt x="663" y="0"/>
                    <a:pt x="619" y="139"/>
                    <a:pt x="600" y="158"/>
                  </a:cubicBezTo>
                  <a:cubicBezTo>
                    <a:pt x="581" y="178"/>
                    <a:pt x="578" y="180"/>
                    <a:pt x="577" y="204"/>
                  </a:cubicBezTo>
                  <a:cubicBezTo>
                    <a:pt x="575" y="227"/>
                    <a:pt x="553" y="224"/>
                    <a:pt x="553" y="224"/>
                  </a:cubicBezTo>
                  <a:cubicBezTo>
                    <a:pt x="550" y="224"/>
                    <a:pt x="550" y="224"/>
                    <a:pt x="550" y="224"/>
                  </a:cubicBezTo>
                  <a:cubicBezTo>
                    <a:pt x="550" y="224"/>
                    <a:pt x="528" y="227"/>
                    <a:pt x="527" y="204"/>
                  </a:cubicBezTo>
                  <a:cubicBezTo>
                    <a:pt x="526" y="180"/>
                    <a:pt x="523" y="178"/>
                    <a:pt x="504" y="158"/>
                  </a:cubicBezTo>
                  <a:cubicBezTo>
                    <a:pt x="484" y="139"/>
                    <a:pt x="440" y="0"/>
                    <a:pt x="329" y="17"/>
                  </a:cubicBezTo>
                  <a:cubicBezTo>
                    <a:pt x="218" y="33"/>
                    <a:pt x="0" y="208"/>
                    <a:pt x="80" y="270"/>
                  </a:cubicBezTo>
                  <a:cubicBezTo>
                    <a:pt x="160" y="332"/>
                    <a:pt x="279" y="366"/>
                    <a:pt x="308" y="476"/>
                  </a:cubicBezTo>
                  <a:cubicBezTo>
                    <a:pt x="337" y="586"/>
                    <a:pt x="344" y="629"/>
                    <a:pt x="406" y="642"/>
                  </a:cubicBezTo>
                  <a:cubicBezTo>
                    <a:pt x="468" y="656"/>
                    <a:pt x="553" y="651"/>
                    <a:pt x="553" y="651"/>
                  </a:cubicBezTo>
                  <a:close/>
                </a:path>
              </a:pathLst>
            </a:custGeom>
            <a:noFill/>
            <a:ln w="12700" cap="flat">
              <a:solidFill>
                <a:srgbClr val="34343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2" name="Freeform 67">
              <a:extLst>
                <a:ext uri="{FF2B5EF4-FFF2-40B4-BE49-F238E27FC236}">
                  <a16:creationId xmlns:a16="http://schemas.microsoft.com/office/drawing/2014/main" id="{7F6D1697-2B1E-4328-9CDF-71C23772C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" y="1708"/>
              <a:ext cx="67" cy="88"/>
            </a:xfrm>
            <a:custGeom>
              <a:avLst/>
              <a:gdLst>
                <a:gd name="T0" fmla="*/ 0 w 35"/>
                <a:gd name="T1" fmla="*/ 321 h 46"/>
                <a:gd name="T2" fmla="*/ 237 w 35"/>
                <a:gd name="T3" fmla="*/ 0 h 46"/>
                <a:gd name="T4" fmla="*/ 0 w 35"/>
                <a:gd name="T5" fmla="*/ 321 h 4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5" h="46">
                  <a:moveTo>
                    <a:pt x="0" y="46"/>
                  </a:moveTo>
                  <a:cubicBezTo>
                    <a:pt x="0" y="46"/>
                    <a:pt x="35" y="40"/>
                    <a:pt x="34" y="0"/>
                  </a:cubicBezTo>
                  <a:cubicBezTo>
                    <a:pt x="34" y="0"/>
                    <a:pt x="32" y="30"/>
                    <a:pt x="0" y="46"/>
                  </a:cubicBezTo>
                  <a:close/>
                </a:path>
              </a:pathLst>
            </a:custGeom>
            <a:solidFill>
              <a:srgbClr val="9D6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3" name="Freeform 68">
              <a:extLst>
                <a:ext uri="{FF2B5EF4-FFF2-40B4-BE49-F238E27FC236}">
                  <a16:creationId xmlns:a16="http://schemas.microsoft.com/office/drawing/2014/main" id="{34F1C079-20F5-49A6-8605-EF989ABA0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" y="1180"/>
              <a:ext cx="134" cy="413"/>
            </a:xfrm>
            <a:custGeom>
              <a:avLst/>
              <a:gdLst>
                <a:gd name="T0" fmla="*/ 0 w 70"/>
                <a:gd name="T1" fmla="*/ 1440 h 216"/>
                <a:gd name="T2" fmla="*/ 168 w 70"/>
                <a:gd name="T3" fmla="*/ 1082 h 216"/>
                <a:gd name="T4" fmla="*/ 197 w 70"/>
                <a:gd name="T5" fmla="*/ 742 h 216"/>
                <a:gd name="T6" fmla="*/ 260 w 70"/>
                <a:gd name="T7" fmla="*/ 329 h 216"/>
                <a:gd name="T8" fmla="*/ 216 w 70"/>
                <a:gd name="T9" fmla="*/ 105 h 216"/>
                <a:gd name="T10" fmla="*/ 345 w 70"/>
                <a:gd name="T11" fmla="*/ 21 h 216"/>
                <a:gd name="T12" fmla="*/ 406 w 70"/>
                <a:gd name="T13" fmla="*/ 245 h 216"/>
                <a:gd name="T14" fmla="*/ 406 w 70"/>
                <a:gd name="T15" fmla="*/ 853 h 216"/>
                <a:gd name="T16" fmla="*/ 484 w 70"/>
                <a:gd name="T17" fmla="*/ 1250 h 216"/>
                <a:gd name="T18" fmla="*/ 209 w 70"/>
                <a:gd name="T19" fmla="*/ 1470 h 2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0" h="216">
                  <a:moveTo>
                    <a:pt x="0" y="206"/>
                  </a:moveTo>
                  <a:cubicBezTo>
                    <a:pt x="11" y="188"/>
                    <a:pt x="23" y="178"/>
                    <a:pt x="24" y="155"/>
                  </a:cubicBezTo>
                  <a:cubicBezTo>
                    <a:pt x="26" y="139"/>
                    <a:pt x="28" y="122"/>
                    <a:pt x="28" y="106"/>
                  </a:cubicBezTo>
                  <a:cubicBezTo>
                    <a:pt x="29" y="85"/>
                    <a:pt x="33" y="67"/>
                    <a:pt x="37" y="47"/>
                  </a:cubicBezTo>
                  <a:cubicBezTo>
                    <a:pt x="40" y="33"/>
                    <a:pt x="35" y="27"/>
                    <a:pt x="31" y="15"/>
                  </a:cubicBezTo>
                  <a:cubicBezTo>
                    <a:pt x="26" y="0"/>
                    <a:pt x="35" y="1"/>
                    <a:pt x="49" y="3"/>
                  </a:cubicBezTo>
                  <a:cubicBezTo>
                    <a:pt x="69" y="6"/>
                    <a:pt x="61" y="19"/>
                    <a:pt x="58" y="35"/>
                  </a:cubicBezTo>
                  <a:cubicBezTo>
                    <a:pt x="52" y="63"/>
                    <a:pt x="57" y="94"/>
                    <a:pt x="58" y="122"/>
                  </a:cubicBezTo>
                  <a:cubicBezTo>
                    <a:pt x="59" y="141"/>
                    <a:pt x="67" y="160"/>
                    <a:pt x="69" y="179"/>
                  </a:cubicBezTo>
                  <a:cubicBezTo>
                    <a:pt x="70" y="201"/>
                    <a:pt x="49" y="216"/>
                    <a:pt x="30" y="210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grpSp>
        <p:nvGrpSpPr>
          <p:cNvPr id="1194" name="Group 69">
            <a:extLst>
              <a:ext uri="{FF2B5EF4-FFF2-40B4-BE49-F238E27FC236}">
                <a16:creationId xmlns:a16="http://schemas.microsoft.com/office/drawing/2014/main" id="{76546D34-A7C8-4CA8-B6D4-4FB138E3C993}"/>
              </a:ext>
            </a:extLst>
          </p:cNvPr>
          <p:cNvGrpSpPr>
            <a:grpSpLocks/>
          </p:cNvGrpSpPr>
          <p:nvPr/>
        </p:nvGrpSpPr>
        <p:grpSpPr bwMode="auto">
          <a:xfrm>
            <a:off x="5738603" y="2946951"/>
            <a:ext cx="3354388" cy="1995488"/>
            <a:chOff x="3339" y="2467"/>
            <a:chExt cx="2113" cy="1257"/>
          </a:xfrm>
        </p:grpSpPr>
        <p:sp>
          <p:nvSpPr>
            <p:cNvPr id="1195" name="Freeform 70">
              <a:extLst>
                <a:ext uri="{FF2B5EF4-FFF2-40B4-BE49-F238E27FC236}">
                  <a16:creationId xmlns:a16="http://schemas.microsoft.com/office/drawing/2014/main" id="{53A535EA-4855-44ED-8F90-84B28652D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2467"/>
              <a:ext cx="2113" cy="1257"/>
            </a:xfrm>
            <a:custGeom>
              <a:avLst/>
              <a:gdLst>
                <a:gd name="T0" fmla="*/ 3887 w 1103"/>
                <a:gd name="T1" fmla="*/ 4578 h 656"/>
                <a:gd name="T2" fmla="*/ 4898 w 1103"/>
                <a:gd name="T3" fmla="*/ 4516 h 656"/>
                <a:gd name="T4" fmla="*/ 5590 w 1103"/>
                <a:gd name="T5" fmla="*/ 3349 h 656"/>
                <a:gd name="T6" fmla="*/ 7193 w 1103"/>
                <a:gd name="T7" fmla="*/ 1899 h 656"/>
                <a:gd name="T8" fmla="*/ 5442 w 1103"/>
                <a:gd name="T9" fmla="*/ 121 h 656"/>
                <a:gd name="T10" fmla="*/ 4216 w 1103"/>
                <a:gd name="T11" fmla="*/ 1113 h 656"/>
                <a:gd name="T12" fmla="*/ 4048 w 1103"/>
                <a:gd name="T13" fmla="*/ 1435 h 656"/>
                <a:gd name="T14" fmla="*/ 3887 w 1103"/>
                <a:gd name="T15" fmla="*/ 1575 h 656"/>
                <a:gd name="T16" fmla="*/ 3868 w 1103"/>
                <a:gd name="T17" fmla="*/ 1575 h 656"/>
                <a:gd name="T18" fmla="*/ 3699 w 1103"/>
                <a:gd name="T19" fmla="*/ 1435 h 656"/>
                <a:gd name="T20" fmla="*/ 3538 w 1103"/>
                <a:gd name="T21" fmla="*/ 1113 h 656"/>
                <a:gd name="T22" fmla="*/ 2305 w 1103"/>
                <a:gd name="T23" fmla="*/ 121 h 656"/>
                <a:gd name="T24" fmla="*/ 561 w 1103"/>
                <a:gd name="T25" fmla="*/ 1899 h 656"/>
                <a:gd name="T26" fmla="*/ 2165 w 1103"/>
                <a:gd name="T27" fmla="*/ 3349 h 656"/>
                <a:gd name="T28" fmla="*/ 2849 w 1103"/>
                <a:gd name="T29" fmla="*/ 4516 h 656"/>
                <a:gd name="T30" fmla="*/ 3887 w 1103"/>
                <a:gd name="T31" fmla="*/ 4578 h 6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03" h="656">
                  <a:moveTo>
                    <a:pt x="553" y="651"/>
                  </a:moveTo>
                  <a:cubicBezTo>
                    <a:pt x="553" y="651"/>
                    <a:pt x="635" y="656"/>
                    <a:pt x="697" y="642"/>
                  </a:cubicBezTo>
                  <a:cubicBezTo>
                    <a:pt x="759" y="629"/>
                    <a:pt x="766" y="586"/>
                    <a:pt x="795" y="476"/>
                  </a:cubicBezTo>
                  <a:cubicBezTo>
                    <a:pt x="824" y="366"/>
                    <a:pt x="943" y="332"/>
                    <a:pt x="1023" y="270"/>
                  </a:cubicBezTo>
                  <a:cubicBezTo>
                    <a:pt x="1103" y="208"/>
                    <a:pt x="886" y="33"/>
                    <a:pt x="774" y="17"/>
                  </a:cubicBezTo>
                  <a:cubicBezTo>
                    <a:pt x="663" y="0"/>
                    <a:pt x="619" y="139"/>
                    <a:pt x="600" y="158"/>
                  </a:cubicBezTo>
                  <a:cubicBezTo>
                    <a:pt x="580" y="178"/>
                    <a:pt x="578" y="180"/>
                    <a:pt x="576" y="204"/>
                  </a:cubicBezTo>
                  <a:cubicBezTo>
                    <a:pt x="575" y="227"/>
                    <a:pt x="553" y="224"/>
                    <a:pt x="553" y="224"/>
                  </a:cubicBezTo>
                  <a:cubicBezTo>
                    <a:pt x="550" y="224"/>
                    <a:pt x="550" y="224"/>
                    <a:pt x="550" y="224"/>
                  </a:cubicBezTo>
                  <a:cubicBezTo>
                    <a:pt x="550" y="224"/>
                    <a:pt x="528" y="227"/>
                    <a:pt x="526" y="204"/>
                  </a:cubicBezTo>
                  <a:cubicBezTo>
                    <a:pt x="525" y="180"/>
                    <a:pt x="522" y="178"/>
                    <a:pt x="503" y="158"/>
                  </a:cubicBezTo>
                  <a:cubicBezTo>
                    <a:pt x="484" y="139"/>
                    <a:pt x="440" y="0"/>
                    <a:pt x="328" y="17"/>
                  </a:cubicBezTo>
                  <a:cubicBezTo>
                    <a:pt x="217" y="33"/>
                    <a:pt x="0" y="208"/>
                    <a:pt x="80" y="270"/>
                  </a:cubicBezTo>
                  <a:cubicBezTo>
                    <a:pt x="159" y="332"/>
                    <a:pt x="279" y="366"/>
                    <a:pt x="308" y="476"/>
                  </a:cubicBezTo>
                  <a:cubicBezTo>
                    <a:pt x="337" y="586"/>
                    <a:pt x="344" y="629"/>
                    <a:pt x="405" y="642"/>
                  </a:cubicBezTo>
                  <a:cubicBezTo>
                    <a:pt x="467" y="656"/>
                    <a:pt x="553" y="651"/>
                    <a:pt x="553" y="651"/>
                  </a:cubicBezTo>
                  <a:close/>
                </a:path>
              </a:pathLst>
            </a:custGeom>
            <a:solidFill>
              <a:srgbClr val="F7C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6" name="Freeform 71">
              <a:extLst>
                <a:ext uri="{FF2B5EF4-FFF2-40B4-BE49-F238E27FC236}">
                  <a16:creationId xmlns:a16="http://schemas.microsoft.com/office/drawing/2014/main" id="{7866DDB0-A11F-48CD-AD9A-BC3CE1291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6" y="2908"/>
              <a:ext cx="1879" cy="816"/>
            </a:xfrm>
            <a:custGeom>
              <a:avLst/>
              <a:gdLst>
                <a:gd name="T0" fmla="*/ 6761 w 981"/>
                <a:gd name="T1" fmla="*/ 205 h 426"/>
                <a:gd name="T2" fmla="*/ 5158 w 981"/>
                <a:gd name="T3" fmla="*/ 1659 h 426"/>
                <a:gd name="T4" fmla="*/ 4469 w 981"/>
                <a:gd name="T5" fmla="*/ 2825 h 426"/>
                <a:gd name="T6" fmla="*/ 3455 w 981"/>
                <a:gd name="T7" fmla="*/ 2881 h 426"/>
                <a:gd name="T8" fmla="*/ 2417 w 981"/>
                <a:gd name="T9" fmla="*/ 2825 h 426"/>
                <a:gd name="T10" fmla="*/ 1735 w 981"/>
                <a:gd name="T11" fmla="*/ 1659 h 426"/>
                <a:gd name="T12" fmla="*/ 132 w 981"/>
                <a:gd name="T13" fmla="*/ 205 h 426"/>
                <a:gd name="T14" fmla="*/ 15 w 981"/>
                <a:gd name="T15" fmla="*/ 0 h 426"/>
                <a:gd name="T16" fmla="*/ 132 w 981"/>
                <a:gd name="T17" fmla="*/ 282 h 426"/>
                <a:gd name="T18" fmla="*/ 1735 w 981"/>
                <a:gd name="T19" fmla="*/ 1728 h 426"/>
                <a:gd name="T20" fmla="*/ 2417 w 981"/>
                <a:gd name="T21" fmla="*/ 2902 h 426"/>
                <a:gd name="T22" fmla="*/ 3455 w 981"/>
                <a:gd name="T23" fmla="*/ 2958 h 426"/>
                <a:gd name="T24" fmla="*/ 4469 w 981"/>
                <a:gd name="T25" fmla="*/ 2902 h 426"/>
                <a:gd name="T26" fmla="*/ 5158 w 981"/>
                <a:gd name="T27" fmla="*/ 1728 h 426"/>
                <a:gd name="T28" fmla="*/ 6761 w 981"/>
                <a:gd name="T29" fmla="*/ 282 h 426"/>
                <a:gd name="T30" fmla="*/ 6878 w 981"/>
                <a:gd name="T31" fmla="*/ 0 h 426"/>
                <a:gd name="T32" fmla="*/ 6761 w 981"/>
                <a:gd name="T33" fmla="*/ 205 h 4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81" h="426">
                  <a:moveTo>
                    <a:pt x="962" y="29"/>
                  </a:moveTo>
                  <a:cubicBezTo>
                    <a:pt x="882" y="91"/>
                    <a:pt x="763" y="126"/>
                    <a:pt x="734" y="236"/>
                  </a:cubicBezTo>
                  <a:cubicBezTo>
                    <a:pt x="705" y="346"/>
                    <a:pt x="698" y="388"/>
                    <a:pt x="636" y="402"/>
                  </a:cubicBezTo>
                  <a:cubicBezTo>
                    <a:pt x="574" y="416"/>
                    <a:pt x="492" y="410"/>
                    <a:pt x="492" y="410"/>
                  </a:cubicBezTo>
                  <a:cubicBezTo>
                    <a:pt x="492" y="410"/>
                    <a:pt x="406" y="416"/>
                    <a:pt x="344" y="402"/>
                  </a:cubicBezTo>
                  <a:cubicBezTo>
                    <a:pt x="283" y="388"/>
                    <a:pt x="276" y="346"/>
                    <a:pt x="247" y="236"/>
                  </a:cubicBezTo>
                  <a:cubicBezTo>
                    <a:pt x="218" y="126"/>
                    <a:pt x="98" y="91"/>
                    <a:pt x="19" y="29"/>
                  </a:cubicBezTo>
                  <a:cubicBezTo>
                    <a:pt x="8" y="21"/>
                    <a:pt x="3" y="11"/>
                    <a:pt x="2" y="0"/>
                  </a:cubicBezTo>
                  <a:cubicBezTo>
                    <a:pt x="0" y="16"/>
                    <a:pt x="5" y="30"/>
                    <a:pt x="19" y="40"/>
                  </a:cubicBezTo>
                  <a:cubicBezTo>
                    <a:pt x="98" y="102"/>
                    <a:pt x="218" y="136"/>
                    <a:pt x="247" y="246"/>
                  </a:cubicBezTo>
                  <a:cubicBezTo>
                    <a:pt x="276" y="356"/>
                    <a:pt x="283" y="399"/>
                    <a:pt x="344" y="413"/>
                  </a:cubicBezTo>
                  <a:cubicBezTo>
                    <a:pt x="406" y="426"/>
                    <a:pt x="492" y="421"/>
                    <a:pt x="492" y="421"/>
                  </a:cubicBezTo>
                  <a:cubicBezTo>
                    <a:pt x="492" y="421"/>
                    <a:pt x="574" y="426"/>
                    <a:pt x="636" y="413"/>
                  </a:cubicBezTo>
                  <a:cubicBezTo>
                    <a:pt x="698" y="399"/>
                    <a:pt x="705" y="356"/>
                    <a:pt x="734" y="246"/>
                  </a:cubicBezTo>
                  <a:cubicBezTo>
                    <a:pt x="763" y="136"/>
                    <a:pt x="882" y="102"/>
                    <a:pt x="962" y="40"/>
                  </a:cubicBezTo>
                  <a:cubicBezTo>
                    <a:pt x="976" y="30"/>
                    <a:pt x="981" y="16"/>
                    <a:pt x="979" y="0"/>
                  </a:cubicBezTo>
                  <a:cubicBezTo>
                    <a:pt x="978" y="11"/>
                    <a:pt x="972" y="21"/>
                    <a:pt x="962" y="29"/>
                  </a:cubicBezTo>
                  <a:close/>
                </a:path>
              </a:pathLst>
            </a:custGeom>
            <a:solidFill>
              <a:srgbClr val="F9D9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7" name="Freeform 72">
              <a:extLst>
                <a:ext uri="{FF2B5EF4-FFF2-40B4-BE49-F238E27FC236}">
                  <a16:creationId xmlns:a16="http://schemas.microsoft.com/office/drawing/2014/main" id="{9F44FCB3-A616-406D-985A-B706FED28E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3" y="2467"/>
              <a:ext cx="2003" cy="491"/>
            </a:xfrm>
            <a:custGeom>
              <a:avLst/>
              <a:gdLst>
                <a:gd name="T0" fmla="*/ 3338 w 1046"/>
                <a:gd name="T1" fmla="*/ 1114 h 256"/>
                <a:gd name="T2" fmla="*/ 2104 w 1046"/>
                <a:gd name="T3" fmla="*/ 121 h 256"/>
                <a:gd name="T4" fmla="*/ 276 w 1046"/>
                <a:gd name="T5" fmla="*/ 1807 h 256"/>
                <a:gd name="T6" fmla="*/ 2104 w 1046"/>
                <a:gd name="T7" fmla="*/ 437 h 256"/>
                <a:gd name="T8" fmla="*/ 3338 w 1046"/>
                <a:gd name="T9" fmla="*/ 1438 h 256"/>
                <a:gd name="T10" fmla="*/ 3363 w 1046"/>
                <a:gd name="T11" fmla="*/ 1467 h 256"/>
                <a:gd name="T12" fmla="*/ 3399 w 1046"/>
                <a:gd name="T13" fmla="*/ 1483 h 256"/>
                <a:gd name="T14" fmla="*/ 3491 w 1046"/>
                <a:gd name="T15" fmla="*/ 1460 h 256"/>
                <a:gd name="T16" fmla="*/ 3499 w 1046"/>
                <a:gd name="T17" fmla="*/ 1438 h 256"/>
                <a:gd name="T18" fmla="*/ 3499 w 1046"/>
                <a:gd name="T19" fmla="*/ 1438 h 256"/>
                <a:gd name="T20" fmla="*/ 3338 w 1046"/>
                <a:gd name="T21" fmla="*/ 1114 h 256"/>
                <a:gd name="T22" fmla="*/ 5239 w 1046"/>
                <a:gd name="T23" fmla="*/ 121 h 256"/>
                <a:gd name="T24" fmla="*/ 4016 w 1046"/>
                <a:gd name="T25" fmla="*/ 1114 h 256"/>
                <a:gd name="T26" fmla="*/ 3847 w 1046"/>
                <a:gd name="T27" fmla="*/ 1419 h 256"/>
                <a:gd name="T28" fmla="*/ 3855 w 1046"/>
                <a:gd name="T29" fmla="*/ 1431 h 256"/>
                <a:gd name="T30" fmla="*/ 3960 w 1046"/>
                <a:gd name="T31" fmla="*/ 1467 h 256"/>
                <a:gd name="T32" fmla="*/ 3989 w 1046"/>
                <a:gd name="T33" fmla="*/ 1460 h 256"/>
                <a:gd name="T34" fmla="*/ 4016 w 1046"/>
                <a:gd name="T35" fmla="*/ 1438 h 256"/>
                <a:gd name="T36" fmla="*/ 5239 w 1046"/>
                <a:gd name="T37" fmla="*/ 437 h 256"/>
                <a:gd name="T38" fmla="*/ 7070 w 1046"/>
                <a:gd name="T39" fmla="*/ 1807 h 256"/>
                <a:gd name="T40" fmla="*/ 5239 w 1046"/>
                <a:gd name="T41" fmla="*/ 121 h 2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46" h="256">
                  <a:moveTo>
                    <a:pt x="475" y="158"/>
                  </a:moveTo>
                  <a:cubicBezTo>
                    <a:pt x="456" y="139"/>
                    <a:pt x="412" y="0"/>
                    <a:pt x="300" y="17"/>
                  </a:cubicBezTo>
                  <a:cubicBezTo>
                    <a:pt x="196" y="32"/>
                    <a:pt x="0" y="185"/>
                    <a:pt x="39" y="256"/>
                  </a:cubicBezTo>
                  <a:cubicBezTo>
                    <a:pt x="10" y="188"/>
                    <a:pt x="215" y="75"/>
                    <a:pt x="300" y="62"/>
                  </a:cubicBezTo>
                  <a:cubicBezTo>
                    <a:pt x="412" y="46"/>
                    <a:pt x="456" y="185"/>
                    <a:pt x="475" y="204"/>
                  </a:cubicBezTo>
                  <a:cubicBezTo>
                    <a:pt x="476" y="205"/>
                    <a:pt x="478" y="207"/>
                    <a:pt x="479" y="208"/>
                  </a:cubicBezTo>
                  <a:cubicBezTo>
                    <a:pt x="481" y="209"/>
                    <a:pt x="482" y="210"/>
                    <a:pt x="484" y="210"/>
                  </a:cubicBezTo>
                  <a:cubicBezTo>
                    <a:pt x="489" y="212"/>
                    <a:pt x="494" y="211"/>
                    <a:pt x="497" y="207"/>
                  </a:cubicBezTo>
                  <a:cubicBezTo>
                    <a:pt x="498" y="206"/>
                    <a:pt x="498" y="205"/>
                    <a:pt x="498" y="204"/>
                  </a:cubicBezTo>
                  <a:cubicBezTo>
                    <a:pt x="498" y="204"/>
                    <a:pt x="498" y="204"/>
                    <a:pt x="498" y="204"/>
                  </a:cubicBezTo>
                  <a:cubicBezTo>
                    <a:pt x="497" y="180"/>
                    <a:pt x="494" y="178"/>
                    <a:pt x="475" y="158"/>
                  </a:cubicBezTo>
                  <a:close/>
                  <a:moveTo>
                    <a:pt x="746" y="17"/>
                  </a:moveTo>
                  <a:cubicBezTo>
                    <a:pt x="635" y="0"/>
                    <a:pt x="591" y="139"/>
                    <a:pt x="572" y="158"/>
                  </a:cubicBezTo>
                  <a:cubicBezTo>
                    <a:pt x="553" y="177"/>
                    <a:pt x="550" y="180"/>
                    <a:pt x="548" y="201"/>
                  </a:cubicBezTo>
                  <a:cubicBezTo>
                    <a:pt x="549" y="202"/>
                    <a:pt x="549" y="202"/>
                    <a:pt x="549" y="203"/>
                  </a:cubicBezTo>
                  <a:cubicBezTo>
                    <a:pt x="552" y="207"/>
                    <a:pt x="557" y="209"/>
                    <a:pt x="564" y="208"/>
                  </a:cubicBezTo>
                  <a:cubicBezTo>
                    <a:pt x="565" y="208"/>
                    <a:pt x="567" y="208"/>
                    <a:pt x="568" y="207"/>
                  </a:cubicBezTo>
                  <a:cubicBezTo>
                    <a:pt x="569" y="206"/>
                    <a:pt x="570" y="205"/>
                    <a:pt x="572" y="204"/>
                  </a:cubicBezTo>
                  <a:cubicBezTo>
                    <a:pt x="591" y="185"/>
                    <a:pt x="635" y="46"/>
                    <a:pt x="746" y="62"/>
                  </a:cubicBezTo>
                  <a:cubicBezTo>
                    <a:pt x="831" y="75"/>
                    <a:pt x="1040" y="185"/>
                    <a:pt x="1007" y="256"/>
                  </a:cubicBezTo>
                  <a:cubicBezTo>
                    <a:pt x="1046" y="185"/>
                    <a:pt x="850" y="32"/>
                    <a:pt x="746" y="17"/>
                  </a:cubicBezTo>
                  <a:close/>
                </a:path>
              </a:pathLst>
            </a:custGeom>
            <a:solidFill>
              <a:srgbClr val="F9E7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8" name="Freeform 73">
              <a:extLst>
                <a:ext uri="{FF2B5EF4-FFF2-40B4-BE49-F238E27FC236}">
                  <a16:creationId xmlns:a16="http://schemas.microsoft.com/office/drawing/2014/main" id="{B4032085-9048-4685-A2F0-D3EA27F4D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0" y="3157"/>
              <a:ext cx="456" cy="523"/>
            </a:xfrm>
            <a:custGeom>
              <a:avLst/>
              <a:gdLst>
                <a:gd name="T0" fmla="*/ 690 w 238"/>
                <a:gd name="T1" fmla="*/ 84 h 273"/>
                <a:gd name="T2" fmla="*/ 577 w 238"/>
                <a:gd name="T3" fmla="*/ 368 h 273"/>
                <a:gd name="T4" fmla="*/ 301 w 238"/>
                <a:gd name="T5" fmla="*/ 598 h 273"/>
                <a:gd name="T6" fmla="*/ 29 w 238"/>
                <a:gd name="T7" fmla="*/ 1366 h 273"/>
                <a:gd name="T8" fmla="*/ 337 w 238"/>
                <a:gd name="T9" fmla="*/ 1851 h 273"/>
                <a:gd name="T10" fmla="*/ 661 w 238"/>
                <a:gd name="T11" fmla="*/ 1879 h 273"/>
                <a:gd name="T12" fmla="*/ 983 w 238"/>
                <a:gd name="T13" fmla="*/ 1912 h 273"/>
                <a:gd name="T14" fmla="*/ 1450 w 238"/>
                <a:gd name="T15" fmla="*/ 1787 h 273"/>
                <a:gd name="T16" fmla="*/ 1542 w 238"/>
                <a:gd name="T17" fmla="*/ 1013 h 273"/>
                <a:gd name="T18" fmla="*/ 1190 w 238"/>
                <a:gd name="T19" fmla="*/ 500 h 273"/>
                <a:gd name="T20" fmla="*/ 801 w 238"/>
                <a:gd name="T21" fmla="*/ 0 h 2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8" h="273">
                  <a:moveTo>
                    <a:pt x="98" y="12"/>
                  </a:moveTo>
                  <a:cubicBezTo>
                    <a:pt x="92" y="26"/>
                    <a:pt x="91" y="40"/>
                    <a:pt x="82" y="52"/>
                  </a:cubicBezTo>
                  <a:cubicBezTo>
                    <a:pt x="72" y="66"/>
                    <a:pt x="56" y="75"/>
                    <a:pt x="43" y="85"/>
                  </a:cubicBezTo>
                  <a:cubicBezTo>
                    <a:pt x="13" y="109"/>
                    <a:pt x="0" y="156"/>
                    <a:pt x="4" y="194"/>
                  </a:cubicBezTo>
                  <a:cubicBezTo>
                    <a:pt x="7" y="218"/>
                    <a:pt x="24" y="252"/>
                    <a:pt x="48" y="263"/>
                  </a:cubicBezTo>
                  <a:cubicBezTo>
                    <a:pt x="62" y="269"/>
                    <a:pt x="79" y="265"/>
                    <a:pt x="94" y="267"/>
                  </a:cubicBezTo>
                  <a:cubicBezTo>
                    <a:pt x="110" y="269"/>
                    <a:pt x="124" y="272"/>
                    <a:pt x="140" y="272"/>
                  </a:cubicBezTo>
                  <a:cubicBezTo>
                    <a:pt x="168" y="272"/>
                    <a:pt x="184" y="273"/>
                    <a:pt x="206" y="254"/>
                  </a:cubicBezTo>
                  <a:cubicBezTo>
                    <a:pt x="238" y="228"/>
                    <a:pt x="229" y="180"/>
                    <a:pt x="219" y="144"/>
                  </a:cubicBezTo>
                  <a:cubicBezTo>
                    <a:pt x="210" y="116"/>
                    <a:pt x="188" y="92"/>
                    <a:pt x="169" y="71"/>
                  </a:cubicBezTo>
                  <a:cubicBezTo>
                    <a:pt x="153" y="53"/>
                    <a:pt x="114" y="26"/>
                    <a:pt x="114" y="0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9" name="Freeform 74">
              <a:extLst>
                <a:ext uri="{FF2B5EF4-FFF2-40B4-BE49-F238E27FC236}">
                  <a16:creationId xmlns:a16="http://schemas.microsoft.com/office/drawing/2014/main" id="{D26E5C47-3863-42CB-A5FB-763B074CD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" y="3373"/>
              <a:ext cx="161" cy="163"/>
            </a:xfrm>
            <a:custGeom>
              <a:avLst/>
              <a:gdLst>
                <a:gd name="T0" fmla="*/ 585 w 84"/>
                <a:gd name="T1" fmla="*/ 301 h 85"/>
                <a:gd name="T2" fmla="*/ 289 w 84"/>
                <a:gd name="T3" fmla="*/ 600 h 85"/>
                <a:gd name="T4" fmla="*/ 0 w 84"/>
                <a:gd name="T5" fmla="*/ 301 h 85"/>
                <a:gd name="T6" fmla="*/ 289 w 84"/>
                <a:gd name="T7" fmla="*/ 0 h 85"/>
                <a:gd name="T8" fmla="*/ 585 w 84"/>
                <a:gd name="T9" fmla="*/ 301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" h="85">
                  <a:moveTo>
                    <a:pt x="83" y="43"/>
                  </a:moveTo>
                  <a:cubicBezTo>
                    <a:pt x="83" y="66"/>
                    <a:pt x="56" y="85"/>
                    <a:pt x="41" y="85"/>
                  </a:cubicBezTo>
                  <a:cubicBezTo>
                    <a:pt x="26" y="85"/>
                    <a:pt x="0" y="66"/>
                    <a:pt x="0" y="43"/>
                  </a:cubicBezTo>
                  <a:cubicBezTo>
                    <a:pt x="0" y="19"/>
                    <a:pt x="0" y="0"/>
                    <a:pt x="41" y="0"/>
                  </a:cubicBezTo>
                  <a:cubicBezTo>
                    <a:pt x="84" y="0"/>
                    <a:pt x="83" y="19"/>
                    <a:pt x="83" y="43"/>
                  </a:cubicBezTo>
                  <a:close/>
                </a:path>
              </a:pathLst>
            </a:custGeom>
            <a:solidFill>
              <a:srgbClr val="6C3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0" name="Freeform 75">
              <a:extLst>
                <a:ext uri="{FF2B5EF4-FFF2-40B4-BE49-F238E27FC236}">
                  <a16:creationId xmlns:a16="http://schemas.microsoft.com/office/drawing/2014/main" id="{63EB95F1-CEBF-4998-8BD8-9BBE83C33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3373"/>
              <a:ext cx="159" cy="154"/>
            </a:xfrm>
            <a:custGeom>
              <a:avLst/>
              <a:gdLst>
                <a:gd name="T0" fmla="*/ 140 w 83"/>
                <a:gd name="T1" fmla="*/ 449 h 80"/>
                <a:gd name="T2" fmla="*/ 429 w 83"/>
                <a:gd name="T3" fmla="*/ 144 h 80"/>
                <a:gd name="T4" fmla="*/ 584 w 83"/>
                <a:gd name="T5" fmla="*/ 156 h 80"/>
                <a:gd name="T6" fmla="*/ 289 w 83"/>
                <a:gd name="T7" fmla="*/ 0 h 80"/>
                <a:gd name="T8" fmla="*/ 0 w 83"/>
                <a:gd name="T9" fmla="*/ 308 h 80"/>
                <a:gd name="T10" fmla="*/ 176 w 83"/>
                <a:gd name="T11" fmla="*/ 570 h 80"/>
                <a:gd name="T12" fmla="*/ 140 w 83"/>
                <a:gd name="T13" fmla="*/ 449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3" h="80">
                  <a:moveTo>
                    <a:pt x="20" y="63"/>
                  </a:moveTo>
                  <a:cubicBezTo>
                    <a:pt x="20" y="39"/>
                    <a:pt x="20" y="20"/>
                    <a:pt x="61" y="20"/>
                  </a:cubicBezTo>
                  <a:cubicBezTo>
                    <a:pt x="70" y="20"/>
                    <a:pt x="77" y="21"/>
                    <a:pt x="83" y="22"/>
                  </a:cubicBezTo>
                  <a:cubicBezTo>
                    <a:pt x="80" y="9"/>
                    <a:pt x="71" y="0"/>
                    <a:pt x="41" y="0"/>
                  </a:cubicBezTo>
                  <a:cubicBezTo>
                    <a:pt x="0" y="0"/>
                    <a:pt x="0" y="20"/>
                    <a:pt x="0" y="43"/>
                  </a:cubicBezTo>
                  <a:cubicBezTo>
                    <a:pt x="0" y="59"/>
                    <a:pt x="12" y="72"/>
                    <a:pt x="25" y="80"/>
                  </a:cubicBezTo>
                  <a:cubicBezTo>
                    <a:pt x="22" y="74"/>
                    <a:pt x="20" y="69"/>
                    <a:pt x="20" y="63"/>
                  </a:cubicBezTo>
                  <a:close/>
                </a:path>
              </a:pathLst>
            </a:custGeom>
            <a:solidFill>
              <a:srgbClr val="5E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1" name="Freeform 76">
              <a:extLst>
                <a:ext uri="{FF2B5EF4-FFF2-40B4-BE49-F238E27FC236}">
                  <a16:creationId xmlns:a16="http://schemas.microsoft.com/office/drawing/2014/main" id="{A00588AD-754A-4038-A737-4744BA0B7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" y="3373"/>
              <a:ext cx="161" cy="163"/>
            </a:xfrm>
            <a:custGeom>
              <a:avLst/>
              <a:gdLst>
                <a:gd name="T0" fmla="*/ 585 w 84"/>
                <a:gd name="T1" fmla="*/ 301 h 85"/>
                <a:gd name="T2" fmla="*/ 289 w 84"/>
                <a:gd name="T3" fmla="*/ 600 h 85"/>
                <a:gd name="T4" fmla="*/ 0 w 84"/>
                <a:gd name="T5" fmla="*/ 301 h 85"/>
                <a:gd name="T6" fmla="*/ 289 w 84"/>
                <a:gd name="T7" fmla="*/ 0 h 85"/>
                <a:gd name="T8" fmla="*/ 585 w 84"/>
                <a:gd name="T9" fmla="*/ 301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" h="85">
                  <a:moveTo>
                    <a:pt x="83" y="43"/>
                  </a:moveTo>
                  <a:cubicBezTo>
                    <a:pt x="83" y="66"/>
                    <a:pt x="56" y="85"/>
                    <a:pt x="41" y="85"/>
                  </a:cubicBezTo>
                  <a:cubicBezTo>
                    <a:pt x="26" y="85"/>
                    <a:pt x="0" y="66"/>
                    <a:pt x="0" y="43"/>
                  </a:cubicBezTo>
                  <a:cubicBezTo>
                    <a:pt x="0" y="19"/>
                    <a:pt x="0" y="0"/>
                    <a:pt x="41" y="0"/>
                  </a:cubicBezTo>
                  <a:cubicBezTo>
                    <a:pt x="84" y="0"/>
                    <a:pt x="83" y="19"/>
                    <a:pt x="83" y="43"/>
                  </a:cubicBezTo>
                  <a:close/>
                </a:path>
              </a:pathLst>
            </a:custGeom>
            <a:noFill/>
            <a:ln w="11113" cap="flat">
              <a:solidFill>
                <a:srgbClr val="34343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2" name="Freeform 77">
              <a:extLst>
                <a:ext uri="{FF2B5EF4-FFF2-40B4-BE49-F238E27FC236}">
                  <a16:creationId xmlns:a16="http://schemas.microsoft.com/office/drawing/2014/main" id="{86ED02E4-9263-4B4A-AD35-BE67B28F8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" y="2582"/>
              <a:ext cx="617" cy="839"/>
            </a:xfrm>
            <a:custGeom>
              <a:avLst/>
              <a:gdLst>
                <a:gd name="T0" fmla="*/ 1997 w 322"/>
                <a:gd name="T1" fmla="*/ 1190 h 438"/>
                <a:gd name="T2" fmla="*/ 385 w 322"/>
                <a:gd name="T3" fmla="*/ 2412 h 438"/>
                <a:gd name="T4" fmla="*/ 789 w 322"/>
                <a:gd name="T5" fmla="*/ 513 h 438"/>
                <a:gd name="T6" fmla="*/ 2035 w 322"/>
                <a:gd name="T7" fmla="*/ 969 h 438"/>
                <a:gd name="T8" fmla="*/ 1997 w 322"/>
                <a:gd name="T9" fmla="*/ 1190 h 4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2" h="438">
                  <a:moveTo>
                    <a:pt x="284" y="169"/>
                  </a:moveTo>
                  <a:cubicBezTo>
                    <a:pt x="121" y="127"/>
                    <a:pt x="102" y="438"/>
                    <a:pt x="55" y="343"/>
                  </a:cubicBezTo>
                  <a:cubicBezTo>
                    <a:pt x="19" y="269"/>
                    <a:pt x="0" y="147"/>
                    <a:pt x="112" y="73"/>
                  </a:cubicBezTo>
                  <a:cubicBezTo>
                    <a:pt x="223" y="0"/>
                    <a:pt x="289" y="138"/>
                    <a:pt x="289" y="138"/>
                  </a:cubicBezTo>
                  <a:cubicBezTo>
                    <a:pt x="289" y="138"/>
                    <a:pt x="322" y="179"/>
                    <a:pt x="284" y="169"/>
                  </a:cubicBezTo>
                  <a:close/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3" name="Freeform 78">
              <a:extLst>
                <a:ext uri="{FF2B5EF4-FFF2-40B4-BE49-F238E27FC236}">
                  <a16:creationId xmlns:a16="http://schemas.microsoft.com/office/drawing/2014/main" id="{0C33FCFF-4BC1-40BC-A82E-B8EDEEDCF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" y="2869"/>
              <a:ext cx="405" cy="387"/>
            </a:xfrm>
            <a:custGeom>
              <a:avLst/>
              <a:gdLst>
                <a:gd name="T0" fmla="*/ 1394 w 211"/>
                <a:gd name="T1" fmla="*/ 36 h 202"/>
                <a:gd name="T2" fmla="*/ 1491 w 211"/>
                <a:gd name="T3" fmla="*/ 176 h 202"/>
                <a:gd name="T4" fmla="*/ 1215 w 211"/>
                <a:gd name="T5" fmla="*/ 148 h 202"/>
                <a:gd name="T6" fmla="*/ 1186 w 211"/>
                <a:gd name="T7" fmla="*/ 192 h 202"/>
                <a:gd name="T8" fmla="*/ 1117 w 211"/>
                <a:gd name="T9" fmla="*/ 197 h 202"/>
                <a:gd name="T10" fmla="*/ 1017 w 211"/>
                <a:gd name="T11" fmla="*/ 301 h 202"/>
                <a:gd name="T12" fmla="*/ 933 w 211"/>
                <a:gd name="T13" fmla="*/ 577 h 202"/>
                <a:gd name="T14" fmla="*/ 822 w 211"/>
                <a:gd name="T15" fmla="*/ 676 h 202"/>
                <a:gd name="T16" fmla="*/ 749 w 211"/>
                <a:gd name="T17" fmla="*/ 368 h 202"/>
                <a:gd name="T18" fmla="*/ 660 w 211"/>
                <a:gd name="T19" fmla="*/ 561 h 202"/>
                <a:gd name="T20" fmla="*/ 637 w 211"/>
                <a:gd name="T21" fmla="*/ 529 h 202"/>
                <a:gd name="T22" fmla="*/ 578 w 211"/>
                <a:gd name="T23" fmla="*/ 705 h 202"/>
                <a:gd name="T24" fmla="*/ 516 w 211"/>
                <a:gd name="T25" fmla="*/ 713 h 202"/>
                <a:gd name="T26" fmla="*/ 445 w 211"/>
                <a:gd name="T27" fmla="*/ 1006 h 202"/>
                <a:gd name="T28" fmla="*/ 353 w 211"/>
                <a:gd name="T29" fmla="*/ 1098 h 202"/>
                <a:gd name="T30" fmla="*/ 317 w 211"/>
                <a:gd name="T31" fmla="*/ 1211 h 202"/>
                <a:gd name="T32" fmla="*/ 63 w 211"/>
                <a:gd name="T33" fmla="*/ 1420 h 202"/>
                <a:gd name="T34" fmla="*/ 253 w 211"/>
                <a:gd name="T35" fmla="*/ 793 h 202"/>
                <a:gd name="T36" fmla="*/ 593 w 211"/>
                <a:gd name="T37" fmla="*/ 316 h 202"/>
                <a:gd name="T38" fmla="*/ 1006 w 211"/>
                <a:gd name="T39" fmla="*/ 63 h 202"/>
                <a:gd name="T40" fmla="*/ 1175 w 211"/>
                <a:gd name="T41" fmla="*/ 36 h 202"/>
                <a:gd name="T42" fmla="*/ 1394 w 211"/>
                <a:gd name="T43" fmla="*/ 29 h 2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11" h="202">
                  <a:moveTo>
                    <a:pt x="197" y="5"/>
                  </a:moveTo>
                  <a:cubicBezTo>
                    <a:pt x="199" y="12"/>
                    <a:pt x="208" y="17"/>
                    <a:pt x="211" y="25"/>
                  </a:cubicBezTo>
                  <a:cubicBezTo>
                    <a:pt x="200" y="35"/>
                    <a:pt x="185" y="17"/>
                    <a:pt x="172" y="21"/>
                  </a:cubicBezTo>
                  <a:cubicBezTo>
                    <a:pt x="170" y="22"/>
                    <a:pt x="169" y="26"/>
                    <a:pt x="168" y="27"/>
                  </a:cubicBezTo>
                  <a:cubicBezTo>
                    <a:pt x="165" y="28"/>
                    <a:pt x="162" y="27"/>
                    <a:pt x="158" y="28"/>
                  </a:cubicBezTo>
                  <a:cubicBezTo>
                    <a:pt x="147" y="30"/>
                    <a:pt x="147" y="30"/>
                    <a:pt x="144" y="43"/>
                  </a:cubicBezTo>
                  <a:cubicBezTo>
                    <a:pt x="142" y="56"/>
                    <a:pt x="136" y="69"/>
                    <a:pt x="132" y="82"/>
                  </a:cubicBezTo>
                  <a:cubicBezTo>
                    <a:pt x="129" y="93"/>
                    <a:pt x="116" y="125"/>
                    <a:pt x="116" y="96"/>
                  </a:cubicBezTo>
                  <a:cubicBezTo>
                    <a:pt x="116" y="89"/>
                    <a:pt x="119" y="53"/>
                    <a:pt x="106" y="52"/>
                  </a:cubicBezTo>
                  <a:cubicBezTo>
                    <a:pt x="99" y="52"/>
                    <a:pt x="95" y="75"/>
                    <a:pt x="93" y="80"/>
                  </a:cubicBezTo>
                  <a:cubicBezTo>
                    <a:pt x="92" y="78"/>
                    <a:pt x="90" y="76"/>
                    <a:pt x="90" y="75"/>
                  </a:cubicBezTo>
                  <a:cubicBezTo>
                    <a:pt x="80" y="75"/>
                    <a:pt x="85" y="95"/>
                    <a:pt x="82" y="100"/>
                  </a:cubicBezTo>
                  <a:cubicBezTo>
                    <a:pt x="79" y="106"/>
                    <a:pt x="76" y="110"/>
                    <a:pt x="73" y="101"/>
                  </a:cubicBezTo>
                  <a:cubicBezTo>
                    <a:pt x="64" y="113"/>
                    <a:pt x="73" y="131"/>
                    <a:pt x="63" y="143"/>
                  </a:cubicBezTo>
                  <a:cubicBezTo>
                    <a:pt x="60" y="148"/>
                    <a:pt x="54" y="151"/>
                    <a:pt x="50" y="156"/>
                  </a:cubicBezTo>
                  <a:cubicBezTo>
                    <a:pt x="47" y="161"/>
                    <a:pt x="47" y="167"/>
                    <a:pt x="45" y="172"/>
                  </a:cubicBezTo>
                  <a:cubicBezTo>
                    <a:pt x="41" y="181"/>
                    <a:pt x="21" y="201"/>
                    <a:pt x="9" y="202"/>
                  </a:cubicBezTo>
                  <a:cubicBezTo>
                    <a:pt x="0" y="172"/>
                    <a:pt x="24" y="139"/>
                    <a:pt x="36" y="113"/>
                  </a:cubicBezTo>
                  <a:cubicBezTo>
                    <a:pt x="47" y="88"/>
                    <a:pt x="65" y="65"/>
                    <a:pt x="84" y="45"/>
                  </a:cubicBezTo>
                  <a:cubicBezTo>
                    <a:pt x="99" y="30"/>
                    <a:pt x="122" y="17"/>
                    <a:pt x="142" y="9"/>
                  </a:cubicBezTo>
                  <a:cubicBezTo>
                    <a:pt x="150" y="6"/>
                    <a:pt x="158" y="5"/>
                    <a:pt x="166" y="5"/>
                  </a:cubicBezTo>
                  <a:cubicBezTo>
                    <a:pt x="175" y="4"/>
                    <a:pt x="188" y="0"/>
                    <a:pt x="197" y="4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4" name="Freeform 79">
              <a:extLst>
                <a:ext uri="{FF2B5EF4-FFF2-40B4-BE49-F238E27FC236}">
                  <a16:creationId xmlns:a16="http://schemas.microsoft.com/office/drawing/2014/main" id="{C1A44572-7FA1-4CAC-993A-351421C7B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4" y="2655"/>
              <a:ext cx="381" cy="601"/>
            </a:xfrm>
            <a:custGeom>
              <a:avLst/>
              <a:gdLst>
                <a:gd name="T0" fmla="*/ 1396 w 199"/>
                <a:gd name="T1" fmla="*/ 132 h 314"/>
                <a:gd name="T2" fmla="*/ 1191 w 199"/>
                <a:gd name="T3" fmla="*/ 36 h 314"/>
                <a:gd name="T4" fmla="*/ 877 w 199"/>
                <a:gd name="T5" fmla="*/ 107 h 314"/>
                <a:gd name="T6" fmla="*/ 616 w 199"/>
                <a:gd name="T7" fmla="*/ 176 h 314"/>
                <a:gd name="T8" fmla="*/ 528 w 199"/>
                <a:gd name="T9" fmla="*/ 329 h 314"/>
                <a:gd name="T10" fmla="*/ 121 w 199"/>
                <a:gd name="T11" fmla="*/ 660 h 314"/>
                <a:gd name="T12" fmla="*/ 21 w 199"/>
                <a:gd name="T13" fmla="*/ 1058 h 314"/>
                <a:gd name="T14" fmla="*/ 29 w 199"/>
                <a:gd name="T15" fmla="*/ 1388 h 314"/>
                <a:gd name="T16" fmla="*/ 36 w 199"/>
                <a:gd name="T17" fmla="*/ 1564 h 314"/>
                <a:gd name="T18" fmla="*/ 100 w 199"/>
                <a:gd name="T19" fmla="*/ 1688 h 314"/>
                <a:gd name="T20" fmla="*/ 168 w 199"/>
                <a:gd name="T21" fmla="*/ 1920 h 314"/>
                <a:gd name="T22" fmla="*/ 414 w 199"/>
                <a:gd name="T23" fmla="*/ 2193 h 314"/>
                <a:gd name="T24" fmla="*/ 197 w 199"/>
                <a:gd name="T25" fmla="*/ 1495 h 314"/>
                <a:gd name="T26" fmla="*/ 322 w 199"/>
                <a:gd name="T27" fmla="*/ 766 h 314"/>
                <a:gd name="T28" fmla="*/ 622 w 199"/>
                <a:gd name="T29" fmla="*/ 377 h 314"/>
                <a:gd name="T30" fmla="*/ 781 w 199"/>
                <a:gd name="T31" fmla="*/ 281 h 314"/>
                <a:gd name="T32" fmla="*/ 946 w 199"/>
                <a:gd name="T33" fmla="*/ 161 h 314"/>
                <a:gd name="T34" fmla="*/ 1110 w 199"/>
                <a:gd name="T35" fmla="*/ 113 h 314"/>
                <a:gd name="T36" fmla="*/ 1250 w 199"/>
                <a:gd name="T37" fmla="*/ 132 h 31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9" h="314">
                  <a:moveTo>
                    <a:pt x="199" y="19"/>
                  </a:moveTo>
                  <a:cubicBezTo>
                    <a:pt x="191" y="19"/>
                    <a:pt x="179" y="8"/>
                    <a:pt x="170" y="5"/>
                  </a:cubicBezTo>
                  <a:cubicBezTo>
                    <a:pt x="154" y="0"/>
                    <a:pt x="140" y="11"/>
                    <a:pt x="125" y="15"/>
                  </a:cubicBezTo>
                  <a:cubicBezTo>
                    <a:pt x="112" y="18"/>
                    <a:pt x="98" y="16"/>
                    <a:pt x="88" y="25"/>
                  </a:cubicBezTo>
                  <a:cubicBezTo>
                    <a:pt x="81" y="31"/>
                    <a:pt x="80" y="40"/>
                    <a:pt x="75" y="47"/>
                  </a:cubicBezTo>
                  <a:cubicBezTo>
                    <a:pt x="59" y="66"/>
                    <a:pt x="30" y="71"/>
                    <a:pt x="17" y="94"/>
                  </a:cubicBezTo>
                  <a:cubicBezTo>
                    <a:pt x="7" y="113"/>
                    <a:pt x="8" y="132"/>
                    <a:pt x="3" y="151"/>
                  </a:cubicBezTo>
                  <a:cubicBezTo>
                    <a:pt x="0" y="168"/>
                    <a:pt x="2" y="181"/>
                    <a:pt x="4" y="198"/>
                  </a:cubicBezTo>
                  <a:cubicBezTo>
                    <a:pt x="5" y="207"/>
                    <a:pt x="5" y="215"/>
                    <a:pt x="5" y="223"/>
                  </a:cubicBezTo>
                  <a:cubicBezTo>
                    <a:pt x="6" y="233"/>
                    <a:pt x="9" y="233"/>
                    <a:pt x="14" y="241"/>
                  </a:cubicBezTo>
                  <a:cubicBezTo>
                    <a:pt x="21" y="251"/>
                    <a:pt x="20" y="263"/>
                    <a:pt x="24" y="274"/>
                  </a:cubicBezTo>
                  <a:cubicBezTo>
                    <a:pt x="27" y="285"/>
                    <a:pt x="46" y="314"/>
                    <a:pt x="59" y="313"/>
                  </a:cubicBezTo>
                  <a:cubicBezTo>
                    <a:pt x="44" y="280"/>
                    <a:pt x="28" y="250"/>
                    <a:pt x="28" y="213"/>
                  </a:cubicBezTo>
                  <a:cubicBezTo>
                    <a:pt x="27" y="177"/>
                    <a:pt x="32" y="142"/>
                    <a:pt x="46" y="109"/>
                  </a:cubicBezTo>
                  <a:cubicBezTo>
                    <a:pt x="56" y="86"/>
                    <a:pt x="70" y="70"/>
                    <a:pt x="89" y="54"/>
                  </a:cubicBezTo>
                  <a:cubicBezTo>
                    <a:pt x="96" y="49"/>
                    <a:pt x="103" y="45"/>
                    <a:pt x="111" y="40"/>
                  </a:cubicBezTo>
                  <a:cubicBezTo>
                    <a:pt x="120" y="34"/>
                    <a:pt x="125" y="27"/>
                    <a:pt x="135" y="23"/>
                  </a:cubicBezTo>
                  <a:cubicBezTo>
                    <a:pt x="142" y="21"/>
                    <a:pt x="150" y="17"/>
                    <a:pt x="158" y="16"/>
                  </a:cubicBezTo>
                  <a:cubicBezTo>
                    <a:pt x="166" y="16"/>
                    <a:pt x="171" y="21"/>
                    <a:pt x="178" y="19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5" name="Freeform 80">
              <a:extLst>
                <a:ext uri="{FF2B5EF4-FFF2-40B4-BE49-F238E27FC236}">
                  <a16:creationId xmlns:a16="http://schemas.microsoft.com/office/drawing/2014/main" id="{A1C715BF-641F-459B-9159-D97E1749E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2582"/>
              <a:ext cx="617" cy="839"/>
            </a:xfrm>
            <a:custGeom>
              <a:avLst/>
              <a:gdLst>
                <a:gd name="T0" fmla="*/ 276 w 322"/>
                <a:gd name="T1" fmla="*/ 1190 h 438"/>
                <a:gd name="T2" fmla="*/ 1880 w 322"/>
                <a:gd name="T3" fmla="*/ 2412 h 438"/>
                <a:gd name="T4" fmla="*/ 1483 w 322"/>
                <a:gd name="T5" fmla="*/ 513 h 438"/>
                <a:gd name="T6" fmla="*/ 240 w 322"/>
                <a:gd name="T7" fmla="*/ 969 h 438"/>
                <a:gd name="T8" fmla="*/ 276 w 322"/>
                <a:gd name="T9" fmla="*/ 1190 h 4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2" h="438">
                  <a:moveTo>
                    <a:pt x="39" y="169"/>
                  </a:moveTo>
                  <a:cubicBezTo>
                    <a:pt x="201" y="127"/>
                    <a:pt x="221" y="438"/>
                    <a:pt x="267" y="343"/>
                  </a:cubicBezTo>
                  <a:cubicBezTo>
                    <a:pt x="303" y="269"/>
                    <a:pt x="322" y="147"/>
                    <a:pt x="211" y="73"/>
                  </a:cubicBezTo>
                  <a:cubicBezTo>
                    <a:pt x="99" y="0"/>
                    <a:pt x="34" y="138"/>
                    <a:pt x="34" y="138"/>
                  </a:cubicBezTo>
                  <a:cubicBezTo>
                    <a:pt x="34" y="138"/>
                    <a:pt x="0" y="179"/>
                    <a:pt x="39" y="169"/>
                  </a:cubicBezTo>
                  <a:close/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6" name="Freeform 81">
              <a:extLst>
                <a:ext uri="{FF2B5EF4-FFF2-40B4-BE49-F238E27FC236}">
                  <a16:creationId xmlns:a16="http://schemas.microsoft.com/office/drawing/2014/main" id="{BA7C368E-12B0-4359-B0C5-2991369E6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" y="2869"/>
              <a:ext cx="404" cy="387"/>
            </a:xfrm>
            <a:custGeom>
              <a:avLst/>
              <a:gdLst>
                <a:gd name="T0" fmla="*/ 100 w 211"/>
                <a:gd name="T1" fmla="*/ 36 h 202"/>
                <a:gd name="T2" fmla="*/ 0 w 211"/>
                <a:gd name="T3" fmla="*/ 176 h 202"/>
                <a:gd name="T4" fmla="*/ 276 w 211"/>
                <a:gd name="T5" fmla="*/ 148 h 202"/>
                <a:gd name="T6" fmla="*/ 308 w 211"/>
                <a:gd name="T7" fmla="*/ 192 h 202"/>
                <a:gd name="T8" fmla="*/ 370 w 211"/>
                <a:gd name="T9" fmla="*/ 197 h 202"/>
                <a:gd name="T10" fmla="*/ 469 w 211"/>
                <a:gd name="T11" fmla="*/ 301 h 202"/>
                <a:gd name="T12" fmla="*/ 553 w 211"/>
                <a:gd name="T13" fmla="*/ 577 h 202"/>
                <a:gd name="T14" fmla="*/ 666 w 211"/>
                <a:gd name="T15" fmla="*/ 676 h 202"/>
                <a:gd name="T16" fmla="*/ 737 w 211"/>
                <a:gd name="T17" fmla="*/ 368 h 202"/>
                <a:gd name="T18" fmla="*/ 837 w 211"/>
                <a:gd name="T19" fmla="*/ 561 h 202"/>
                <a:gd name="T20" fmla="*/ 858 w 211"/>
                <a:gd name="T21" fmla="*/ 529 h 202"/>
                <a:gd name="T22" fmla="*/ 906 w 211"/>
                <a:gd name="T23" fmla="*/ 705 h 202"/>
                <a:gd name="T24" fmla="*/ 967 w 211"/>
                <a:gd name="T25" fmla="*/ 713 h 202"/>
                <a:gd name="T26" fmla="*/ 1038 w 211"/>
                <a:gd name="T27" fmla="*/ 1006 h 202"/>
                <a:gd name="T28" fmla="*/ 1130 w 211"/>
                <a:gd name="T29" fmla="*/ 1098 h 202"/>
                <a:gd name="T30" fmla="*/ 1166 w 211"/>
                <a:gd name="T31" fmla="*/ 1211 h 202"/>
                <a:gd name="T32" fmla="*/ 1419 w 211"/>
                <a:gd name="T33" fmla="*/ 1420 h 202"/>
                <a:gd name="T34" fmla="*/ 1227 w 211"/>
                <a:gd name="T35" fmla="*/ 793 h 202"/>
                <a:gd name="T36" fmla="*/ 890 w 211"/>
                <a:gd name="T37" fmla="*/ 316 h 202"/>
                <a:gd name="T38" fmla="*/ 484 w 211"/>
                <a:gd name="T39" fmla="*/ 63 h 202"/>
                <a:gd name="T40" fmla="*/ 316 w 211"/>
                <a:gd name="T41" fmla="*/ 36 h 202"/>
                <a:gd name="T42" fmla="*/ 107 w 211"/>
                <a:gd name="T43" fmla="*/ 29 h 2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11" h="202">
                  <a:moveTo>
                    <a:pt x="14" y="5"/>
                  </a:moveTo>
                  <a:cubicBezTo>
                    <a:pt x="13" y="12"/>
                    <a:pt x="3" y="17"/>
                    <a:pt x="0" y="25"/>
                  </a:cubicBezTo>
                  <a:cubicBezTo>
                    <a:pt x="12" y="35"/>
                    <a:pt x="26" y="17"/>
                    <a:pt x="39" y="21"/>
                  </a:cubicBezTo>
                  <a:cubicBezTo>
                    <a:pt x="42" y="22"/>
                    <a:pt x="42" y="26"/>
                    <a:pt x="44" y="27"/>
                  </a:cubicBezTo>
                  <a:cubicBezTo>
                    <a:pt x="47" y="28"/>
                    <a:pt x="50" y="27"/>
                    <a:pt x="53" y="28"/>
                  </a:cubicBezTo>
                  <a:cubicBezTo>
                    <a:pt x="64" y="30"/>
                    <a:pt x="65" y="30"/>
                    <a:pt x="67" y="43"/>
                  </a:cubicBezTo>
                  <a:cubicBezTo>
                    <a:pt x="70" y="56"/>
                    <a:pt x="75" y="69"/>
                    <a:pt x="79" y="82"/>
                  </a:cubicBezTo>
                  <a:cubicBezTo>
                    <a:pt x="82" y="93"/>
                    <a:pt x="95" y="125"/>
                    <a:pt x="95" y="96"/>
                  </a:cubicBezTo>
                  <a:cubicBezTo>
                    <a:pt x="96" y="89"/>
                    <a:pt x="92" y="53"/>
                    <a:pt x="105" y="52"/>
                  </a:cubicBezTo>
                  <a:cubicBezTo>
                    <a:pt x="113" y="52"/>
                    <a:pt x="117" y="75"/>
                    <a:pt x="119" y="80"/>
                  </a:cubicBezTo>
                  <a:cubicBezTo>
                    <a:pt x="119" y="78"/>
                    <a:pt x="121" y="76"/>
                    <a:pt x="122" y="75"/>
                  </a:cubicBezTo>
                  <a:cubicBezTo>
                    <a:pt x="132" y="75"/>
                    <a:pt x="127" y="95"/>
                    <a:pt x="129" y="100"/>
                  </a:cubicBezTo>
                  <a:cubicBezTo>
                    <a:pt x="132" y="106"/>
                    <a:pt x="136" y="110"/>
                    <a:pt x="138" y="101"/>
                  </a:cubicBezTo>
                  <a:cubicBezTo>
                    <a:pt x="147" y="113"/>
                    <a:pt x="138" y="131"/>
                    <a:pt x="148" y="143"/>
                  </a:cubicBezTo>
                  <a:cubicBezTo>
                    <a:pt x="152" y="148"/>
                    <a:pt x="157" y="151"/>
                    <a:pt x="161" y="156"/>
                  </a:cubicBezTo>
                  <a:cubicBezTo>
                    <a:pt x="164" y="161"/>
                    <a:pt x="164" y="167"/>
                    <a:pt x="166" y="172"/>
                  </a:cubicBezTo>
                  <a:cubicBezTo>
                    <a:pt x="171" y="181"/>
                    <a:pt x="191" y="201"/>
                    <a:pt x="202" y="202"/>
                  </a:cubicBezTo>
                  <a:cubicBezTo>
                    <a:pt x="211" y="172"/>
                    <a:pt x="187" y="139"/>
                    <a:pt x="175" y="113"/>
                  </a:cubicBezTo>
                  <a:cubicBezTo>
                    <a:pt x="164" y="88"/>
                    <a:pt x="146" y="65"/>
                    <a:pt x="127" y="45"/>
                  </a:cubicBezTo>
                  <a:cubicBezTo>
                    <a:pt x="113" y="30"/>
                    <a:pt x="89" y="17"/>
                    <a:pt x="69" y="9"/>
                  </a:cubicBezTo>
                  <a:cubicBezTo>
                    <a:pt x="61" y="6"/>
                    <a:pt x="53" y="5"/>
                    <a:pt x="45" y="5"/>
                  </a:cubicBezTo>
                  <a:cubicBezTo>
                    <a:pt x="37" y="4"/>
                    <a:pt x="23" y="0"/>
                    <a:pt x="15" y="4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7" name="Freeform 82">
              <a:extLst>
                <a:ext uri="{FF2B5EF4-FFF2-40B4-BE49-F238E27FC236}">
                  <a16:creationId xmlns:a16="http://schemas.microsoft.com/office/drawing/2014/main" id="{39024D7C-5A2A-4100-9197-21B80E786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2655"/>
              <a:ext cx="381" cy="605"/>
            </a:xfrm>
            <a:custGeom>
              <a:avLst/>
              <a:gdLst>
                <a:gd name="T0" fmla="*/ 0 w 199"/>
                <a:gd name="T1" fmla="*/ 132 h 316"/>
                <a:gd name="T2" fmla="*/ 205 w 199"/>
                <a:gd name="T3" fmla="*/ 36 h 316"/>
                <a:gd name="T4" fmla="*/ 521 w 199"/>
                <a:gd name="T5" fmla="*/ 107 h 316"/>
                <a:gd name="T6" fmla="*/ 773 w 199"/>
                <a:gd name="T7" fmla="*/ 176 h 316"/>
                <a:gd name="T8" fmla="*/ 862 w 199"/>
                <a:gd name="T9" fmla="*/ 329 h 316"/>
                <a:gd name="T10" fmla="*/ 1271 w 199"/>
                <a:gd name="T11" fmla="*/ 661 h 316"/>
                <a:gd name="T12" fmla="*/ 1367 w 199"/>
                <a:gd name="T13" fmla="*/ 1059 h 316"/>
                <a:gd name="T14" fmla="*/ 1359 w 199"/>
                <a:gd name="T15" fmla="*/ 1390 h 316"/>
                <a:gd name="T16" fmla="*/ 1356 w 199"/>
                <a:gd name="T17" fmla="*/ 1566 h 316"/>
                <a:gd name="T18" fmla="*/ 1290 w 199"/>
                <a:gd name="T19" fmla="*/ 1691 h 316"/>
                <a:gd name="T20" fmla="*/ 1227 w 199"/>
                <a:gd name="T21" fmla="*/ 1924 h 316"/>
                <a:gd name="T22" fmla="*/ 982 w 199"/>
                <a:gd name="T23" fmla="*/ 2209 h 316"/>
                <a:gd name="T24" fmla="*/ 1199 w 199"/>
                <a:gd name="T25" fmla="*/ 1495 h 316"/>
                <a:gd name="T26" fmla="*/ 1066 w 199"/>
                <a:gd name="T27" fmla="*/ 766 h 316"/>
                <a:gd name="T28" fmla="*/ 773 w 199"/>
                <a:gd name="T29" fmla="*/ 377 h 316"/>
                <a:gd name="T30" fmla="*/ 613 w 199"/>
                <a:gd name="T31" fmla="*/ 281 h 316"/>
                <a:gd name="T32" fmla="*/ 450 w 199"/>
                <a:gd name="T33" fmla="*/ 161 h 316"/>
                <a:gd name="T34" fmla="*/ 281 w 199"/>
                <a:gd name="T35" fmla="*/ 113 h 316"/>
                <a:gd name="T36" fmla="*/ 140 w 199"/>
                <a:gd name="T37" fmla="*/ 132 h 3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9" h="316">
                  <a:moveTo>
                    <a:pt x="0" y="19"/>
                  </a:moveTo>
                  <a:cubicBezTo>
                    <a:pt x="8" y="19"/>
                    <a:pt x="19" y="8"/>
                    <a:pt x="29" y="5"/>
                  </a:cubicBezTo>
                  <a:cubicBezTo>
                    <a:pt x="44" y="0"/>
                    <a:pt x="58" y="11"/>
                    <a:pt x="74" y="15"/>
                  </a:cubicBezTo>
                  <a:cubicBezTo>
                    <a:pt x="86" y="18"/>
                    <a:pt x="100" y="16"/>
                    <a:pt x="110" y="25"/>
                  </a:cubicBezTo>
                  <a:cubicBezTo>
                    <a:pt x="117" y="31"/>
                    <a:pt x="118" y="40"/>
                    <a:pt x="123" y="47"/>
                  </a:cubicBezTo>
                  <a:cubicBezTo>
                    <a:pt x="140" y="66"/>
                    <a:pt x="168" y="71"/>
                    <a:pt x="181" y="94"/>
                  </a:cubicBezTo>
                  <a:cubicBezTo>
                    <a:pt x="192" y="113"/>
                    <a:pt x="190" y="132"/>
                    <a:pt x="195" y="151"/>
                  </a:cubicBezTo>
                  <a:cubicBezTo>
                    <a:pt x="199" y="168"/>
                    <a:pt x="196" y="181"/>
                    <a:pt x="194" y="198"/>
                  </a:cubicBezTo>
                  <a:cubicBezTo>
                    <a:pt x="193" y="207"/>
                    <a:pt x="194" y="215"/>
                    <a:pt x="193" y="223"/>
                  </a:cubicBezTo>
                  <a:cubicBezTo>
                    <a:pt x="192" y="233"/>
                    <a:pt x="190" y="233"/>
                    <a:pt x="184" y="241"/>
                  </a:cubicBezTo>
                  <a:cubicBezTo>
                    <a:pt x="177" y="251"/>
                    <a:pt x="178" y="263"/>
                    <a:pt x="175" y="274"/>
                  </a:cubicBezTo>
                  <a:cubicBezTo>
                    <a:pt x="172" y="285"/>
                    <a:pt x="153" y="316"/>
                    <a:pt x="140" y="315"/>
                  </a:cubicBezTo>
                  <a:cubicBezTo>
                    <a:pt x="155" y="282"/>
                    <a:pt x="170" y="250"/>
                    <a:pt x="171" y="213"/>
                  </a:cubicBezTo>
                  <a:cubicBezTo>
                    <a:pt x="171" y="177"/>
                    <a:pt x="167" y="142"/>
                    <a:pt x="152" y="109"/>
                  </a:cubicBezTo>
                  <a:cubicBezTo>
                    <a:pt x="142" y="86"/>
                    <a:pt x="128" y="70"/>
                    <a:pt x="110" y="54"/>
                  </a:cubicBezTo>
                  <a:cubicBezTo>
                    <a:pt x="103" y="49"/>
                    <a:pt x="95" y="45"/>
                    <a:pt x="87" y="40"/>
                  </a:cubicBezTo>
                  <a:cubicBezTo>
                    <a:pt x="78" y="34"/>
                    <a:pt x="73" y="27"/>
                    <a:pt x="64" y="23"/>
                  </a:cubicBezTo>
                  <a:cubicBezTo>
                    <a:pt x="56" y="21"/>
                    <a:pt x="48" y="17"/>
                    <a:pt x="40" y="16"/>
                  </a:cubicBezTo>
                  <a:cubicBezTo>
                    <a:pt x="33" y="16"/>
                    <a:pt x="28" y="21"/>
                    <a:pt x="20" y="19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8" name="Freeform 83">
              <a:extLst>
                <a:ext uri="{FF2B5EF4-FFF2-40B4-BE49-F238E27FC236}">
                  <a16:creationId xmlns:a16="http://schemas.microsoft.com/office/drawing/2014/main" id="{862CB672-7E06-4863-8529-978DE6C73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2469"/>
              <a:ext cx="2113" cy="1255"/>
            </a:xfrm>
            <a:custGeom>
              <a:avLst/>
              <a:gdLst>
                <a:gd name="T0" fmla="*/ 3887 w 1103"/>
                <a:gd name="T1" fmla="*/ 4570 h 655"/>
                <a:gd name="T2" fmla="*/ 4898 w 1103"/>
                <a:gd name="T3" fmla="*/ 4516 h 655"/>
                <a:gd name="T4" fmla="*/ 5590 w 1103"/>
                <a:gd name="T5" fmla="*/ 3342 h 655"/>
                <a:gd name="T6" fmla="*/ 7193 w 1103"/>
                <a:gd name="T7" fmla="*/ 1891 h 655"/>
                <a:gd name="T8" fmla="*/ 5442 w 1103"/>
                <a:gd name="T9" fmla="*/ 113 h 655"/>
                <a:gd name="T10" fmla="*/ 4216 w 1103"/>
                <a:gd name="T11" fmla="*/ 1113 h 655"/>
                <a:gd name="T12" fmla="*/ 4048 w 1103"/>
                <a:gd name="T13" fmla="*/ 1427 h 655"/>
                <a:gd name="T14" fmla="*/ 3887 w 1103"/>
                <a:gd name="T15" fmla="*/ 1575 h 655"/>
                <a:gd name="T16" fmla="*/ 3868 w 1103"/>
                <a:gd name="T17" fmla="*/ 1575 h 655"/>
                <a:gd name="T18" fmla="*/ 3699 w 1103"/>
                <a:gd name="T19" fmla="*/ 1427 h 655"/>
                <a:gd name="T20" fmla="*/ 3538 w 1103"/>
                <a:gd name="T21" fmla="*/ 1113 h 655"/>
                <a:gd name="T22" fmla="*/ 2305 w 1103"/>
                <a:gd name="T23" fmla="*/ 113 h 655"/>
                <a:gd name="T24" fmla="*/ 561 w 1103"/>
                <a:gd name="T25" fmla="*/ 1891 h 655"/>
                <a:gd name="T26" fmla="*/ 2165 w 1103"/>
                <a:gd name="T27" fmla="*/ 3342 h 655"/>
                <a:gd name="T28" fmla="*/ 2849 w 1103"/>
                <a:gd name="T29" fmla="*/ 4516 h 655"/>
                <a:gd name="T30" fmla="*/ 3887 w 1103"/>
                <a:gd name="T31" fmla="*/ 4570 h 6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03" h="655">
                  <a:moveTo>
                    <a:pt x="553" y="650"/>
                  </a:moveTo>
                  <a:cubicBezTo>
                    <a:pt x="553" y="650"/>
                    <a:pt x="635" y="655"/>
                    <a:pt x="697" y="642"/>
                  </a:cubicBezTo>
                  <a:cubicBezTo>
                    <a:pt x="759" y="628"/>
                    <a:pt x="766" y="585"/>
                    <a:pt x="795" y="475"/>
                  </a:cubicBezTo>
                  <a:cubicBezTo>
                    <a:pt x="824" y="365"/>
                    <a:pt x="943" y="331"/>
                    <a:pt x="1023" y="269"/>
                  </a:cubicBezTo>
                  <a:cubicBezTo>
                    <a:pt x="1103" y="207"/>
                    <a:pt x="886" y="33"/>
                    <a:pt x="774" y="16"/>
                  </a:cubicBezTo>
                  <a:cubicBezTo>
                    <a:pt x="663" y="0"/>
                    <a:pt x="619" y="138"/>
                    <a:pt x="600" y="158"/>
                  </a:cubicBezTo>
                  <a:cubicBezTo>
                    <a:pt x="580" y="177"/>
                    <a:pt x="578" y="180"/>
                    <a:pt x="576" y="203"/>
                  </a:cubicBezTo>
                  <a:cubicBezTo>
                    <a:pt x="575" y="226"/>
                    <a:pt x="553" y="224"/>
                    <a:pt x="553" y="224"/>
                  </a:cubicBezTo>
                  <a:cubicBezTo>
                    <a:pt x="550" y="224"/>
                    <a:pt x="550" y="224"/>
                    <a:pt x="550" y="224"/>
                  </a:cubicBezTo>
                  <a:cubicBezTo>
                    <a:pt x="550" y="224"/>
                    <a:pt x="528" y="226"/>
                    <a:pt x="526" y="203"/>
                  </a:cubicBezTo>
                  <a:cubicBezTo>
                    <a:pt x="525" y="180"/>
                    <a:pt x="522" y="177"/>
                    <a:pt x="503" y="158"/>
                  </a:cubicBezTo>
                  <a:cubicBezTo>
                    <a:pt x="484" y="138"/>
                    <a:pt x="440" y="0"/>
                    <a:pt x="328" y="16"/>
                  </a:cubicBezTo>
                  <a:cubicBezTo>
                    <a:pt x="217" y="33"/>
                    <a:pt x="0" y="207"/>
                    <a:pt x="80" y="269"/>
                  </a:cubicBezTo>
                  <a:cubicBezTo>
                    <a:pt x="159" y="331"/>
                    <a:pt x="279" y="365"/>
                    <a:pt x="308" y="475"/>
                  </a:cubicBezTo>
                  <a:cubicBezTo>
                    <a:pt x="337" y="585"/>
                    <a:pt x="344" y="628"/>
                    <a:pt x="405" y="642"/>
                  </a:cubicBezTo>
                  <a:cubicBezTo>
                    <a:pt x="467" y="655"/>
                    <a:pt x="553" y="650"/>
                    <a:pt x="553" y="650"/>
                  </a:cubicBezTo>
                  <a:close/>
                </a:path>
              </a:pathLst>
            </a:custGeom>
            <a:noFill/>
            <a:ln w="11113" cap="flat">
              <a:solidFill>
                <a:srgbClr val="34343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9" name="Freeform 84">
              <a:extLst>
                <a:ext uri="{FF2B5EF4-FFF2-40B4-BE49-F238E27FC236}">
                  <a16:creationId xmlns:a16="http://schemas.microsoft.com/office/drawing/2014/main" id="{24577E85-FCF1-4681-94A6-940C67195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2" y="3433"/>
              <a:ext cx="67" cy="88"/>
            </a:xfrm>
            <a:custGeom>
              <a:avLst/>
              <a:gdLst>
                <a:gd name="T0" fmla="*/ 0 w 35"/>
                <a:gd name="T1" fmla="*/ 321 h 46"/>
                <a:gd name="T2" fmla="*/ 232 w 35"/>
                <a:gd name="T3" fmla="*/ 0 h 46"/>
                <a:gd name="T4" fmla="*/ 0 w 35"/>
                <a:gd name="T5" fmla="*/ 321 h 4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5" h="46">
                  <a:moveTo>
                    <a:pt x="0" y="46"/>
                  </a:moveTo>
                  <a:cubicBezTo>
                    <a:pt x="0" y="46"/>
                    <a:pt x="35" y="40"/>
                    <a:pt x="33" y="0"/>
                  </a:cubicBezTo>
                  <a:cubicBezTo>
                    <a:pt x="33" y="0"/>
                    <a:pt x="31" y="30"/>
                    <a:pt x="0" y="46"/>
                  </a:cubicBezTo>
                  <a:close/>
                </a:path>
              </a:pathLst>
            </a:custGeom>
            <a:solidFill>
              <a:srgbClr val="9D6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0" name="Freeform 85">
              <a:extLst>
                <a:ext uri="{FF2B5EF4-FFF2-40B4-BE49-F238E27FC236}">
                  <a16:creationId xmlns:a16="http://schemas.microsoft.com/office/drawing/2014/main" id="{DC1A1B67-51A2-4E50-A1DB-3521BBA6B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2" y="2906"/>
              <a:ext cx="136" cy="412"/>
            </a:xfrm>
            <a:custGeom>
              <a:avLst/>
              <a:gdLst>
                <a:gd name="T0" fmla="*/ 0 w 71"/>
                <a:gd name="T1" fmla="*/ 1443 h 215"/>
                <a:gd name="T2" fmla="*/ 176 w 71"/>
                <a:gd name="T3" fmla="*/ 1090 h 215"/>
                <a:gd name="T4" fmla="*/ 205 w 71"/>
                <a:gd name="T5" fmla="*/ 738 h 215"/>
                <a:gd name="T6" fmla="*/ 268 w 71"/>
                <a:gd name="T7" fmla="*/ 330 h 215"/>
                <a:gd name="T8" fmla="*/ 224 w 71"/>
                <a:gd name="T9" fmla="*/ 100 h 215"/>
                <a:gd name="T10" fmla="*/ 352 w 71"/>
                <a:gd name="T11" fmla="*/ 15 h 215"/>
                <a:gd name="T12" fmla="*/ 408 w 71"/>
                <a:gd name="T13" fmla="*/ 245 h 215"/>
                <a:gd name="T14" fmla="*/ 414 w 71"/>
                <a:gd name="T15" fmla="*/ 853 h 215"/>
                <a:gd name="T16" fmla="*/ 485 w 71"/>
                <a:gd name="T17" fmla="*/ 1251 h 215"/>
                <a:gd name="T18" fmla="*/ 209 w 71"/>
                <a:gd name="T19" fmla="*/ 1472 h 2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" h="215">
                  <a:moveTo>
                    <a:pt x="0" y="205"/>
                  </a:moveTo>
                  <a:cubicBezTo>
                    <a:pt x="11" y="188"/>
                    <a:pt x="23" y="177"/>
                    <a:pt x="25" y="155"/>
                  </a:cubicBezTo>
                  <a:cubicBezTo>
                    <a:pt x="26" y="138"/>
                    <a:pt x="28" y="122"/>
                    <a:pt x="29" y="105"/>
                  </a:cubicBezTo>
                  <a:cubicBezTo>
                    <a:pt x="29" y="85"/>
                    <a:pt x="34" y="66"/>
                    <a:pt x="38" y="47"/>
                  </a:cubicBezTo>
                  <a:cubicBezTo>
                    <a:pt x="41" y="32"/>
                    <a:pt x="36" y="27"/>
                    <a:pt x="32" y="14"/>
                  </a:cubicBezTo>
                  <a:cubicBezTo>
                    <a:pt x="27" y="0"/>
                    <a:pt x="36" y="0"/>
                    <a:pt x="50" y="2"/>
                  </a:cubicBezTo>
                  <a:cubicBezTo>
                    <a:pt x="70" y="5"/>
                    <a:pt x="62" y="18"/>
                    <a:pt x="58" y="35"/>
                  </a:cubicBezTo>
                  <a:cubicBezTo>
                    <a:pt x="53" y="62"/>
                    <a:pt x="57" y="93"/>
                    <a:pt x="59" y="121"/>
                  </a:cubicBezTo>
                  <a:cubicBezTo>
                    <a:pt x="59" y="140"/>
                    <a:pt x="68" y="159"/>
                    <a:pt x="69" y="178"/>
                  </a:cubicBezTo>
                  <a:cubicBezTo>
                    <a:pt x="71" y="200"/>
                    <a:pt x="50" y="215"/>
                    <a:pt x="30" y="209"/>
                  </a:cubicBezTo>
                </a:path>
              </a:pathLst>
            </a:custGeom>
            <a:solidFill>
              <a:srgbClr val="F4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1" name="Freeform 86">
              <a:extLst>
                <a:ext uri="{FF2B5EF4-FFF2-40B4-BE49-F238E27FC236}">
                  <a16:creationId xmlns:a16="http://schemas.microsoft.com/office/drawing/2014/main" id="{0C13ABC9-12C3-4DCF-B344-52A9C2C1B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6" y="2745"/>
              <a:ext cx="412" cy="464"/>
            </a:xfrm>
            <a:custGeom>
              <a:avLst/>
              <a:gdLst>
                <a:gd name="T0" fmla="*/ 1514 w 215"/>
                <a:gd name="T1" fmla="*/ 353 h 242"/>
                <a:gd name="T2" fmla="*/ 1138 w 215"/>
                <a:gd name="T3" fmla="*/ 224 h 242"/>
                <a:gd name="T4" fmla="*/ 998 w 215"/>
                <a:gd name="T5" fmla="*/ 140 h 242"/>
                <a:gd name="T6" fmla="*/ 853 w 215"/>
                <a:gd name="T7" fmla="*/ 113 h 242"/>
                <a:gd name="T8" fmla="*/ 661 w 215"/>
                <a:gd name="T9" fmla="*/ 113 h 242"/>
                <a:gd name="T10" fmla="*/ 713 w 215"/>
                <a:gd name="T11" fmla="*/ 232 h 242"/>
                <a:gd name="T12" fmla="*/ 584 w 215"/>
                <a:gd name="T13" fmla="*/ 297 h 242"/>
                <a:gd name="T14" fmla="*/ 500 w 215"/>
                <a:gd name="T15" fmla="*/ 408 h 242"/>
                <a:gd name="T16" fmla="*/ 245 w 215"/>
                <a:gd name="T17" fmla="*/ 654 h 242"/>
                <a:gd name="T18" fmla="*/ 8 w 215"/>
                <a:gd name="T19" fmla="*/ 846 h 242"/>
                <a:gd name="T20" fmla="*/ 69 w 215"/>
                <a:gd name="T21" fmla="*/ 953 h 242"/>
                <a:gd name="T22" fmla="*/ 48 w 215"/>
                <a:gd name="T23" fmla="*/ 1099 h 242"/>
                <a:gd name="T24" fmla="*/ 100 w 215"/>
                <a:gd name="T25" fmla="*/ 1227 h 242"/>
                <a:gd name="T26" fmla="*/ 77 w 215"/>
                <a:gd name="T27" fmla="*/ 1404 h 242"/>
                <a:gd name="T28" fmla="*/ 153 w 215"/>
                <a:gd name="T29" fmla="*/ 1706 h 242"/>
                <a:gd name="T30" fmla="*/ 217 w 215"/>
                <a:gd name="T31" fmla="*/ 1367 h 242"/>
                <a:gd name="T32" fmla="*/ 293 w 215"/>
                <a:gd name="T33" fmla="*/ 1254 h 242"/>
                <a:gd name="T34" fmla="*/ 353 w 215"/>
                <a:gd name="T35" fmla="*/ 1106 h 242"/>
                <a:gd name="T36" fmla="*/ 445 w 215"/>
                <a:gd name="T37" fmla="*/ 777 h 242"/>
                <a:gd name="T38" fmla="*/ 632 w 215"/>
                <a:gd name="T39" fmla="*/ 698 h 242"/>
                <a:gd name="T40" fmla="*/ 774 w 215"/>
                <a:gd name="T41" fmla="*/ 493 h 242"/>
                <a:gd name="T42" fmla="*/ 998 w 215"/>
                <a:gd name="T43" fmla="*/ 429 h 242"/>
                <a:gd name="T44" fmla="*/ 1090 w 215"/>
                <a:gd name="T45" fmla="*/ 368 h 242"/>
                <a:gd name="T46" fmla="*/ 1246 w 215"/>
                <a:gd name="T47" fmla="*/ 382 h 242"/>
                <a:gd name="T48" fmla="*/ 1483 w 215"/>
                <a:gd name="T49" fmla="*/ 345 h 242"/>
                <a:gd name="T50" fmla="*/ 1514 w 215"/>
                <a:gd name="T51" fmla="*/ 353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5" h="242">
                  <a:moveTo>
                    <a:pt x="215" y="50"/>
                  </a:moveTo>
                  <a:cubicBezTo>
                    <a:pt x="210" y="49"/>
                    <a:pt x="156" y="0"/>
                    <a:pt x="162" y="32"/>
                  </a:cubicBezTo>
                  <a:cubicBezTo>
                    <a:pt x="154" y="32"/>
                    <a:pt x="150" y="24"/>
                    <a:pt x="142" y="20"/>
                  </a:cubicBezTo>
                  <a:cubicBezTo>
                    <a:pt x="134" y="17"/>
                    <a:pt x="130" y="17"/>
                    <a:pt x="121" y="16"/>
                  </a:cubicBezTo>
                  <a:cubicBezTo>
                    <a:pt x="115" y="15"/>
                    <a:pt x="98" y="9"/>
                    <a:pt x="94" y="16"/>
                  </a:cubicBezTo>
                  <a:cubicBezTo>
                    <a:pt x="89" y="24"/>
                    <a:pt x="104" y="24"/>
                    <a:pt x="101" y="33"/>
                  </a:cubicBezTo>
                  <a:cubicBezTo>
                    <a:pt x="100" y="38"/>
                    <a:pt x="88" y="38"/>
                    <a:pt x="83" y="42"/>
                  </a:cubicBezTo>
                  <a:cubicBezTo>
                    <a:pt x="77" y="47"/>
                    <a:pt x="77" y="53"/>
                    <a:pt x="71" y="58"/>
                  </a:cubicBezTo>
                  <a:cubicBezTo>
                    <a:pt x="61" y="65"/>
                    <a:pt x="26" y="73"/>
                    <a:pt x="35" y="93"/>
                  </a:cubicBezTo>
                  <a:cubicBezTo>
                    <a:pt x="27" y="100"/>
                    <a:pt x="1" y="108"/>
                    <a:pt x="1" y="120"/>
                  </a:cubicBezTo>
                  <a:cubicBezTo>
                    <a:pt x="0" y="127"/>
                    <a:pt x="8" y="128"/>
                    <a:pt x="10" y="135"/>
                  </a:cubicBezTo>
                  <a:cubicBezTo>
                    <a:pt x="11" y="141"/>
                    <a:pt x="6" y="149"/>
                    <a:pt x="7" y="156"/>
                  </a:cubicBezTo>
                  <a:cubicBezTo>
                    <a:pt x="7" y="163"/>
                    <a:pt x="13" y="167"/>
                    <a:pt x="14" y="174"/>
                  </a:cubicBezTo>
                  <a:cubicBezTo>
                    <a:pt x="16" y="181"/>
                    <a:pt x="10" y="191"/>
                    <a:pt x="11" y="199"/>
                  </a:cubicBezTo>
                  <a:cubicBezTo>
                    <a:pt x="13" y="213"/>
                    <a:pt x="18" y="228"/>
                    <a:pt x="22" y="242"/>
                  </a:cubicBezTo>
                  <a:cubicBezTo>
                    <a:pt x="38" y="226"/>
                    <a:pt x="27" y="213"/>
                    <a:pt x="31" y="194"/>
                  </a:cubicBezTo>
                  <a:cubicBezTo>
                    <a:pt x="32" y="185"/>
                    <a:pt x="36" y="186"/>
                    <a:pt x="42" y="178"/>
                  </a:cubicBezTo>
                  <a:cubicBezTo>
                    <a:pt x="48" y="171"/>
                    <a:pt x="48" y="166"/>
                    <a:pt x="50" y="157"/>
                  </a:cubicBezTo>
                  <a:cubicBezTo>
                    <a:pt x="54" y="141"/>
                    <a:pt x="56" y="125"/>
                    <a:pt x="63" y="110"/>
                  </a:cubicBezTo>
                  <a:cubicBezTo>
                    <a:pt x="73" y="92"/>
                    <a:pt x="75" y="107"/>
                    <a:pt x="90" y="99"/>
                  </a:cubicBezTo>
                  <a:cubicBezTo>
                    <a:pt x="99" y="94"/>
                    <a:pt x="103" y="78"/>
                    <a:pt x="110" y="70"/>
                  </a:cubicBezTo>
                  <a:cubicBezTo>
                    <a:pt x="121" y="58"/>
                    <a:pt x="129" y="65"/>
                    <a:pt x="142" y="61"/>
                  </a:cubicBezTo>
                  <a:cubicBezTo>
                    <a:pt x="148" y="60"/>
                    <a:pt x="148" y="55"/>
                    <a:pt x="155" y="52"/>
                  </a:cubicBezTo>
                  <a:cubicBezTo>
                    <a:pt x="162" y="49"/>
                    <a:pt x="170" y="54"/>
                    <a:pt x="177" y="54"/>
                  </a:cubicBezTo>
                  <a:cubicBezTo>
                    <a:pt x="184" y="54"/>
                    <a:pt x="208" y="52"/>
                    <a:pt x="211" y="49"/>
                  </a:cubicBezTo>
                  <a:cubicBezTo>
                    <a:pt x="212" y="49"/>
                    <a:pt x="214" y="51"/>
                    <a:pt x="215" y="50"/>
                  </a:cubicBezTo>
                </a:path>
              </a:pathLst>
            </a:custGeom>
            <a:solidFill>
              <a:srgbClr val="D89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2" name="Freeform 87">
              <a:extLst>
                <a:ext uri="{FF2B5EF4-FFF2-40B4-BE49-F238E27FC236}">
                  <a16:creationId xmlns:a16="http://schemas.microsoft.com/office/drawing/2014/main" id="{EB079F31-B588-4649-89E3-F68A440D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1" y="2745"/>
              <a:ext cx="412" cy="464"/>
            </a:xfrm>
            <a:custGeom>
              <a:avLst/>
              <a:gdLst>
                <a:gd name="T0" fmla="*/ 0 w 215"/>
                <a:gd name="T1" fmla="*/ 353 h 242"/>
                <a:gd name="T2" fmla="*/ 374 w 215"/>
                <a:gd name="T3" fmla="*/ 224 h 242"/>
                <a:gd name="T4" fmla="*/ 521 w 215"/>
                <a:gd name="T5" fmla="*/ 140 h 242"/>
                <a:gd name="T6" fmla="*/ 661 w 215"/>
                <a:gd name="T7" fmla="*/ 113 h 242"/>
                <a:gd name="T8" fmla="*/ 858 w 215"/>
                <a:gd name="T9" fmla="*/ 113 h 242"/>
                <a:gd name="T10" fmla="*/ 801 w 215"/>
                <a:gd name="T11" fmla="*/ 232 h 242"/>
                <a:gd name="T12" fmla="*/ 929 w 215"/>
                <a:gd name="T13" fmla="*/ 297 h 242"/>
                <a:gd name="T14" fmla="*/ 1021 w 215"/>
                <a:gd name="T15" fmla="*/ 408 h 242"/>
                <a:gd name="T16" fmla="*/ 1274 w 215"/>
                <a:gd name="T17" fmla="*/ 654 h 242"/>
                <a:gd name="T18" fmla="*/ 1514 w 215"/>
                <a:gd name="T19" fmla="*/ 846 h 242"/>
                <a:gd name="T20" fmla="*/ 1451 w 215"/>
                <a:gd name="T21" fmla="*/ 953 h 242"/>
                <a:gd name="T22" fmla="*/ 1472 w 215"/>
                <a:gd name="T23" fmla="*/ 1099 h 242"/>
                <a:gd name="T24" fmla="*/ 1414 w 215"/>
                <a:gd name="T25" fmla="*/ 1227 h 242"/>
                <a:gd name="T26" fmla="*/ 1443 w 215"/>
                <a:gd name="T27" fmla="*/ 1404 h 242"/>
                <a:gd name="T28" fmla="*/ 1366 w 215"/>
                <a:gd name="T29" fmla="*/ 1706 h 242"/>
                <a:gd name="T30" fmla="*/ 1303 w 215"/>
                <a:gd name="T31" fmla="*/ 1367 h 242"/>
                <a:gd name="T32" fmla="*/ 1219 w 215"/>
                <a:gd name="T33" fmla="*/ 1254 h 242"/>
                <a:gd name="T34" fmla="*/ 1161 w 215"/>
                <a:gd name="T35" fmla="*/ 1106 h 242"/>
                <a:gd name="T36" fmla="*/ 1069 w 215"/>
                <a:gd name="T37" fmla="*/ 777 h 242"/>
                <a:gd name="T38" fmla="*/ 881 w 215"/>
                <a:gd name="T39" fmla="*/ 698 h 242"/>
                <a:gd name="T40" fmla="*/ 745 w 215"/>
                <a:gd name="T41" fmla="*/ 493 h 242"/>
                <a:gd name="T42" fmla="*/ 521 w 215"/>
                <a:gd name="T43" fmla="*/ 429 h 242"/>
                <a:gd name="T44" fmla="*/ 429 w 215"/>
                <a:gd name="T45" fmla="*/ 368 h 242"/>
                <a:gd name="T46" fmla="*/ 268 w 215"/>
                <a:gd name="T47" fmla="*/ 382 h 242"/>
                <a:gd name="T48" fmla="*/ 36 w 215"/>
                <a:gd name="T49" fmla="*/ 345 h 242"/>
                <a:gd name="T50" fmla="*/ 0 w 215"/>
                <a:gd name="T51" fmla="*/ 353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5" h="242">
                  <a:moveTo>
                    <a:pt x="0" y="50"/>
                  </a:moveTo>
                  <a:cubicBezTo>
                    <a:pt x="6" y="49"/>
                    <a:pt x="60" y="0"/>
                    <a:pt x="53" y="32"/>
                  </a:cubicBezTo>
                  <a:cubicBezTo>
                    <a:pt x="61" y="32"/>
                    <a:pt x="66" y="24"/>
                    <a:pt x="74" y="20"/>
                  </a:cubicBezTo>
                  <a:cubicBezTo>
                    <a:pt x="81" y="17"/>
                    <a:pt x="86" y="17"/>
                    <a:pt x="94" y="16"/>
                  </a:cubicBezTo>
                  <a:cubicBezTo>
                    <a:pt x="101" y="15"/>
                    <a:pt x="118" y="9"/>
                    <a:pt x="122" y="16"/>
                  </a:cubicBezTo>
                  <a:cubicBezTo>
                    <a:pt x="127" y="24"/>
                    <a:pt x="112" y="24"/>
                    <a:pt x="114" y="33"/>
                  </a:cubicBezTo>
                  <a:cubicBezTo>
                    <a:pt x="116" y="38"/>
                    <a:pt x="128" y="38"/>
                    <a:pt x="132" y="42"/>
                  </a:cubicBezTo>
                  <a:cubicBezTo>
                    <a:pt x="138" y="47"/>
                    <a:pt x="139" y="53"/>
                    <a:pt x="145" y="58"/>
                  </a:cubicBezTo>
                  <a:cubicBezTo>
                    <a:pt x="154" y="65"/>
                    <a:pt x="190" y="73"/>
                    <a:pt x="181" y="93"/>
                  </a:cubicBezTo>
                  <a:cubicBezTo>
                    <a:pt x="189" y="100"/>
                    <a:pt x="214" y="108"/>
                    <a:pt x="215" y="120"/>
                  </a:cubicBezTo>
                  <a:cubicBezTo>
                    <a:pt x="215" y="127"/>
                    <a:pt x="207" y="128"/>
                    <a:pt x="206" y="135"/>
                  </a:cubicBezTo>
                  <a:cubicBezTo>
                    <a:pt x="204" y="141"/>
                    <a:pt x="210" y="149"/>
                    <a:pt x="209" y="156"/>
                  </a:cubicBezTo>
                  <a:cubicBezTo>
                    <a:pt x="208" y="163"/>
                    <a:pt x="203" y="167"/>
                    <a:pt x="201" y="174"/>
                  </a:cubicBezTo>
                  <a:cubicBezTo>
                    <a:pt x="200" y="181"/>
                    <a:pt x="206" y="191"/>
                    <a:pt x="205" y="199"/>
                  </a:cubicBezTo>
                  <a:cubicBezTo>
                    <a:pt x="203" y="213"/>
                    <a:pt x="198" y="228"/>
                    <a:pt x="194" y="242"/>
                  </a:cubicBezTo>
                  <a:cubicBezTo>
                    <a:pt x="177" y="226"/>
                    <a:pt x="189" y="213"/>
                    <a:pt x="185" y="194"/>
                  </a:cubicBezTo>
                  <a:cubicBezTo>
                    <a:pt x="183" y="185"/>
                    <a:pt x="179" y="186"/>
                    <a:pt x="173" y="178"/>
                  </a:cubicBezTo>
                  <a:cubicBezTo>
                    <a:pt x="167" y="171"/>
                    <a:pt x="167" y="166"/>
                    <a:pt x="165" y="157"/>
                  </a:cubicBezTo>
                  <a:cubicBezTo>
                    <a:pt x="162" y="141"/>
                    <a:pt x="160" y="125"/>
                    <a:pt x="152" y="110"/>
                  </a:cubicBezTo>
                  <a:cubicBezTo>
                    <a:pt x="143" y="92"/>
                    <a:pt x="141" y="107"/>
                    <a:pt x="125" y="99"/>
                  </a:cubicBezTo>
                  <a:cubicBezTo>
                    <a:pt x="117" y="94"/>
                    <a:pt x="113" y="78"/>
                    <a:pt x="106" y="70"/>
                  </a:cubicBezTo>
                  <a:cubicBezTo>
                    <a:pt x="94" y="58"/>
                    <a:pt x="86" y="65"/>
                    <a:pt x="74" y="61"/>
                  </a:cubicBezTo>
                  <a:cubicBezTo>
                    <a:pt x="67" y="60"/>
                    <a:pt x="67" y="55"/>
                    <a:pt x="61" y="52"/>
                  </a:cubicBezTo>
                  <a:cubicBezTo>
                    <a:pt x="54" y="49"/>
                    <a:pt x="46" y="54"/>
                    <a:pt x="38" y="54"/>
                  </a:cubicBezTo>
                  <a:cubicBezTo>
                    <a:pt x="32" y="54"/>
                    <a:pt x="8" y="52"/>
                    <a:pt x="5" y="49"/>
                  </a:cubicBezTo>
                  <a:cubicBezTo>
                    <a:pt x="3" y="49"/>
                    <a:pt x="2" y="51"/>
                    <a:pt x="0" y="50"/>
                  </a:cubicBezTo>
                </a:path>
              </a:pathLst>
            </a:custGeom>
            <a:solidFill>
              <a:srgbClr val="D89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1213" name="Imagen 1212" descr="Imagen que contiene Forma&#10;&#10;Descripción generada automáticamente">
            <a:extLst>
              <a:ext uri="{FF2B5EF4-FFF2-40B4-BE49-F238E27FC236}">
                <a16:creationId xmlns:a16="http://schemas.microsoft.com/office/drawing/2014/main" id="{A51A8A45-D7BA-4977-BEF0-D2AFE8387C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5400000">
            <a:off x="5843389" y="1793883"/>
            <a:ext cx="2115713" cy="1409625"/>
          </a:xfrm>
          <a:prstGeom prst="rect">
            <a:avLst/>
          </a:prstGeom>
        </p:spPr>
      </p:pic>
      <p:sp>
        <p:nvSpPr>
          <p:cNvPr id="3" name="Diagrama de flujo: cinta perforada 2">
            <a:extLst>
              <a:ext uri="{FF2B5EF4-FFF2-40B4-BE49-F238E27FC236}">
                <a16:creationId xmlns:a16="http://schemas.microsoft.com/office/drawing/2014/main" id="{D6EDCC68-4DA5-4D1A-9A61-87D2B8494DA2}"/>
              </a:ext>
            </a:extLst>
          </p:cNvPr>
          <p:cNvSpPr/>
          <p:nvPr/>
        </p:nvSpPr>
        <p:spPr>
          <a:xfrm rot="5046379">
            <a:off x="799997" y="1392539"/>
            <a:ext cx="730670" cy="792318"/>
          </a:xfrm>
          <a:prstGeom prst="flowChartPunchedTap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23785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5254ABD-7AE2-4005-B14A-FF391C8989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25" b="97945" l="5484" r="90000">
                        <a14:foregroundMark x1="38387" y1="7991" x2="68387" y2="3425"/>
                        <a14:foregroundMark x1="6129" y1="47717" x2="7097" y2="47717"/>
                        <a14:foregroundMark x1="65161" y1="92009" x2="66452" y2="92009"/>
                        <a14:foregroundMark x1="72258" y1="96347" x2="72258" y2="96347"/>
                        <a14:foregroundMark x1="76774" y1="95662" x2="76774" y2="95662"/>
                        <a14:foregroundMark x1="70968" y1="97945" x2="70968" y2="9794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95625" y="485775"/>
            <a:ext cx="2952750" cy="4171950"/>
          </a:xfrm>
          <a:prstGeom prst="rect">
            <a:avLst/>
          </a:prstGeom>
        </p:spPr>
      </p:pic>
      <p:pic>
        <p:nvPicPr>
          <p:cNvPr id="13" name="Imagen 12" descr="Imagen que contiene Forma&#10;&#10;Descripción generada automáticamente">
            <a:extLst>
              <a:ext uri="{FF2B5EF4-FFF2-40B4-BE49-F238E27FC236}">
                <a16:creationId xmlns:a16="http://schemas.microsoft.com/office/drawing/2014/main" id="{954E836D-870B-4B5C-A0BA-030A0E382F3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12448509">
            <a:off x="2592454" y="2541703"/>
            <a:ext cx="2115713" cy="1409625"/>
          </a:xfrm>
          <a:prstGeom prst="rect">
            <a:avLst/>
          </a:prstGeom>
        </p:spPr>
      </p:pic>
      <p:sp>
        <p:nvSpPr>
          <p:cNvPr id="14" name="Google Shape;942;p56">
            <a:extLst>
              <a:ext uri="{FF2B5EF4-FFF2-40B4-BE49-F238E27FC236}">
                <a16:creationId xmlns:a16="http://schemas.microsoft.com/office/drawing/2014/main" id="{C0118D82-26C6-44BF-8025-24F785862D01}"/>
              </a:ext>
            </a:extLst>
          </p:cNvPr>
          <p:cNvSpPr txBox="1">
            <a:spLocks/>
          </p:cNvSpPr>
          <p:nvPr/>
        </p:nvSpPr>
        <p:spPr>
          <a:xfrm flipH="1">
            <a:off x="1327970" y="3520357"/>
            <a:ext cx="1767655" cy="378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>
                <a:solidFill>
                  <a:srgbClr val="C74E74"/>
                </a:solidFill>
              </a:rPr>
              <a:t>Pars </a:t>
            </a:r>
            <a:r>
              <a:rPr lang="es-ES" dirty="0" err="1">
                <a:solidFill>
                  <a:srgbClr val="C74E74"/>
                </a:solidFill>
              </a:rPr>
              <a:t>reticulata</a:t>
            </a:r>
            <a:endParaRPr lang="es-CO" dirty="0">
              <a:solidFill>
                <a:srgbClr val="C74E74"/>
              </a:solidFill>
            </a:endParaRPr>
          </a:p>
        </p:txBody>
      </p:sp>
      <p:pic>
        <p:nvPicPr>
          <p:cNvPr id="15" name="Imagen 14" descr="Imagen que contiene Forma&#10;&#10;Descripción generada automáticamente">
            <a:extLst>
              <a:ext uri="{FF2B5EF4-FFF2-40B4-BE49-F238E27FC236}">
                <a16:creationId xmlns:a16="http://schemas.microsoft.com/office/drawing/2014/main" id="{A5E35D31-FA1C-4F49-BCBD-6C824E73ECD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9151491" flipH="1">
            <a:off x="4914794" y="2602662"/>
            <a:ext cx="2115713" cy="1409625"/>
          </a:xfrm>
          <a:prstGeom prst="rect">
            <a:avLst/>
          </a:prstGeom>
        </p:spPr>
      </p:pic>
      <p:sp>
        <p:nvSpPr>
          <p:cNvPr id="16" name="Google Shape;942;p56">
            <a:extLst>
              <a:ext uri="{FF2B5EF4-FFF2-40B4-BE49-F238E27FC236}">
                <a16:creationId xmlns:a16="http://schemas.microsoft.com/office/drawing/2014/main" id="{DBF32161-4E29-4BE1-93BE-2DD8FC9A91D4}"/>
              </a:ext>
            </a:extLst>
          </p:cNvPr>
          <p:cNvSpPr txBox="1">
            <a:spLocks/>
          </p:cNvSpPr>
          <p:nvPr/>
        </p:nvSpPr>
        <p:spPr>
          <a:xfrm flipH="1">
            <a:off x="6352540" y="3581317"/>
            <a:ext cx="1767655" cy="378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>
                <a:solidFill>
                  <a:srgbClr val="C74E74"/>
                </a:solidFill>
              </a:rPr>
              <a:t>Pars compacta</a:t>
            </a:r>
            <a:endParaRPr lang="es-CO" dirty="0">
              <a:solidFill>
                <a:srgbClr val="C74E74"/>
              </a:solidFill>
            </a:endParaRPr>
          </a:p>
        </p:txBody>
      </p:sp>
      <p:sp>
        <p:nvSpPr>
          <p:cNvPr id="8" name="Forma libre: forma 7">
            <a:extLst>
              <a:ext uri="{FF2B5EF4-FFF2-40B4-BE49-F238E27FC236}">
                <a16:creationId xmlns:a16="http://schemas.microsoft.com/office/drawing/2014/main" id="{8C246BF9-5003-43CF-AC18-DC7CBE3260B2}"/>
              </a:ext>
            </a:extLst>
          </p:cNvPr>
          <p:cNvSpPr/>
          <p:nvPr/>
        </p:nvSpPr>
        <p:spPr>
          <a:xfrm>
            <a:off x="4023360" y="1942640"/>
            <a:ext cx="312420" cy="587245"/>
          </a:xfrm>
          <a:custGeom>
            <a:avLst/>
            <a:gdLst>
              <a:gd name="connsiteX0" fmla="*/ 259080 w 312420"/>
              <a:gd name="connsiteY0" fmla="*/ 460 h 587245"/>
              <a:gd name="connsiteX1" fmla="*/ 205740 w 312420"/>
              <a:gd name="connsiteY1" fmla="*/ 8080 h 587245"/>
              <a:gd name="connsiteX2" fmla="*/ 68580 w 312420"/>
              <a:gd name="connsiteY2" fmla="*/ 15700 h 587245"/>
              <a:gd name="connsiteX3" fmla="*/ 45720 w 312420"/>
              <a:gd name="connsiteY3" fmla="*/ 38560 h 587245"/>
              <a:gd name="connsiteX4" fmla="*/ 15240 w 312420"/>
              <a:gd name="connsiteY4" fmla="*/ 107140 h 587245"/>
              <a:gd name="connsiteX5" fmla="*/ 7620 w 312420"/>
              <a:gd name="connsiteY5" fmla="*/ 130000 h 587245"/>
              <a:gd name="connsiteX6" fmla="*/ 45720 w 312420"/>
              <a:gd name="connsiteY6" fmla="*/ 137620 h 587245"/>
              <a:gd name="connsiteX7" fmla="*/ 38100 w 312420"/>
              <a:gd name="connsiteY7" fmla="*/ 198580 h 587245"/>
              <a:gd name="connsiteX8" fmla="*/ 22860 w 312420"/>
              <a:gd name="connsiteY8" fmla="*/ 267160 h 587245"/>
              <a:gd name="connsiteX9" fmla="*/ 7620 w 312420"/>
              <a:gd name="connsiteY9" fmla="*/ 312880 h 587245"/>
              <a:gd name="connsiteX10" fmla="*/ 0 w 312420"/>
              <a:gd name="connsiteY10" fmla="*/ 335740 h 587245"/>
              <a:gd name="connsiteX11" fmla="*/ 7620 w 312420"/>
              <a:gd name="connsiteY11" fmla="*/ 396700 h 587245"/>
              <a:gd name="connsiteX12" fmla="*/ 38100 w 312420"/>
              <a:gd name="connsiteY12" fmla="*/ 442420 h 587245"/>
              <a:gd name="connsiteX13" fmla="*/ 68580 w 312420"/>
              <a:gd name="connsiteY13" fmla="*/ 488140 h 587245"/>
              <a:gd name="connsiteX14" fmla="*/ 106680 w 312420"/>
              <a:gd name="connsiteY14" fmla="*/ 533860 h 587245"/>
              <a:gd name="connsiteX15" fmla="*/ 160020 w 312420"/>
              <a:gd name="connsiteY15" fmla="*/ 549100 h 587245"/>
              <a:gd name="connsiteX16" fmla="*/ 205740 w 312420"/>
              <a:gd name="connsiteY16" fmla="*/ 571960 h 587245"/>
              <a:gd name="connsiteX17" fmla="*/ 228600 w 312420"/>
              <a:gd name="connsiteY17" fmla="*/ 587200 h 587245"/>
              <a:gd name="connsiteX18" fmla="*/ 266700 w 312420"/>
              <a:gd name="connsiteY18" fmla="*/ 579580 h 587245"/>
              <a:gd name="connsiteX19" fmla="*/ 236220 w 312420"/>
              <a:gd name="connsiteY19" fmla="*/ 533860 h 587245"/>
              <a:gd name="connsiteX20" fmla="*/ 198120 w 312420"/>
              <a:gd name="connsiteY20" fmla="*/ 503380 h 587245"/>
              <a:gd name="connsiteX21" fmla="*/ 205740 w 312420"/>
              <a:gd name="connsiteY21" fmla="*/ 404320 h 587245"/>
              <a:gd name="connsiteX22" fmla="*/ 251460 w 312420"/>
              <a:gd name="connsiteY22" fmla="*/ 350980 h 587245"/>
              <a:gd name="connsiteX23" fmla="*/ 274320 w 312420"/>
              <a:gd name="connsiteY23" fmla="*/ 343360 h 587245"/>
              <a:gd name="connsiteX24" fmla="*/ 297180 w 312420"/>
              <a:gd name="connsiteY24" fmla="*/ 274780 h 587245"/>
              <a:gd name="connsiteX25" fmla="*/ 304800 w 312420"/>
              <a:gd name="connsiteY25" fmla="*/ 251920 h 587245"/>
              <a:gd name="connsiteX26" fmla="*/ 312420 w 312420"/>
              <a:gd name="connsiteY26" fmla="*/ 229060 h 587245"/>
              <a:gd name="connsiteX27" fmla="*/ 304800 w 312420"/>
              <a:gd name="connsiteY27" fmla="*/ 122380 h 587245"/>
              <a:gd name="connsiteX28" fmla="*/ 289560 w 312420"/>
              <a:gd name="connsiteY28" fmla="*/ 99520 h 587245"/>
              <a:gd name="connsiteX29" fmla="*/ 281940 w 312420"/>
              <a:gd name="connsiteY29" fmla="*/ 76660 h 587245"/>
              <a:gd name="connsiteX30" fmla="*/ 297180 w 312420"/>
              <a:gd name="connsiteY30" fmla="*/ 23320 h 587245"/>
              <a:gd name="connsiteX31" fmla="*/ 259080 w 312420"/>
              <a:gd name="connsiteY31" fmla="*/ 460 h 587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12420" h="587245">
                <a:moveTo>
                  <a:pt x="259080" y="460"/>
                </a:moveTo>
                <a:cubicBezTo>
                  <a:pt x="243840" y="-2080"/>
                  <a:pt x="223643" y="6648"/>
                  <a:pt x="205740" y="8080"/>
                </a:cubicBezTo>
                <a:cubicBezTo>
                  <a:pt x="160095" y="11732"/>
                  <a:pt x="113562" y="7132"/>
                  <a:pt x="68580" y="15700"/>
                </a:cubicBezTo>
                <a:cubicBezTo>
                  <a:pt x="57994" y="17716"/>
                  <a:pt x="52619" y="30281"/>
                  <a:pt x="45720" y="38560"/>
                </a:cubicBezTo>
                <a:cubicBezTo>
                  <a:pt x="25594" y="62711"/>
                  <a:pt x="26315" y="73914"/>
                  <a:pt x="15240" y="107140"/>
                </a:cubicBezTo>
                <a:lnTo>
                  <a:pt x="7620" y="130000"/>
                </a:lnTo>
                <a:cubicBezTo>
                  <a:pt x="20320" y="132540"/>
                  <a:pt x="40460" y="125785"/>
                  <a:pt x="45720" y="137620"/>
                </a:cubicBezTo>
                <a:cubicBezTo>
                  <a:pt x="54037" y="156333"/>
                  <a:pt x="41214" y="178340"/>
                  <a:pt x="38100" y="198580"/>
                </a:cubicBezTo>
                <a:cubicBezTo>
                  <a:pt x="35810" y="213463"/>
                  <a:pt x="27650" y="251192"/>
                  <a:pt x="22860" y="267160"/>
                </a:cubicBezTo>
                <a:cubicBezTo>
                  <a:pt x="18244" y="282547"/>
                  <a:pt x="12700" y="297640"/>
                  <a:pt x="7620" y="312880"/>
                </a:cubicBezTo>
                <a:lnTo>
                  <a:pt x="0" y="335740"/>
                </a:lnTo>
                <a:cubicBezTo>
                  <a:pt x="2540" y="356060"/>
                  <a:pt x="732" y="377415"/>
                  <a:pt x="7620" y="396700"/>
                </a:cubicBezTo>
                <a:cubicBezTo>
                  <a:pt x="13780" y="413949"/>
                  <a:pt x="27940" y="427180"/>
                  <a:pt x="38100" y="442420"/>
                </a:cubicBezTo>
                <a:lnTo>
                  <a:pt x="68580" y="488140"/>
                </a:lnTo>
                <a:cubicBezTo>
                  <a:pt x="79825" y="505008"/>
                  <a:pt x="89079" y="522126"/>
                  <a:pt x="106680" y="533860"/>
                </a:cubicBezTo>
                <a:cubicBezTo>
                  <a:pt x="113239" y="538233"/>
                  <a:pt x="155955" y="548084"/>
                  <a:pt x="160020" y="549100"/>
                </a:cubicBezTo>
                <a:cubicBezTo>
                  <a:pt x="225534" y="592776"/>
                  <a:pt x="142644" y="540412"/>
                  <a:pt x="205740" y="571960"/>
                </a:cubicBezTo>
                <a:cubicBezTo>
                  <a:pt x="213931" y="576056"/>
                  <a:pt x="220980" y="582120"/>
                  <a:pt x="228600" y="587200"/>
                </a:cubicBezTo>
                <a:cubicBezTo>
                  <a:pt x="241300" y="584660"/>
                  <a:pt x="264868" y="592401"/>
                  <a:pt x="266700" y="579580"/>
                </a:cubicBezTo>
                <a:cubicBezTo>
                  <a:pt x="269290" y="561448"/>
                  <a:pt x="246380" y="549100"/>
                  <a:pt x="236220" y="533860"/>
                </a:cubicBezTo>
                <a:cubicBezTo>
                  <a:pt x="216525" y="504317"/>
                  <a:pt x="229668" y="513896"/>
                  <a:pt x="198120" y="503380"/>
                </a:cubicBezTo>
                <a:cubicBezTo>
                  <a:pt x="200660" y="470360"/>
                  <a:pt x="199637" y="436870"/>
                  <a:pt x="205740" y="404320"/>
                </a:cubicBezTo>
                <a:cubicBezTo>
                  <a:pt x="208231" y="391034"/>
                  <a:pt x="247011" y="354158"/>
                  <a:pt x="251460" y="350980"/>
                </a:cubicBezTo>
                <a:cubicBezTo>
                  <a:pt x="257996" y="346311"/>
                  <a:pt x="266700" y="345900"/>
                  <a:pt x="274320" y="343360"/>
                </a:cubicBezTo>
                <a:lnTo>
                  <a:pt x="297180" y="274780"/>
                </a:lnTo>
                <a:lnTo>
                  <a:pt x="304800" y="251920"/>
                </a:lnTo>
                <a:lnTo>
                  <a:pt x="312420" y="229060"/>
                </a:lnTo>
                <a:cubicBezTo>
                  <a:pt x="309880" y="193500"/>
                  <a:pt x="310996" y="157488"/>
                  <a:pt x="304800" y="122380"/>
                </a:cubicBezTo>
                <a:cubicBezTo>
                  <a:pt x="303208" y="113361"/>
                  <a:pt x="293656" y="107711"/>
                  <a:pt x="289560" y="99520"/>
                </a:cubicBezTo>
                <a:cubicBezTo>
                  <a:pt x="285968" y="92336"/>
                  <a:pt x="284480" y="84280"/>
                  <a:pt x="281940" y="76660"/>
                </a:cubicBezTo>
                <a:cubicBezTo>
                  <a:pt x="283699" y="71384"/>
                  <a:pt x="299572" y="25712"/>
                  <a:pt x="297180" y="23320"/>
                </a:cubicBezTo>
                <a:cubicBezTo>
                  <a:pt x="288200" y="14340"/>
                  <a:pt x="274320" y="3000"/>
                  <a:pt x="259080" y="4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Forma libre: forma 8">
            <a:extLst>
              <a:ext uri="{FF2B5EF4-FFF2-40B4-BE49-F238E27FC236}">
                <a16:creationId xmlns:a16="http://schemas.microsoft.com/office/drawing/2014/main" id="{34D6CDB5-FC1D-444E-B79F-1C69810F7116}"/>
              </a:ext>
            </a:extLst>
          </p:cNvPr>
          <p:cNvSpPr/>
          <p:nvPr/>
        </p:nvSpPr>
        <p:spPr>
          <a:xfrm>
            <a:off x="4654117" y="1493520"/>
            <a:ext cx="169343" cy="214416"/>
          </a:xfrm>
          <a:custGeom>
            <a:avLst/>
            <a:gdLst>
              <a:gd name="connsiteX0" fmla="*/ 1703 w 169343"/>
              <a:gd name="connsiteY0" fmla="*/ 213360 h 214416"/>
              <a:gd name="connsiteX1" fmla="*/ 39803 w 169343"/>
              <a:gd name="connsiteY1" fmla="*/ 190500 h 214416"/>
              <a:gd name="connsiteX2" fmla="*/ 85523 w 169343"/>
              <a:gd name="connsiteY2" fmla="*/ 182880 h 214416"/>
              <a:gd name="connsiteX3" fmla="*/ 131243 w 169343"/>
              <a:gd name="connsiteY3" fmla="*/ 160020 h 214416"/>
              <a:gd name="connsiteX4" fmla="*/ 169343 w 169343"/>
              <a:gd name="connsiteY4" fmla="*/ 99060 h 214416"/>
              <a:gd name="connsiteX5" fmla="*/ 138863 w 169343"/>
              <a:gd name="connsiteY5" fmla="*/ 30480 h 214416"/>
              <a:gd name="connsiteX6" fmla="*/ 93143 w 169343"/>
              <a:gd name="connsiteY6" fmla="*/ 15240 h 214416"/>
              <a:gd name="connsiteX7" fmla="*/ 70283 w 169343"/>
              <a:gd name="connsiteY7" fmla="*/ 7620 h 214416"/>
              <a:gd name="connsiteX8" fmla="*/ 47423 w 169343"/>
              <a:gd name="connsiteY8" fmla="*/ 0 h 214416"/>
              <a:gd name="connsiteX9" fmla="*/ 24563 w 169343"/>
              <a:gd name="connsiteY9" fmla="*/ 7620 h 214416"/>
              <a:gd name="connsiteX10" fmla="*/ 1703 w 169343"/>
              <a:gd name="connsiteY10" fmla="*/ 53340 h 214416"/>
              <a:gd name="connsiteX11" fmla="*/ 9323 w 169343"/>
              <a:gd name="connsiteY11" fmla="*/ 91440 h 214416"/>
              <a:gd name="connsiteX12" fmla="*/ 24563 w 169343"/>
              <a:gd name="connsiteY12" fmla="*/ 114300 h 214416"/>
              <a:gd name="connsiteX13" fmla="*/ 16943 w 169343"/>
              <a:gd name="connsiteY13" fmla="*/ 152400 h 214416"/>
              <a:gd name="connsiteX14" fmla="*/ 1703 w 169343"/>
              <a:gd name="connsiteY14" fmla="*/ 213360 h 2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343" h="214416">
                <a:moveTo>
                  <a:pt x="1703" y="213360"/>
                </a:moveTo>
                <a:cubicBezTo>
                  <a:pt x="5513" y="219710"/>
                  <a:pt x="25884" y="195561"/>
                  <a:pt x="39803" y="190500"/>
                </a:cubicBezTo>
                <a:cubicBezTo>
                  <a:pt x="54323" y="185220"/>
                  <a:pt x="70441" y="186232"/>
                  <a:pt x="85523" y="182880"/>
                </a:cubicBezTo>
                <a:cubicBezTo>
                  <a:pt x="109184" y="177622"/>
                  <a:pt x="110692" y="173720"/>
                  <a:pt x="131243" y="160020"/>
                </a:cubicBezTo>
                <a:cubicBezTo>
                  <a:pt x="149379" y="105612"/>
                  <a:pt x="133117" y="123211"/>
                  <a:pt x="169343" y="99060"/>
                </a:cubicBezTo>
                <a:cubicBezTo>
                  <a:pt x="162941" y="54246"/>
                  <a:pt x="175386" y="46712"/>
                  <a:pt x="138863" y="30480"/>
                </a:cubicBezTo>
                <a:cubicBezTo>
                  <a:pt x="124183" y="23956"/>
                  <a:pt x="108383" y="20320"/>
                  <a:pt x="93143" y="15240"/>
                </a:cubicBezTo>
                <a:lnTo>
                  <a:pt x="70283" y="7620"/>
                </a:lnTo>
                <a:lnTo>
                  <a:pt x="47423" y="0"/>
                </a:lnTo>
                <a:cubicBezTo>
                  <a:pt x="39803" y="2540"/>
                  <a:pt x="30835" y="2602"/>
                  <a:pt x="24563" y="7620"/>
                </a:cubicBezTo>
                <a:cubicBezTo>
                  <a:pt x="11134" y="18363"/>
                  <a:pt x="6723" y="38281"/>
                  <a:pt x="1703" y="53340"/>
                </a:cubicBezTo>
                <a:cubicBezTo>
                  <a:pt x="4243" y="66040"/>
                  <a:pt x="4775" y="79313"/>
                  <a:pt x="9323" y="91440"/>
                </a:cubicBezTo>
                <a:cubicBezTo>
                  <a:pt x="12539" y="100015"/>
                  <a:pt x="23427" y="105213"/>
                  <a:pt x="24563" y="114300"/>
                </a:cubicBezTo>
                <a:cubicBezTo>
                  <a:pt x="26169" y="127151"/>
                  <a:pt x="23369" y="141155"/>
                  <a:pt x="16943" y="152400"/>
                </a:cubicBezTo>
                <a:cubicBezTo>
                  <a:pt x="-534" y="182985"/>
                  <a:pt x="-2107" y="207010"/>
                  <a:pt x="1703" y="2133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77E4B4F8-677A-41E5-AABA-B9BB02BCDE98}"/>
              </a:ext>
            </a:extLst>
          </p:cNvPr>
          <p:cNvGrpSpPr/>
          <p:nvPr/>
        </p:nvGrpSpPr>
        <p:grpSpPr>
          <a:xfrm>
            <a:off x="2444109" y="376027"/>
            <a:ext cx="2294679" cy="2115713"/>
            <a:chOff x="2466536" y="358654"/>
            <a:chExt cx="2294679" cy="2115713"/>
          </a:xfrm>
        </p:grpSpPr>
        <p:pic>
          <p:nvPicPr>
            <p:cNvPr id="19" name="Imagen 18" descr="Imagen que contiene Forma&#10;&#10;Descripción generada automáticamente">
              <a:extLst>
                <a:ext uri="{FF2B5EF4-FFF2-40B4-BE49-F238E27FC236}">
                  <a16:creationId xmlns:a16="http://schemas.microsoft.com/office/drawing/2014/main" id="{34C90BF4-9E06-48EA-A51E-5AD7B5AF3D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74416" t="7348" r="6461" b="76770"/>
            <a:stretch/>
          </p:blipFill>
          <p:spPr>
            <a:xfrm rot="14737760">
              <a:off x="2113492" y="711698"/>
              <a:ext cx="2115713" cy="1409625"/>
            </a:xfrm>
            <a:prstGeom prst="rect">
              <a:avLst/>
            </a:prstGeom>
          </p:spPr>
        </p:pic>
        <p:pic>
          <p:nvPicPr>
            <p:cNvPr id="20" name="Imagen 19" descr="Imagen que contiene Forma&#10;&#10;Descripción generada automáticamente">
              <a:extLst>
                <a:ext uri="{FF2B5EF4-FFF2-40B4-BE49-F238E27FC236}">
                  <a16:creationId xmlns:a16="http://schemas.microsoft.com/office/drawing/2014/main" id="{ACD111DF-7C2B-4D81-97D5-E49E2BE80E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74415" t="12159" r="11294" b="76770"/>
            <a:stretch/>
          </p:blipFill>
          <p:spPr>
            <a:xfrm rot="13026957">
              <a:off x="3219553" y="979947"/>
              <a:ext cx="1541662" cy="958098"/>
            </a:xfrm>
            <a:prstGeom prst="rect">
              <a:avLst/>
            </a:prstGeom>
          </p:spPr>
        </p:pic>
      </p:grpSp>
      <p:sp>
        <p:nvSpPr>
          <p:cNvPr id="21" name="Google Shape;942;p56">
            <a:extLst>
              <a:ext uri="{FF2B5EF4-FFF2-40B4-BE49-F238E27FC236}">
                <a16:creationId xmlns:a16="http://schemas.microsoft.com/office/drawing/2014/main" id="{45B5FF67-8D15-4F02-9B46-AB18453768DF}"/>
              </a:ext>
            </a:extLst>
          </p:cNvPr>
          <p:cNvSpPr txBox="1">
            <a:spLocks/>
          </p:cNvSpPr>
          <p:nvPr/>
        </p:nvSpPr>
        <p:spPr>
          <a:xfrm flipH="1">
            <a:off x="1123089" y="611852"/>
            <a:ext cx="1767655" cy="378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 err="1">
                <a:solidFill>
                  <a:srgbClr val="50A772"/>
                </a:solidFill>
              </a:rPr>
              <a:t>Striatum</a:t>
            </a:r>
            <a:endParaRPr lang="es-CO" dirty="0">
              <a:solidFill>
                <a:srgbClr val="50A772"/>
              </a:solidFill>
            </a:endParaRPr>
          </a:p>
        </p:txBody>
      </p:sp>
      <p:cxnSp>
        <p:nvCxnSpPr>
          <p:cNvPr id="18" name="Conector: curvado 17">
            <a:extLst>
              <a:ext uri="{FF2B5EF4-FFF2-40B4-BE49-F238E27FC236}">
                <a16:creationId xmlns:a16="http://schemas.microsoft.com/office/drawing/2014/main" id="{54DB9AF9-6DE7-4640-8CAE-E1D3B24932A2}"/>
              </a:ext>
            </a:extLst>
          </p:cNvPr>
          <p:cNvCxnSpPr>
            <a:endCxn id="8" idx="18"/>
          </p:cNvCxnSpPr>
          <p:nvPr/>
        </p:nvCxnSpPr>
        <p:spPr>
          <a:xfrm rot="10800000">
            <a:off x="4290060" y="2522220"/>
            <a:ext cx="604070" cy="487680"/>
          </a:xfrm>
          <a:prstGeom prst="curvedConnector3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oogle Shape;942;p56">
            <a:extLst>
              <a:ext uri="{FF2B5EF4-FFF2-40B4-BE49-F238E27FC236}">
                <a16:creationId xmlns:a16="http://schemas.microsoft.com/office/drawing/2014/main" id="{59123A16-20CB-4984-92BE-26F05DEAD3D7}"/>
              </a:ext>
            </a:extLst>
          </p:cNvPr>
          <p:cNvSpPr txBox="1">
            <a:spLocks/>
          </p:cNvSpPr>
          <p:nvPr/>
        </p:nvSpPr>
        <p:spPr>
          <a:xfrm flipH="1">
            <a:off x="5365821" y="2289659"/>
            <a:ext cx="2370201" cy="378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>
                <a:solidFill>
                  <a:srgbClr val="0070C0"/>
                </a:solidFill>
              </a:rPr>
              <a:t>Vía </a:t>
            </a:r>
            <a:r>
              <a:rPr lang="es-ES" dirty="0" err="1">
                <a:solidFill>
                  <a:srgbClr val="0070C0"/>
                </a:solidFill>
              </a:rPr>
              <a:t>Nigrostriatum</a:t>
            </a:r>
            <a:r>
              <a:rPr lang="es-ES" dirty="0">
                <a:solidFill>
                  <a:srgbClr val="0070C0"/>
                </a:solidFill>
              </a:rPr>
              <a:t> </a:t>
            </a:r>
            <a:endParaRPr lang="es-CO" dirty="0">
              <a:solidFill>
                <a:srgbClr val="0070C0"/>
              </a:solidFill>
            </a:endParaRPr>
          </a:p>
        </p:txBody>
      </p:sp>
      <p:sp>
        <p:nvSpPr>
          <p:cNvPr id="32" name="Google Shape;942;p56">
            <a:extLst>
              <a:ext uri="{FF2B5EF4-FFF2-40B4-BE49-F238E27FC236}">
                <a16:creationId xmlns:a16="http://schemas.microsoft.com/office/drawing/2014/main" id="{E094BE08-59AA-4304-BD95-FAADB3236B98}"/>
              </a:ext>
            </a:extLst>
          </p:cNvPr>
          <p:cNvSpPr txBox="1">
            <a:spLocks/>
          </p:cNvSpPr>
          <p:nvPr/>
        </p:nvSpPr>
        <p:spPr>
          <a:xfrm flipH="1">
            <a:off x="389630" y="1917400"/>
            <a:ext cx="2401615" cy="961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sz="3600" dirty="0">
                <a:solidFill>
                  <a:srgbClr val="FF0000"/>
                </a:solidFill>
              </a:rPr>
              <a:t>Estado </a:t>
            </a:r>
            <a:r>
              <a:rPr lang="es-ES" sz="3600" dirty="0" err="1">
                <a:solidFill>
                  <a:srgbClr val="FF0000"/>
                </a:solidFill>
              </a:rPr>
              <a:t>hipoquinético</a:t>
            </a:r>
            <a:endParaRPr lang="es-CO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67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6" grpId="1"/>
      <p:bldP spid="8" grpId="0" animBg="1"/>
      <p:bldP spid="9" grpId="0" animBg="1"/>
      <p:bldP spid="21" grpId="0"/>
      <p:bldP spid="27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Google Shape;1355;p64"/>
          <p:cNvSpPr txBox="1">
            <a:spLocks noGrp="1"/>
          </p:cNvSpPr>
          <p:nvPr>
            <p:ph type="title"/>
          </p:nvPr>
        </p:nvSpPr>
        <p:spPr>
          <a:xfrm>
            <a:off x="2295000" y="423075"/>
            <a:ext cx="455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Síntomas</a:t>
            </a:r>
            <a:endParaRPr b="1" dirty="0"/>
          </a:p>
        </p:txBody>
      </p:sp>
      <p:sp>
        <p:nvSpPr>
          <p:cNvPr id="1356" name="Google Shape;1356;p64"/>
          <p:cNvSpPr txBox="1"/>
          <p:nvPr/>
        </p:nvSpPr>
        <p:spPr>
          <a:xfrm>
            <a:off x="1246769" y="3298284"/>
            <a:ext cx="1071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lt2"/>
                </a:solidFill>
                <a:latin typeface="Marvel"/>
                <a:ea typeface="Marvel"/>
                <a:cs typeface="Marvel"/>
                <a:sym typeface="Marvel"/>
              </a:rPr>
              <a:t>01</a:t>
            </a:r>
            <a:endParaRPr sz="3000" b="1" dirty="0">
              <a:solidFill>
                <a:schemeClr val="lt2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57" name="Google Shape;1357;p64"/>
          <p:cNvSpPr txBox="1"/>
          <p:nvPr/>
        </p:nvSpPr>
        <p:spPr>
          <a:xfrm>
            <a:off x="3033890" y="2521068"/>
            <a:ext cx="1071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lt2"/>
                </a:solidFill>
                <a:latin typeface="Marvel"/>
                <a:ea typeface="Marvel"/>
                <a:cs typeface="Marvel"/>
                <a:sym typeface="Marvel"/>
              </a:rPr>
              <a:t>02</a:t>
            </a:r>
            <a:endParaRPr sz="3000" b="1" dirty="0">
              <a:solidFill>
                <a:schemeClr val="lt2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58" name="Google Shape;1358;p64"/>
          <p:cNvSpPr txBox="1"/>
          <p:nvPr/>
        </p:nvSpPr>
        <p:spPr>
          <a:xfrm>
            <a:off x="4857256" y="3341283"/>
            <a:ext cx="1071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lt2"/>
                </a:solidFill>
                <a:latin typeface="Marvel"/>
                <a:ea typeface="Marvel"/>
                <a:cs typeface="Marvel"/>
                <a:sym typeface="Marvel"/>
              </a:rPr>
              <a:t>03</a:t>
            </a:r>
            <a:endParaRPr sz="3000" b="1" dirty="0">
              <a:solidFill>
                <a:schemeClr val="lt2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59" name="Google Shape;1359;p64"/>
          <p:cNvSpPr txBox="1"/>
          <p:nvPr/>
        </p:nvSpPr>
        <p:spPr>
          <a:xfrm>
            <a:off x="6918309" y="2583561"/>
            <a:ext cx="1071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lt2"/>
                </a:solidFill>
                <a:latin typeface="Marvel"/>
                <a:ea typeface="Marvel"/>
                <a:cs typeface="Marvel"/>
                <a:sym typeface="Marvel"/>
              </a:rPr>
              <a:t>04</a:t>
            </a:r>
            <a:endParaRPr sz="3000" b="1" dirty="0">
              <a:solidFill>
                <a:schemeClr val="lt2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61" name="Google Shape;1361;p64"/>
          <p:cNvSpPr txBox="1"/>
          <p:nvPr/>
        </p:nvSpPr>
        <p:spPr>
          <a:xfrm flipH="1">
            <a:off x="6206667" y="2093178"/>
            <a:ext cx="22128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2D5C3F"/>
                </a:solidFill>
                <a:latin typeface="Marvel"/>
                <a:ea typeface="Marvel"/>
                <a:cs typeface="Marvel"/>
                <a:sym typeface="Marvel"/>
              </a:rPr>
              <a:t>Inestabilidad postural</a:t>
            </a:r>
            <a:endParaRPr sz="2400" b="1" dirty="0">
              <a:solidFill>
                <a:srgbClr val="2D5C3F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63" name="Google Shape;1363;p64"/>
          <p:cNvSpPr txBox="1"/>
          <p:nvPr/>
        </p:nvSpPr>
        <p:spPr>
          <a:xfrm flipH="1">
            <a:off x="2463290" y="1990457"/>
            <a:ext cx="22128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2D5C3F"/>
                </a:solidFill>
                <a:latin typeface="Marvel"/>
                <a:ea typeface="Marvel"/>
                <a:cs typeface="Marvel"/>
                <a:sym typeface="Marvel"/>
              </a:rPr>
              <a:t>Rigidez</a:t>
            </a:r>
            <a:endParaRPr sz="2400" b="1" dirty="0">
              <a:solidFill>
                <a:srgbClr val="2D5C3F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65" name="Google Shape;1365;p64"/>
          <p:cNvSpPr txBox="1"/>
          <p:nvPr/>
        </p:nvSpPr>
        <p:spPr>
          <a:xfrm flipH="1">
            <a:off x="4190555" y="4142176"/>
            <a:ext cx="2405002" cy="365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2D5C3F"/>
                </a:solidFill>
                <a:latin typeface="Marvel"/>
                <a:ea typeface="Marvel"/>
                <a:cs typeface="Marvel"/>
                <a:sym typeface="Marvel"/>
              </a:rPr>
              <a:t>Bradicinisea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2D5C3F"/>
                </a:solidFill>
                <a:latin typeface="Marvel"/>
                <a:ea typeface="Marvel"/>
                <a:cs typeface="Marvel"/>
                <a:sym typeface="Marvel"/>
              </a:rPr>
              <a:t>Hipocinisea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2D5C3F"/>
                </a:solidFill>
                <a:latin typeface="Marvel"/>
                <a:ea typeface="Marvel"/>
                <a:cs typeface="Marvel"/>
                <a:sym typeface="Marvel"/>
              </a:rPr>
              <a:t>Acinisea</a:t>
            </a:r>
            <a:endParaRPr sz="2400" b="1" dirty="0">
              <a:solidFill>
                <a:srgbClr val="2D5C3F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67" name="Google Shape;1367;p64"/>
          <p:cNvSpPr txBox="1"/>
          <p:nvPr/>
        </p:nvSpPr>
        <p:spPr>
          <a:xfrm flipH="1">
            <a:off x="675420" y="3814604"/>
            <a:ext cx="22128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2D5C3F"/>
                </a:solidFill>
                <a:latin typeface="Marvel"/>
                <a:ea typeface="Marvel"/>
                <a:cs typeface="Marvel"/>
                <a:sym typeface="Marvel"/>
              </a:rPr>
              <a:t>Tremor </a:t>
            </a:r>
            <a:endParaRPr sz="2400" b="1" dirty="0">
              <a:solidFill>
                <a:srgbClr val="2D5C3F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cxnSp>
        <p:nvCxnSpPr>
          <p:cNvPr id="1371" name="Google Shape;1371;p64"/>
          <p:cNvCxnSpPr/>
          <p:nvPr/>
        </p:nvCxnSpPr>
        <p:spPr>
          <a:xfrm>
            <a:off x="719094" y="3133372"/>
            <a:ext cx="77058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72" name="Google Shape;1372;p64"/>
          <p:cNvSpPr/>
          <p:nvPr/>
        </p:nvSpPr>
        <p:spPr>
          <a:xfrm flipH="1">
            <a:off x="1689890" y="3022636"/>
            <a:ext cx="185357" cy="221453"/>
          </a:xfrm>
          <a:custGeom>
            <a:avLst/>
            <a:gdLst/>
            <a:ahLst/>
            <a:cxnLst/>
            <a:rect l="l" t="t" r="r" b="b"/>
            <a:pathLst>
              <a:path w="5305" h="6339" extrusionOk="0">
                <a:moveTo>
                  <a:pt x="2636" y="1"/>
                </a:moveTo>
                <a:lnTo>
                  <a:pt x="1702" y="2236"/>
                </a:lnTo>
                <a:lnTo>
                  <a:pt x="0" y="3170"/>
                </a:lnTo>
                <a:lnTo>
                  <a:pt x="1702" y="4104"/>
                </a:lnTo>
                <a:lnTo>
                  <a:pt x="2636" y="6339"/>
                </a:lnTo>
                <a:lnTo>
                  <a:pt x="3570" y="4104"/>
                </a:lnTo>
                <a:lnTo>
                  <a:pt x="5304" y="3170"/>
                </a:lnTo>
                <a:lnTo>
                  <a:pt x="3570" y="2236"/>
                </a:lnTo>
                <a:lnTo>
                  <a:pt x="2636" y="1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3" name="Google Shape;1373;p64"/>
          <p:cNvSpPr/>
          <p:nvPr/>
        </p:nvSpPr>
        <p:spPr>
          <a:xfrm flipH="1">
            <a:off x="3477012" y="3016702"/>
            <a:ext cx="185357" cy="221453"/>
          </a:xfrm>
          <a:custGeom>
            <a:avLst/>
            <a:gdLst/>
            <a:ahLst/>
            <a:cxnLst/>
            <a:rect l="l" t="t" r="r" b="b"/>
            <a:pathLst>
              <a:path w="5305" h="6339" extrusionOk="0">
                <a:moveTo>
                  <a:pt x="2636" y="1"/>
                </a:moveTo>
                <a:lnTo>
                  <a:pt x="1702" y="2236"/>
                </a:lnTo>
                <a:lnTo>
                  <a:pt x="0" y="3170"/>
                </a:lnTo>
                <a:lnTo>
                  <a:pt x="1702" y="4104"/>
                </a:lnTo>
                <a:lnTo>
                  <a:pt x="2636" y="6339"/>
                </a:lnTo>
                <a:lnTo>
                  <a:pt x="3570" y="4104"/>
                </a:lnTo>
                <a:lnTo>
                  <a:pt x="5304" y="3170"/>
                </a:lnTo>
                <a:lnTo>
                  <a:pt x="3570" y="2236"/>
                </a:lnTo>
                <a:lnTo>
                  <a:pt x="2636" y="1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4" name="Google Shape;1374;p64"/>
          <p:cNvSpPr/>
          <p:nvPr/>
        </p:nvSpPr>
        <p:spPr>
          <a:xfrm flipH="1">
            <a:off x="5340822" y="3022654"/>
            <a:ext cx="185357" cy="221453"/>
          </a:xfrm>
          <a:custGeom>
            <a:avLst/>
            <a:gdLst/>
            <a:ahLst/>
            <a:cxnLst/>
            <a:rect l="l" t="t" r="r" b="b"/>
            <a:pathLst>
              <a:path w="5305" h="6339" extrusionOk="0">
                <a:moveTo>
                  <a:pt x="2636" y="1"/>
                </a:moveTo>
                <a:lnTo>
                  <a:pt x="1702" y="2236"/>
                </a:lnTo>
                <a:lnTo>
                  <a:pt x="0" y="3170"/>
                </a:lnTo>
                <a:lnTo>
                  <a:pt x="1702" y="4104"/>
                </a:lnTo>
                <a:lnTo>
                  <a:pt x="2636" y="6339"/>
                </a:lnTo>
                <a:lnTo>
                  <a:pt x="3570" y="4104"/>
                </a:lnTo>
                <a:lnTo>
                  <a:pt x="5304" y="3170"/>
                </a:lnTo>
                <a:lnTo>
                  <a:pt x="3570" y="2236"/>
                </a:lnTo>
                <a:lnTo>
                  <a:pt x="2636" y="1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5" name="Google Shape;1375;p64"/>
          <p:cNvSpPr/>
          <p:nvPr/>
        </p:nvSpPr>
        <p:spPr>
          <a:xfrm flipH="1">
            <a:off x="7361431" y="3022654"/>
            <a:ext cx="185357" cy="221453"/>
          </a:xfrm>
          <a:custGeom>
            <a:avLst/>
            <a:gdLst/>
            <a:ahLst/>
            <a:cxnLst/>
            <a:rect l="l" t="t" r="r" b="b"/>
            <a:pathLst>
              <a:path w="5305" h="6339" extrusionOk="0">
                <a:moveTo>
                  <a:pt x="2636" y="1"/>
                </a:moveTo>
                <a:lnTo>
                  <a:pt x="1702" y="2236"/>
                </a:lnTo>
                <a:lnTo>
                  <a:pt x="0" y="3170"/>
                </a:lnTo>
                <a:lnTo>
                  <a:pt x="1702" y="4104"/>
                </a:lnTo>
                <a:lnTo>
                  <a:pt x="2636" y="6339"/>
                </a:lnTo>
                <a:lnTo>
                  <a:pt x="3570" y="4104"/>
                </a:lnTo>
                <a:lnTo>
                  <a:pt x="5304" y="3170"/>
                </a:lnTo>
                <a:lnTo>
                  <a:pt x="3570" y="2236"/>
                </a:lnTo>
                <a:lnTo>
                  <a:pt x="2636" y="1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6" grpId="0"/>
      <p:bldP spid="1357" grpId="0"/>
      <p:bldP spid="1358" grpId="0"/>
      <p:bldP spid="1359" grpId="0"/>
      <p:bldP spid="1361" grpId="0"/>
      <p:bldP spid="1363" grpId="0"/>
      <p:bldP spid="1365" grpId="0"/>
      <p:bldP spid="1367" grpId="0"/>
      <p:bldP spid="1372" grpId="0" animBg="1"/>
      <p:bldP spid="1373" grpId="0" animBg="1"/>
      <p:bldP spid="1374" grpId="0" animBg="1"/>
      <p:bldP spid="13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Google Shape;987;p59"/>
          <p:cNvSpPr txBox="1">
            <a:spLocks noGrp="1"/>
          </p:cNvSpPr>
          <p:nvPr>
            <p:ph type="title"/>
          </p:nvPr>
        </p:nvSpPr>
        <p:spPr>
          <a:xfrm>
            <a:off x="2208600" y="423075"/>
            <a:ext cx="4726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Diagnóstico</a:t>
            </a:r>
            <a:endParaRPr dirty="0"/>
          </a:p>
        </p:txBody>
      </p:sp>
      <p:sp>
        <p:nvSpPr>
          <p:cNvPr id="988" name="Google Shape;988;p59"/>
          <p:cNvSpPr txBox="1">
            <a:spLocks noGrp="1"/>
          </p:cNvSpPr>
          <p:nvPr>
            <p:ph type="subTitle" idx="1"/>
          </p:nvPr>
        </p:nvSpPr>
        <p:spPr>
          <a:xfrm flipH="1">
            <a:off x="686593" y="2015162"/>
            <a:ext cx="3902607" cy="191482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400" dirty="0"/>
              <a:t>Depresión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400" dirty="0"/>
              <a:t>Demensia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400" dirty="0"/>
              <a:t>Perturbaciones del sueño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400" dirty="0"/>
              <a:t>Dificultad en el olfato</a:t>
            </a:r>
            <a:endParaRPr sz="2400" dirty="0"/>
          </a:p>
        </p:txBody>
      </p:sp>
      <p:grpSp>
        <p:nvGrpSpPr>
          <p:cNvPr id="994" name="Google Shape;994;p59"/>
          <p:cNvGrpSpPr/>
          <p:nvPr/>
        </p:nvGrpSpPr>
        <p:grpSpPr>
          <a:xfrm>
            <a:off x="5242810" y="1495316"/>
            <a:ext cx="1365699" cy="3680489"/>
            <a:chOff x="-1268524" y="2203170"/>
            <a:chExt cx="1070884" cy="2885979"/>
          </a:xfrm>
        </p:grpSpPr>
        <p:sp>
          <p:nvSpPr>
            <p:cNvPr id="995" name="Google Shape;995;p59"/>
            <p:cNvSpPr/>
            <p:nvPr/>
          </p:nvSpPr>
          <p:spPr>
            <a:xfrm flipH="1">
              <a:off x="-498060" y="4300324"/>
              <a:ext cx="173815" cy="166344"/>
            </a:xfrm>
            <a:custGeom>
              <a:avLst/>
              <a:gdLst/>
              <a:ahLst/>
              <a:cxnLst/>
              <a:rect l="l" t="t" r="r" b="b"/>
              <a:pathLst>
                <a:path w="5697" h="5453" extrusionOk="0">
                  <a:moveTo>
                    <a:pt x="1" y="0"/>
                  </a:moveTo>
                  <a:lnTo>
                    <a:pt x="5697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59"/>
            <p:cNvSpPr/>
            <p:nvPr/>
          </p:nvSpPr>
          <p:spPr>
            <a:xfrm flipH="1">
              <a:off x="-498060" y="4300324"/>
              <a:ext cx="173815" cy="166344"/>
            </a:xfrm>
            <a:custGeom>
              <a:avLst/>
              <a:gdLst/>
              <a:ahLst/>
              <a:cxnLst/>
              <a:rect l="l" t="t" r="r" b="b"/>
              <a:pathLst>
                <a:path w="5697" h="5453" fill="none" extrusionOk="0">
                  <a:moveTo>
                    <a:pt x="1" y="0"/>
                  </a:moveTo>
                  <a:lnTo>
                    <a:pt x="5697" y="5452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59"/>
            <p:cNvSpPr/>
            <p:nvPr/>
          </p:nvSpPr>
          <p:spPr>
            <a:xfrm flipH="1">
              <a:off x="-494765" y="4296999"/>
              <a:ext cx="166371" cy="172963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2" y="1"/>
                  </a:moveTo>
                  <a:lnTo>
                    <a:pt x="0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59"/>
            <p:cNvSpPr/>
            <p:nvPr/>
          </p:nvSpPr>
          <p:spPr>
            <a:xfrm flipH="1">
              <a:off x="-494765" y="4296999"/>
              <a:ext cx="166371" cy="172963"/>
            </a:xfrm>
            <a:custGeom>
              <a:avLst/>
              <a:gdLst/>
              <a:ahLst/>
              <a:cxnLst/>
              <a:rect l="l" t="t" r="r" b="b"/>
              <a:pathLst>
                <a:path w="5453" h="5670" fill="none" extrusionOk="0">
                  <a:moveTo>
                    <a:pt x="5452" y="1"/>
                  </a:moveTo>
                  <a:lnTo>
                    <a:pt x="0" y="567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59"/>
            <p:cNvSpPr/>
            <p:nvPr/>
          </p:nvSpPr>
          <p:spPr>
            <a:xfrm flipH="1">
              <a:off x="-461658" y="4332565"/>
              <a:ext cx="100988" cy="101002"/>
            </a:xfrm>
            <a:custGeom>
              <a:avLst/>
              <a:gdLst/>
              <a:ahLst/>
              <a:cxnLst/>
              <a:rect l="l" t="t" r="r" b="b"/>
              <a:pathLst>
                <a:path w="3310" h="3311" extrusionOk="0">
                  <a:moveTo>
                    <a:pt x="1655" y="1"/>
                  </a:moveTo>
                  <a:cubicBezTo>
                    <a:pt x="732" y="1"/>
                    <a:pt x="0" y="760"/>
                    <a:pt x="0" y="1656"/>
                  </a:cubicBezTo>
                  <a:cubicBezTo>
                    <a:pt x="0" y="2578"/>
                    <a:pt x="732" y="3310"/>
                    <a:pt x="1655" y="3310"/>
                  </a:cubicBezTo>
                  <a:cubicBezTo>
                    <a:pt x="2577" y="3310"/>
                    <a:pt x="3309" y="2578"/>
                    <a:pt x="3309" y="1656"/>
                  </a:cubicBezTo>
                  <a:cubicBezTo>
                    <a:pt x="3309" y="760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59"/>
            <p:cNvSpPr/>
            <p:nvPr/>
          </p:nvSpPr>
          <p:spPr>
            <a:xfrm flipH="1">
              <a:off x="-1014392" y="4300324"/>
              <a:ext cx="172961" cy="166344"/>
            </a:xfrm>
            <a:custGeom>
              <a:avLst/>
              <a:gdLst/>
              <a:ahLst/>
              <a:cxnLst/>
              <a:rect l="l" t="t" r="r" b="b"/>
              <a:pathLst>
                <a:path w="5669" h="5453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59"/>
            <p:cNvSpPr/>
            <p:nvPr/>
          </p:nvSpPr>
          <p:spPr>
            <a:xfrm flipH="1">
              <a:off x="-1014392" y="4300324"/>
              <a:ext cx="172961" cy="166344"/>
            </a:xfrm>
            <a:custGeom>
              <a:avLst/>
              <a:gdLst/>
              <a:ahLst/>
              <a:cxnLst/>
              <a:rect l="l" t="t" r="r" b="b"/>
              <a:pathLst>
                <a:path w="5669" h="5453" fill="none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59"/>
            <p:cNvSpPr/>
            <p:nvPr/>
          </p:nvSpPr>
          <p:spPr>
            <a:xfrm flipH="1">
              <a:off x="-1011097" y="4296999"/>
              <a:ext cx="166371" cy="172963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2" y="1"/>
                  </a:moveTo>
                  <a:lnTo>
                    <a:pt x="1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59"/>
            <p:cNvSpPr/>
            <p:nvPr/>
          </p:nvSpPr>
          <p:spPr>
            <a:xfrm flipH="1">
              <a:off x="-1011097" y="4296999"/>
              <a:ext cx="166371" cy="172963"/>
            </a:xfrm>
            <a:custGeom>
              <a:avLst/>
              <a:gdLst/>
              <a:ahLst/>
              <a:cxnLst/>
              <a:rect l="l" t="t" r="r" b="b"/>
              <a:pathLst>
                <a:path w="5453" h="5670" fill="none" extrusionOk="0">
                  <a:moveTo>
                    <a:pt x="5452" y="1"/>
                  </a:moveTo>
                  <a:lnTo>
                    <a:pt x="1" y="567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59"/>
            <p:cNvSpPr/>
            <p:nvPr/>
          </p:nvSpPr>
          <p:spPr>
            <a:xfrm flipH="1">
              <a:off x="-977991" y="4332565"/>
              <a:ext cx="100988" cy="101002"/>
            </a:xfrm>
            <a:custGeom>
              <a:avLst/>
              <a:gdLst/>
              <a:ahLst/>
              <a:cxnLst/>
              <a:rect l="l" t="t" r="r" b="b"/>
              <a:pathLst>
                <a:path w="3310" h="3311" extrusionOk="0">
                  <a:moveTo>
                    <a:pt x="1655" y="1"/>
                  </a:moveTo>
                  <a:cubicBezTo>
                    <a:pt x="760" y="1"/>
                    <a:pt x="0" y="760"/>
                    <a:pt x="0" y="1656"/>
                  </a:cubicBezTo>
                  <a:cubicBezTo>
                    <a:pt x="0" y="2578"/>
                    <a:pt x="760" y="3310"/>
                    <a:pt x="1655" y="3310"/>
                  </a:cubicBezTo>
                  <a:cubicBezTo>
                    <a:pt x="2577" y="3310"/>
                    <a:pt x="3309" y="2578"/>
                    <a:pt x="3309" y="1656"/>
                  </a:cubicBezTo>
                  <a:cubicBezTo>
                    <a:pt x="3309" y="760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59"/>
            <p:cNvSpPr/>
            <p:nvPr/>
          </p:nvSpPr>
          <p:spPr>
            <a:xfrm flipH="1">
              <a:off x="-498060" y="4738796"/>
              <a:ext cx="173815" cy="166344"/>
            </a:xfrm>
            <a:custGeom>
              <a:avLst/>
              <a:gdLst/>
              <a:ahLst/>
              <a:cxnLst/>
              <a:rect l="l" t="t" r="r" b="b"/>
              <a:pathLst>
                <a:path w="5697" h="5453" extrusionOk="0">
                  <a:moveTo>
                    <a:pt x="1" y="1"/>
                  </a:moveTo>
                  <a:lnTo>
                    <a:pt x="5697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59"/>
            <p:cNvSpPr/>
            <p:nvPr/>
          </p:nvSpPr>
          <p:spPr>
            <a:xfrm flipH="1">
              <a:off x="-498060" y="4738796"/>
              <a:ext cx="173815" cy="166344"/>
            </a:xfrm>
            <a:custGeom>
              <a:avLst/>
              <a:gdLst/>
              <a:ahLst/>
              <a:cxnLst/>
              <a:rect l="l" t="t" r="r" b="b"/>
              <a:pathLst>
                <a:path w="5697" h="5453" fill="none" extrusionOk="0">
                  <a:moveTo>
                    <a:pt x="1" y="1"/>
                  </a:moveTo>
                  <a:lnTo>
                    <a:pt x="5697" y="5453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59"/>
            <p:cNvSpPr/>
            <p:nvPr/>
          </p:nvSpPr>
          <p:spPr>
            <a:xfrm flipH="1">
              <a:off x="-494765" y="4735502"/>
              <a:ext cx="166371" cy="173787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2" y="0"/>
                  </a:moveTo>
                  <a:lnTo>
                    <a:pt x="0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59"/>
            <p:cNvSpPr/>
            <p:nvPr/>
          </p:nvSpPr>
          <p:spPr>
            <a:xfrm flipH="1">
              <a:off x="-494765" y="4735502"/>
              <a:ext cx="166371" cy="173787"/>
            </a:xfrm>
            <a:custGeom>
              <a:avLst/>
              <a:gdLst/>
              <a:ahLst/>
              <a:cxnLst/>
              <a:rect l="l" t="t" r="r" b="b"/>
              <a:pathLst>
                <a:path w="5453" h="5697" fill="none" extrusionOk="0">
                  <a:moveTo>
                    <a:pt x="5452" y="0"/>
                  </a:moveTo>
                  <a:lnTo>
                    <a:pt x="0" y="5696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59"/>
            <p:cNvSpPr/>
            <p:nvPr/>
          </p:nvSpPr>
          <p:spPr>
            <a:xfrm flipH="1">
              <a:off x="-461658" y="4771891"/>
              <a:ext cx="100988" cy="100972"/>
            </a:xfrm>
            <a:custGeom>
              <a:avLst/>
              <a:gdLst/>
              <a:ahLst/>
              <a:cxnLst/>
              <a:rect l="l" t="t" r="r" b="b"/>
              <a:pathLst>
                <a:path w="3310" h="3310" extrusionOk="0">
                  <a:moveTo>
                    <a:pt x="1655" y="1"/>
                  </a:moveTo>
                  <a:cubicBezTo>
                    <a:pt x="760" y="1"/>
                    <a:pt x="0" y="733"/>
                    <a:pt x="0" y="1655"/>
                  </a:cubicBezTo>
                  <a:cubicBezTo>
                    <a:pt x="0" y="2577"/>
                    <a:pt x="760" y="3310"/>
                    <a:pt x="1655" y="3310"/>
                  </a:cubicBezTo>
                  <a:cubicBezTo>
                    <a:pt x="2577" y="3310"/>
                    <a:pt x="3309" y="2577"/>
                    <a:pt x="3309" y="1655"/>
                  </a:cubicBezTo>
                  <a:cubicBezTo>
                    <a:pt x="3309" y="733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59"/>
            <p:cNvSpPr/>
            <p:nvPr/>
          </p:nvSpPr>
          <p:spPr>
            <a:xfrm flipH="1">
              <a:off x="-1014392" y="4738796"/>
              <a:ext cx="172961" cy="166344"/>
            </a:xfrm>
            <a:custGeom>
              <a:avLst/>
              <a:gdLst/>
              <a:ahLst/>
              <a:cxnLst/>
              <a:rect l="l" t="t" r="r" b="b"/>
              <a:pathLst>
                <a:path w="5669" h="5453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59"/>
            <p:cNvSpPr/>
            <p:nvPr/>
          </p:nvSpPr>
          <p:spPr>
            <a:xfrm flipH="1">
              <a:off x="-1014392" y="4738796"/>
              <a:ext cx="172961" cy="166344"/>
            </a:xfrm>
            <a:custGeom>
              <a:avLst/>
              <a:gdLst/>
              <a:ahLst/>
              <a:cxnLst/>
              <a:rect l="l" t="t" r="r" b="b"/>
              <a:pathLst>
                <a:path w="5669" h="5453" fill="none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59"/>
            <p:cNvSpPr/>
            <p:nvPr/>
          </p:nvSpPr>
          <p:spPr>
            <a:xfrm flipH="1">
              <a:off x="-1011097" y="4735502"/>
              <a:ext cx="166371" cy="173787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2" y="0"/>
                  </a:moveTo>
                  <a:lnTo>
                    <a:pt x="1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59"/>
            <p:cNvSpPr/>
            <p:nvPr/>
          </p:nvSpPr>
          <p:spPr>
            <a:xfrm flipH="1">
              <a:off x="-1011097" y="4735502"/>
              <a:ext cx="166371" cy="173787"/>
            </a:xfrm>
            <a:custGeom>
              <a:avLst/>
              <a:gdLst/>
              <a:ahLst/>
              <a:cxnLst/>
              <a:rect l="l" t="t" r="r" b="b"/>
              <a:pathLst>
                <a:path w="5453" h="5697" fill="none" extrusionOk="0">
                  <a:moveTo>
                    <a:pt x="5452" y="0"/>
                  </a:moveTo>
                  <a:lnTo>
                    <a:pt x="1" y="5696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59"/>
            <p:cNvSpPr/>
            <p:nvPr/>
          </p:nvSpPr>
          <p:spPr>
            <a:xfrm flipH="1">
              <a:off x="-977991" y="4771891"/>
              <a:ext cx="100988" cy="100972"/>
            </a:xfrm>
            <a:custGeom>
              <a:avLst/>
              <a:gdLst/>
              <a:ahLst/>
              <a:cxnLst/>
              <a:rect l="l" t="t" r="r" b="b"/>
              <a:pathLst>
                <a:path w="3310" h="3310" extrusionOk="0">
                  <a:moveTo>
                    <a:pt x="1655" y="1"/>
                  </a:moveTo>
                  <a:cubicBezTo>
                    <a:pt x="760" y="1"/>
                    <a:pt x="0" y="733"/>
                    <a:pt x="0" y="1655"/>
                  </a:cubicBezTo>
                  <a:cubicBezTo>
                    <a:pt x="0" y="2577"/>
                    <a:pt x="760" y="3310"/>
                    <a:pt x="1655" y="3310"/>
                  </a:cubicBezTo>
                  <a:cubicBezTo>
                    <a:pt x="2577" y="3310"/>
                    <a:pt x="3309" y="2577"/>
                    <a:pt x="3309" y="1655"/>
                  </a:cubicBezTo>
                  <a:cubicBezTo>
                    <a:pt x="3309" y="733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59"/>
            <p:cNvSpPr/>
            <p:nvPr/>
          </p:nvSpPr>
          <p:spPr>
            <a:xfrm flipH="1">
              <a:off x="-224975" y="4512926"/>
              <a:ext cx="31" cy="257371"/>
            </a:xfrm>
            <a:custGeom>
              <a:avLst/>
              <a:gdLst/>
              <a:ahLst/>
              <a:cxnLst/>
              <a:rect l="l" t="t" r="r" b="b"/>
              <a:pathLst>
                <a:path w="1" h="8437" fill="none" extrusionOk="0">
                  <a:moveTo>
                    <a:pt x="1" y="8436"/>
                  </a:moveTo>
                  <a:lnTo>
                    <a:pt x="1" y="1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59"/>
            <p:cNvSpPr/>
            <p:nvPr/>
          </p:nvSpPr>
          <p:spPr>
            <a:xfrm flipH="1">
              <a:off x="-433505" y="3318269"/>
              <a:ext cx="155601" cy="154752"/>
            </a:xfrm>
            <a:custGeom>
              <a:avLst/>
              <a:gdLst/>
              <a:ahLst/>
              <a:cxnLst/>
              <a:rect l="l" t="t" r="r" b="b"/>
              <a:pathLst>
                <a:path w="5100" h="5073" extrusionOk="0">
                  <a:moveTo>
                    <a:pt x="2550" y="0"/>
                  </a:moveTo>
                  <a:cubicBezTo>
                    <a:pt x="1140" y="0"/>
                    <a:pt x="1" y="1139"/>
                    <a:pt x="1" y="2523"/>
                  </a:cubicBezTo>
                  <a:cubicBezTo>
                    <a:pt x="1" y="3933"/>
                    <a:pt x="1140" y="5072"/>
                    <a:pt x="2550" y="5072"/>
                  </a:cubicBezTo>
                  <a:cubicBezTo>
                    <a:pt x="3961" y="5072"/>
                    <a:pt x="5100" y="3933"/>
                    <a:pt x="5100" y="2523"/>
                  </a:cubicBezTo>
                  <a:cubicBezTo>
                    <a:pt x="5100" y="1139"/>
                    <a:pt x="3961" y="0"/>
                    <a:pt x="255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59"/>
            <p:cNvSpPr/>
            <p:nvPr/>
          </p:nvSpPr>
          <p:spPr>
            <a:xfrm flipH="1">
              <a:off x="-512122" y="3376986"/>
              <a:ext cx="157249" cy="154782"/>
            </a:xfrm>
            <a:custGeom>
              <a:avLst/>
              <a:gdLst/>
              <a:ahLst/>
              <a:cxnLst/>
              <a:rect l="l" t="t" r="r" b="b"/>
              <a:pathLst>
                <a:path w="5154" h="5074" extrusionOk="0">
                  <a:moveTo>
                    <a:pt x="2581" y="1"/>
                  </a:moveTo>
                  <a:cubicBezTo>
                    <a:pt x="1193" y="1"/>
                    <a:pt x="54" y="1103"/>
                    <a:pt x="27" y="2496"/>
                  </a:cubicBezTo>
                  <a:cubicBezTo>
                    <a:pt x="0" y="3880"/>
                    <a:pt x="1112" y="5046"/>
                    <a:pt x="2523" y="5073"/>
                  </a:cubicBezTo>
                  <a:cubicBezTo>
                    <a:pt x="2540" y="5073"/>
                    <a:pt x="2556" y="5074"/>
                    <a:pt x="2573" y="5074"/>
                  </a:cubicBezTo>
                  <a:cubicBezTo>
                    <a:pt x="3961" y="5074"/>
                    <a:pt x="5100" y="3971"/>
                    <a:pt x="5127" y="2578"/>
                  </a:cubicBezTo>
                  <a:cubicBezTo>
                    <a:pt x="5154" y="1167"/>
                    <a:pt x="4015" y="28"/>
                    <a:pt x="2631" y="1"/>
                  </a:cubicBezTo>
                  <a:cubicBezTo>
                    <a:pt x="2614" y="1"/>
                    <a:pt x="2597" y="1"/>
                    <a:pt x="258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59"/>
            <p:cNvSpPr/>
            <p:nvPr/>
          </p:nvSpPr>
          <p:spPr>
            <a:xfrm flipH="1">
              <a:off x="-431858" y="3381134"/>
              <a:ext cx="157249" cy="155606"/>
            </a:xfrm>
            <a:custGeom>
              <a:avLst/>
              <a:gdLst/>
              <a:ahLst/>
              <a:cxnLst/>
              <a:rect l="l" t="t" r="r" b="b"/>
              <a:pathLst>
                <a:path w="5154" h="5101" extrusionOk="0">
                  <a:moveTo>
                    <a:pt x="2581" y="0"/>
                  </a:moveTo>
                  <a:cubicBezTo>
                    <a:pt x="1193" y="0"/>
                    <a:pt x="54" y="1102"/>
                    <a:pt x="27" y="2496"/>
                  </a:cubicBezTo>
                  <a:cubicBezTo>
                    <a:pt x="0" y="3906"/>
                    <a:pt x="1112" y="5073"/>
                    <a:pt x="2523" y="5100"/>
                  </a:cubicBezTo>
                  <a:cubicBezTo>
                    <a:pt x="2540" y="5100"/>
                    <a:pt x="2556" y="5100"/>
                    <a:pt x="2573" y="5100"/>
                  </a:cubicBezTo>
                  <a:cubicBezTo>
                    <a:pt x="3960" y="5100"/>
                    <a:pt x="5073" y="3998"/>
                    <a:pt x="5127" y="2605"/>
                  </a:cubicBezTo>
                  <a:cubicBezTo>
                    <a:pt x="5154" y="1194"/>
                    <a:pt x="4042" y="28"/>
                    <a:pt x="2631" y="1"/>
                  </a:cubicBezTo>
                  <a:cubicBezTo>
                    <a:pt x="2614" y="0"/>
                    <a:pt x="2597" y="0"/>
                    <a:pt x="2581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59"/>
            <p:cNvSpPr/>
            <p:nvPr/>
          </p:nvSpPr>
          <p:spPr>
            <a:xfrm flipH="1">
              <a:off x="-330084" y="3374515"/>
              <a:ext cx="132444" cy="132422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1" y="1"/>
                  </a:moveTo>
                  <a:cubicBezTo>
                    <a:pt x="977" y="1"/>
                    <a:pt x="1" y="977"/>
                    <a:pt x="1" y="2171"/>
                  </a:cubicBezTo>
                  <a:cubicBezTo>
                    <a:pt x="1" y="3364"/>
                    <a:pt x="977" y="4340"/>
                    <a:pt x="2171" y="4340"/>
                  </a:cubicBezTo>
                  <a:cubicBezTo>
                    <a:pt x="3364" y="4340"/>
                    <a:pt x="4340" y="3364"/>
                    <a:pt x="4340" y="2171"/>
                  </a:cubicBezTo>
                  <a:cubicBezTo>
                    <a:pt x="4340" y="977"/>
                    <a:pt x="3364" y="1"/>
                    <a:pt x="217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59"/>
            <p:cNvSpPr/>
            <p:nvPr/>
          </p:nvSpPr>
          <p:spPr>
            <a:xfrm flipH="1">
              <a:off x="-488141" y="3331507"/>
              <a:ext cx="132444" cy="132392"/>
            </a:xfrm>
            <a:custGeom>
              <a:avLst/>
              <a:gdLst/>
              <a:ahLst/>
              <a:cxnLst/>
              <a:rect l="l" t="t" r="r" b="b"/>
              <a:pathLst>
                <a:path w="4341" h="4340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59"/>
            <p:cNvSpPr/>
            <p:nvPr/>
          </p:nvSpPr>
          <p:spPr>
            <a:xfrm flipH="1">
              <a:off x="-367333" y="3440705"/>
              <a:ext cx="132444" cy="132422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1"/>
                  </a:moveTo>
                  <a:cubicBezTo>
                    <a:pt x="950" y="1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1"/>
                    <a:pt x="217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59"/>
            <p:cNvSpPr/>
            <p:nvPr/>
          </p:nvSpPr>
          <p:spPr>
            <a:xfrm flipH="1">
              <a:off x="-443445" y="3486215"/>
              <a:ext cx="93544" cy="93528"/>
            </a:xfrm>
            <a:custGeom>
              <a:avLst/>
              <a:gdLst/>
              <a:ahLst/>
              <a:cxnLst/>
              <a:rect l="l" t="t" r="r" b="b"/>
              <a:pathLst>
                <a:path w="3066" h="3066" extrusionOk="0">
                  <a:moveTo>
                    <a:pt x="1519" y="0"/>
                  </a:moveTo>
                  <a:cubicBezTo>
                    <a:pt x="679" y="0"/>
                    <a:pt x="0" y="678"/>
                    <a:pt x="0" y="1519"/>
                  </a:cubicBezTo>
                  <a:cubicBezTo>
                    <a:pt x="0" y="2387"/>
                    <a:pt x="679" y="3065"/>
                    <a:pt x="1519" y="3065"/>
                  </a:cubicBezTo>
                  <a:cubicBezTo>
                    <a:pt x="2360" y="3065"/>
                    <a:pt x="3065" y="2360"/>
                    <a:pt x="3065" y="1519"/>
                  </a:cubicBezTo>
                  <a:cubicBezTo>
                    <a:pt x="3065" y="678"/>
                    <a:pt x="2360" y="0"/>
                    <a:pt x="1519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59"/>
            <p:cNvSpPr/>
            <p:nvPr/>
          </p:nvSpPr>
          <p:spPr>
            <a:xfrm flipH="1">
              <a:off x="-430204" y="3288468"/>
              <a:ext cx="86923" cy="86085"/>
            </a:xfrm>
            <a:custGeom>
              <a:avLst/>
              <a:gdLst/>
              <a:ahLst/>
              <a:cxnLst/>
              <a:rect l="l" t="t" r="r" b="b"/>
              <a:pathLst>
                <a:path w="2849" h="2822" extrusionOk="0">
                  <a:moveTo>
                    <a:pt x="1411" y="1"/>
                  </a:moveTo>
                  <a:cubicBezTo>
                    <a:pt x="651" y="1"/>
                    <a:pt x="0" y="625"/>
                    <a:pt x="0" y="1411"/>
                  </a:cubicBezTo>
                  <a:cubicBezTo>
                    <a:pt x="0" y="2198"/>
                    <a:pt x="651" y="2822"/>
                    <a:pt x="1411" y="2822"/>
                  </a:cubicBezTo>
                  <a:cubicBezTo>
                    <a:pt x="2197" y="2822"/>
                    <a:pt x="2848" y="2198"/>
                    <a:pt x="2848" y="1411"/>
                  </a:cubicBezTo>
                  <a:cubicBezTo>
                    <a:pt x="2848" y="625"/>
                    <a:pt x="2197" y="1"/>
                    <a:pt x="141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59"/>
            <p:cNvSpPr/>
            <p:nvPr/>
          </p:nvSpPr>
          <p:spPr>
            <a:xfrm flipH="1">
              <a:off x="-1088889" y="3418347"/>
              <a:ext cx="157279" cy="154782"/>
            </a:xfrm>
            <a:custGeom>
              <a:avLst/>
              <a:gdLst/>
              <a:ahLst/>
              <a:cxnLst/>
              <a:rect l="l" t="t" r="r" b="b"/>
              <a:pathLst>
                <a:path w="5155" h="5074" extrusionOk="0">
                  <a:moveTo>
                    <a:pt x="2573" y="1"/>
                  </a:moveTo>
                  <a:cubicBezTo>
                    <a:pt x="2556" y="1"/>
                    <a:pt x="2540" y="1"/>
                    <a:pt x="2523" y="1"/>
                  </a:cubicBezTo>
                  <a:cubicBezTo>
                    <a:pt x="1113" y="28"/>
                    <a:pt x="1" y="1195"/>
                    <a:pt x="28" y="2605"/>
                  </a:cubicBezTo>
                  <a:cubicBezTo>
                    <a:pt x="54" y="3972"/>
                    <a:pt x="1193" y="5074"/>
                    <a:pt x="2581" y="5074"/>
                  </a:cubicBezTo>
                  <a:cubicBezTo>
                    <a:pt x="2598" y="5074"/>
                    <a:pt x="2615" y="5074"/>
                    <a:pt x="2632" y="5073"/>
                  </a:cubicBezTo>
                  <a:cubicBezTo>
                    <a:pt x="4042" y="5046"/>
                    <a:pt x="5154" y="3880"/>
                    <a:pt x="5100" y="2469"/>
                  </a:cubicBezTo>
                  <a:cubicBezTo>
                    <a:pt x="5073" y="1103"/>
                    <a:pt x="3934" y="1"/>
                    <a:pt x="2573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59"/>
            <p:cNvSpPr/>
            <p:nvPr/>
          </p:nvSpPr>
          <p:spPr>
            <a:xfrm flipH="1">
              <a:off x="-1085564" y="3481243"/>
              <a:ext cx="156425" cy="155606"/>
            </a:xfrm>
            <a:custGeom>
              <a:avLst/>
              <a:gdLst/>
              <a:ahLst/>
              <a:cxnLst/>
              <a:rect l="l" t="t" r="r" b="b"/>
              <a:pathLst>
                <a:path w="5127" h="5101" extrusionOk="0">
                  <a:moveTo>
                    <a:pt x="2554" y="0"/>
                  </a:moveTo>
                  <a:cubicBezTo>
                    <a:pt x="1193" y="0"/>
                    <a:pt x="54" y="1102"/>
                    <a:pt x="27" y="2496"/>
                  </a:cubicBezTo>
                  <a:cubicBezTo>
                    <a:pt x="0" y="3906"/>
                    <a:pt x="1112" y="5073"/>
                    <a:pt x="2496" y="5100"/>
                  </a:cubicBezTo>
                  <a:cubicBezTo>
                    <a:pt x="2512" y="5100"/>
                    <a:pt x="2529" y="5100"/>
                    <a:pt x="2546" y="5100"/>
                  </a:cubicBezTo>
                  <a:cubicBezTo>
                    <a:pt x="3934" y="5100"/>
                    <a:pt x="5073" y="3998"/>
                    <a:pt x="5099" y="2604"/>
                  </a:cubicBezTo>
                  <a:cubicBezTo>
                    <a:pt x="5127" y="1194"/>
                    <a:pt x="4014" y="28"/>
                    <a:pt x="2604" y="1"/>
                  </a:cubicBezTo>
                  <a:cubicBezTo>
                    <a:pt x="2587" y="0"/>
                    <a:pt x="2571" y="0"/>
                    <a:pt x="2554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59"/>
            <p:cNvSpPr/>
            <p:nvPr/>
          </p:nvSpPr>
          <p:spPr>
            <a:xfrm flipH="1">
              <a:off x="-984614" y="3474624"/>
              <a:ext cx="132444" cy="132422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1" y="1"/>
                  </a:moveTo>
                  <a:cubicBezTo>
                    <a:pt x="977" y="1"/>
                    <a:pt x="1" y="977"/>
                    <a:pt x="1" y="2171"/>
                  </a:cubicBezTo>
                  <a:cubicBezTo>
                    <a:pt x="1" y="3364"/>
                    <a:pt x="977" y="4340"/>
                    <a:pt x="2171" y="4340"/>
                  </a:cubicBezTo>
                  <a:cubicBezTo>
                    <a:pt x="3364" y="4340"/>
                    <a:pt x="4340" y="3364"/>
                    <a:pt x="4340" y="2171"/>
                  </a:cubicBezTo>
                  <a:cubicBezTo>
                    <a:pt x="4340" y="977"/>
                    <a:pt x="3364" y="1"/>
                    <a:pt x="217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59"/>
            <p:cNvSpPr/>
            <p:nvPr/>
          </p:nvSpPr>
          <p:spPr>
            <a:xfrm flipH="1">
              <a:off x="-1142671" y="3431615"/>
              <a:ext cx="132444" cy="132392"/>
            </a:xfrm>
            <a:custGeom>
              <a:avLst/>
              <a:gdLst/>
              <a:ahLst/>
              <a:cxnLst/>
              <a:rect l="l" t="t" r="r" b="b"/>
              <a:pathLst>
                <a:path w="4341" h="4340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59"/>
            <p:cNvSpPr/>
            <p:nvPr/>
          </p:nvSpPr>
          <p:spPr>
            <a:xfrm flipH="1">
              <a:off x="-1083910" y="3388577"/>
              <a:ext cx="86099" cy="86085"/>
            </a:xfrm>
            <a:custGeom>
              <a:avLst/>
              <a:gdLst/>
              <a:ahLst/>
              <a:cxnLst/>
              <a:rect l="l" t="t" r="r" b="b"/>
              <a:pathLst>
                <a:path w="2822" h="2822" extrusionOk="0">
                  <a:moveTo>
                    <a:pt x="1411" y="1"/>
                  </a:moveTo>
                  <a:cubicBezTo>
                    <a:pt x="651" y="1"/>
                    <a:pt x="0" y="625"/>
                    <a:pt x="0" y="1411"/>
                  </a:cubicBezTo>
                  <a:cubicBezTo>
                    <a:pt x="0" y="2198"/>
                    <a:pt x="651" y="2822"/>
                    <a:pt x="1411" y="2822"/>
                  </a:cubicBezTo>
                  <a:cubicBezTo>
                    <a:pt x="2197" y="2822"/>
                    <a:pt x="2821" y="2198"/>
                    <a:pt x="2821" y="1411"/>
                  </a:cubicBezTo>
                  <a:cubicBezTo>
                    <a:pt x="2821" y="625"/>
                    <a:pt x="2197" y="1"/>
                    <a:pt x="141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59"/>
            <p:cNvSpPr/>
            <p:nvPr/>
          </p:nvSpPr>
          <p:spPr>
            <a:xfrm flipH="1">
              <a:off x="-373101" y="3519310"/>
              <a:ext cx="157249" cy="131568"/>
            </a:xfrm>
            <a:custGeom>
              <a:avLst/>
              <a:gdLst/>
              <a:ahLst/>
              <a:cxnLst/>
              <a:rect l="l" t="t" r="r" b="b"/>
              <a:pathLst>
                <a:path w="5154" h="4313" extrusionOk="0">
                  <a:moveTo>
                    <a:pt x="2170" y="0"/>
                  </a:moveTo>
                  <a:cubicBezTo>
                    <a:pt x="977" y="0"/>
                    <a:pt x="0" y="950"/>
                    <a:pt x="0" y="2143"/>
                  </a:cubicBezTo>
                  <a:cubicBezTo>
                    <a:pt x="0" y="3337"/>
                    <a:pt x="977" y="4313"/>
                    <a:pt x="2170" y="4313"/>
                  </a:cubicBezTo>
                  <a:lnTo>
                    <a:pt x="5154" y="4313"/>
                  </a:lnTo>
                  <a:lnTo>
                    <a:pt x="5154" y="0"/>
                  </a:lnTo>
                  <a:close/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59"/>
            <p:cNvSpPr/>
            <p:nvPr/>
          </p:nvSpPr>
          <p:spPr>
            <a:xfrm flipH="1">
              <a:off x="-373092" y="3597061"/>
              <a:ext cx="60440" cy="31"/>
            </a:xfrm>
            <a:custGeom>
              <a:avLst/>
              <a:gdLst/>
              <a:ahLst/>
              <a:cxnLst/>
              <a:rect l="l" t="t" r="r" b="b"/>
              <a:pathLst>
                <a:path w="1981" h="1" extrusionOk="0">
                  <a:moveTo>
                    <a:pt x="1981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59"/>
            <p:cNvSpPr/>
            <p:nvPr/>
          </p:nvSpPr>
          <p:spPr>
            <a:xfrm flipH="1">
              <a:off x="-373092" y="3597061"/>
              <a:ext cx="60440" cy="31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1981" y="1"/>
                  </a:moveTo>
                  <a:lnTo>
                    <a:pt x="1" y="1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59"/>
            <p:cNvSpPr/>
            <p:nvPr/>
          </p:nvSpPr>
          <p:spPr>
            <a:xfrm flipH="1">
              <a:off x="-1117842" y="3519310"/>
              <a:ext cx="177965" cy="131568"/>
            </a:xfrm>
            <a:custGeom>
              <a:avLst/>
              <a:gdLst/>
              <a:ahLst/>
              <a:cxnLst/>
              <a:rect l="l" t="t" r="r" b="b"/>
              <a:pathLst>
                <a:path w="5833" h="4313" extrusionOk="0">
                  <a:moveTo>
                    <a:pt x="1" y="0"/>
                  </a:moveTo>
                  <a:lnTo>
                    <a:pt x="1" y="4313"/>
                  </a:lnTo>
                  <a:lnTo>
                    <a:pt x="3662" y="4313"/>
                  </a:lnTo>
                  <a:cubicBezTo>
                    <a:pt x="4856" y="4313"/>
                    <a:pt x="5832" y="3337"/>
                    <a:pt x="5832" y="2143"/>
                  </a:cubicBezTo>
                  <a:cubicBezTo>
                    <a:pt x="5832" y="950"/>
                    <a:pt x="4856" y="0"/>
                    <a:pt x="3662" y="0"/>
                  </a:cubicBezTo>
                  <a:close/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59"/>
            <p:cNvSpPr/>
            <p:nvPr/>
          </p:nvSpPr>
          <p:spPr>
            <a:xfrm flipH="1">
              <a:off x="-1000318" y="3597061"/>
              <a:ext cx="60440" cy="31"/>
            </a:xfrm>
            <a:custGeom>
              <a:avLst/>
              <a:gdLst/>
              <a:ahLst/>
              <a:cxnLst/>
              <a:rect l="l" t="t" r="r" b="b"/>
              <a:pathLst>
                <a:path w="1981" h="1" extrusionOk="0">
                  <a:moveTo>
                    <a:pt x="1" y="1"/>
                  </a:moveTo>
                  <a:lnTo>
                    <a:pt x="198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59"/>
            <p:cNvSpPr/>
            <p:nvPr/>
          </p:nvSpPr>
          <p:spPr>
            <a:xfrm flipH="1">
              <a:off x="-1000318" y="3597061"/>
              <a:ext cx="60440" cy="31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1" y="1"/>
                  </a:moveTo>
                  <a:lnTo>
                    <a:pt x="1981" y="1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59"/>
            <p:cNvSpPr/>
            <p:nvPr/>
          </p:nvSpPr>
          <p:spPr>
            <a:xfrm flipH="1">
              <a:off x="-1268524" y="4049616"/>
              <a:ext cx="1063426" cy="1039534"/>
            </a:xfrm>
            <a:custGeom>
              <a:avLst/>
              <a:gdLst/>
              <a:ahLst/>
              <a:cxnLst/>
              <a:rect l="l" t="t" r="r" b="b"/>
              <a:pathLst>
                <a:path w="34855" h="42206" extrusionOk="0">
                  <a:moveTo>
                    <a:pt x="17414" y="1"/>
                  </a:moveTo>
                  <a:cubicBezTo>
                    <a:pt x="7812" y="1"/>
                    <a:pt x="1" y="7812"/>
                    <a:pt x="1" y="17441"/>
                  </a:cubicBezTo>
                  <a:lnTo>
                    <a:pt x="1" y="42205"/>
                  </a:lnTo>
                  <a:lnTo>
                    <a:pt x="34855" y="42205"/>
                  </a:lnTo>
                  <a:lnTo>
                    <a:pt x="34855" y="17441"/>
                  </a:lnTo>
                  <a:cubicBezTo>
                    <a:pt x="34855" y="7812"/>
                    <a:pt x="27043" y="1"/>
                    <a:pt x="1741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59"/>
            <p:cNvSpPr/>
            <p:nvPr/>
          </p:nvSpPr>
          <p:spPr>
            <a:xfrm flipH="1">
              <a:off x="-847251" y="3875060"/>
              <a:ext cx="240846" cy="313622"/>
            </a:xfrm>
            <a:custGeom>
              <a:avLst/>
              <a:gdLst/>
              <a:ahLst/>
              <a:cxnLst/>
              <a:rect l="l" t="t" r="r" b="b"/>
              <a:pathLst>
                <a:path w="7894" h="10281" extrusionOk="0">
                  <a:moveTo>
                    <a:pt x="1" y="1"/>
                  </a:moveTo>
                  <a:lnTo>
                    <a:pt x="1" y="6320"/>
                  </a:lnTo>
                  <a:cubicBezTo>
                    <a:pt x="1" y="8517"/>
                    <a:pt x="1764" y="10280"/>
                    <a:pt x="3934" y="10280"/>
                  </a:cubicBezTo>
                  <a:cubicBezTo>
                    <a:pt x="6131" y="10280"/>
                    <a:pt x="7894" y="8517"/>
                    <a:pt x="7894" y="6320"/>
                  </a:cubicBezTo>
                  <a:lnTo>
                    <a:pt x="7894" y="1"/>
                  </a:ln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59"/>
            <p:cNvSpPr/>
            <p:nvPr/>
          </p:nvSpPr>
          <p:spPr>
            <a:xfrm flipH="1">
              <a:off x="-847251" y="3875060"/>
              <a:ext cx="240846" cy="202736"/>
            </a:xfrm>
            <a:custGeom>
              <a:avLst/>
              <a:gdLst/>
              <a:ahLst/>
              <a:cxnLst/>
              <a:rect l="l" t="t" r="r" b="b"/>
              <a:pathLst>
                <a:path w="7894" h="6646" extrusionOk="0">
                  <a:moveTo>
                    <a:pt x="1" y="1"/>
                  </a:moveTo>
                  <a:lnTo>
                    <a:pt x="1" y="6646"/>
                  </a:lnTo>
                  <a:lnTo>
                    <a:pt x="7894" y="3879"/>
                  </a:lnTo>
                  <a:lnTo>
                    <a:pt x="7894" y="1"/>
                  </a:lnTo>
                  <a:close/>
                </a:path>
              </a:pathLst>
            </a:custGeom>
            <a:solidFill>
              <a:srgbClr val="2D5C3F"/>
            </a:solidFill>
            <a:ln w="9525" cap="flat" cmpd="sng">
              <a:solidFill>
                <a:srgbClr val="2D5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59"/>
            <p:cNvSpPr/>
            <p:nvPr/>
          </p:nvSpPr>
          <p:spPr>
            <a:xfrm flipH="1">
              <a:off x="-939963" y="3210717"/>
              <a:ext cx="577646" cy="782758"/>
            </a:xfrm>
            <a:custGeom>
              <a:avLst/>
              <a:gdLst/>
              <a:ahLst/>
              <a:cxnLst/>
              <a:rect l="l" t="t" r="r" b="b"/>
              <a:pathLst>
                <a:path w="18933" h="25660" extrusionOk="0">
                  <a:moveTo>
                    <a:pt x="9467" y="0"/>
                  </a:moveTo>
                  <a:cubicBezTo>
                    <a:pt x="4232" y="0"/>
                    <a:pt x="0" y="4231"/>
                    <a:pt x="0" y="9466"/>
                  </a:cubicBezTo>
                  <a:lnTo>
                    <a:pt x="0" y="16193"/>
                  </a:lnTo>
                  <a:cubicBezTo>
                    <a:pt x="0" y="21428"/>
                    <a:pt x="4232" y="25659"/>
                    <a:pt x="9467" y="25659"/>
                  </a:cubicBezTo>
                  <a:cubicBezTo>
                    <a:pt x="14701" y="25659"/>
                    <a:pt x="18933" y="21428"/>
                    <a:pt x="18933" y="16193"/>
                  </a:cubicBezTo>
                  <a:lnTo>
                    <a:pt x="18933" y="9466"/>
                  </a:lnTo>
                  <a:cubicBezTo>
                    <a:pt x="18933" y="4231"/>
                    <a:pt x="14701" y="0"/>
                    <a:pt x="9467" y="0"/>
                  </a:cubicBez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59"/>
            <p:cNvSpPr/>
            <p:nvPr/>
          </p:nvSpPr>
          <p:spPr>
            <a:xfrm flipH="1">
              <a:off x="-939963" y="3210717"/>
              <a:ext cx="577646" cy="782758"/>
            </a:xfrm>
            <a:custGeom>
              <a:avLst/>
              <a:gdLst/>
              <a:ahLst/>
              <a:cxnLst/>
              <a:rect l="l" t="t" r="r" b="b"/>
              <a:pathLst>
                <a:path w="18933" h="25660" fill="none" extrusionOk="0">
                  <a:moveTo>
                    <a:pt x="9467" y="25659"/>
                  </a:moveTo>
                  <a:lnTo>
                    <a:pt x="9467" y="25659"/>
                  </a:lnTo>
                  <a:cubicBezTo>
                    <a:pt x="4232" y="25659"/>
                    <a:pt x="0" y="21428"/>
                    <a:pt x="0" y="16193"/>
                  </a:cubicBezTo>
                  <a:lnTo>
                    <a:pt x="0" y="9466"/>
                  </a:lnTo>
                  <a:cubicBezTo>
                    <a:pt x="0" y="4231"/>
                    <a:pt x="4232" y="0"/>
                    <a:pt x="9467" y="0"/>
                  </a:cubicBezTo>
                  <a:lnTo>
                    <a:pt x="9467" y="0"/>
                  </a:lnTo>
                  <a:cubicBezTo>
                    <a:pt x="14701" y="0"/>
                    <a:pt x="18933" y="4231"/>
                    <a:pt x="18933" y="9466"/>
                  </a:cubicBezTo>
                  <a:lnTo>
                    <a:pt x="18933" y="16193"/>
                  </a:lnTo>
                  <a:cubicBezTo>
                    <a:pt x="18933" y="21428"/>
                    <a:pt x="14701" y="25659"/>
                    <a:pt x="9467" y="25659"/>
                  </a:cubicBezTo>
                  <a:close/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59"/>
            <p:cNvSpPr/>
            <p:nvPr/>
          </p:nvSpPr>
          <p:spPr>
            <a:xfrm flipH="1">
              <a:off x="-674116" y="3536666"/>
              <a:ext cx="35605" cy="35630"/>
            </a:xfrm>
            <a:custGeom>
              <a:avLst/>
              <a:gdLst/>
              <a:ahLst/>
              <a:cxnLst/>
              <a:rect l="l" t="t" r="r" b="b"/>
              <a:pathLst>
                <a:path w="1167" h="1168" extrusionOk="0">
                  <a:moveTo>
                    <a:pt x="570" y="1"/>
                  </a:moveTo>
                  <a:cubicBezTo>
                    <a:pt x="245" y="1"/>
                    <a:pt x="1" y="272"/>
                    <a:pt x="1" y="570"/>
                  </a:cubicBezTo>
                  <a:cubicBezTo>
                    <a:pt x="1" y="896"/>
                    <a:pt x="245" y="1167"/>
                    <a:pt x="570" y="1167"/>
                  </a:cubicBezTo>
                  <a:cubicBezTo>
                    <a:pt x="896" y="1167"/>
                    <a:pt x="1167" y="896"/>
                    <a:pt x="1167" y="570"/>
                  </a:cubicBezTo>
                  <a:cubicBezTo>
                    <a:pt x="1167" y="272"/>
                    <a:pt x="896" y="1"/>
                    <a:pt x="570" y="1"/>
                  </a:cubicBezTo>
                  <a:close/>
                </a:path>
              </a:pathLst>
            </a:custGeom>
            <a:solidFill>
              <a:srgbClr val="2D5C3F"/>
            </a:solidFill>
            <a:ln w="9525" cap="flat" cmpd="sng">
              <a:solidFill>
                <a:srgbClr val="2D5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59"/>
            <p:cNvSpPr/>
            <p:nvPr/>
          </p:nvSpPr>
          <p:spPr>
            <a:xfrm flipH="1">
              <a:off x="-580782" y="3536666"/>
              <a:ext cx="36429" cy="35630"/>
            </a:xfrm>
            <a:custGeom>
              <a:avLst/>
              <a:gdLst/>
              <a:ahLst/>
              <a:cxnLst/>
              <a:rect l="l" t="t" r="r" b="b"/>
              <a:pathLst>
                <a:path w="1194" h="1168" extrusionOk="0">
                  <a:moveTo>
                    <a:pt x="597" y="1"/>
                  </a:moveTo>
                  <a:cubicBezTo>
                    <a:pt x="272" y="1"/>
                    <a:pt x="1" y="272"/>
                    <a:pt x="1" y="570"/>
                  </a:cubicBezTo>
                  <a:cubicBezTo>
                    <a:pt x="1" y="896"/>
                    <a:pt x="272" y="1167"/>
                    <a:pt x="597" y="1167"/>
                  </a:cubicBezTo>
                  <a:cubicBezTo>
                    <a:pt x="923" y="1167"/>
                    <a:pt x="1194" y="896"/>
                    <a:pt x="1194" y="570"/>
                  </a:cubicBezTo>
                  <a:cubicBezTo>
                    <a:pt x="1194" y="272"/>
                    <a:pt x="923" y="1"/>
                    <a:pt x="597" y="1"/>
                  </a:cubicBezTo>
                  <a:close/>
                </a:path>
              </a:pathLst>
            </a:custGeom>
            <a:solidFill>
              <a:srgbClr val="2D5C3F"/>
            </a:solidFill>
            <a:ln w="9525" cap="flat" cmpd="sng">
              <a:solidFill>
                <a:srgbClr val="2D5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59"/>
            <p:cNvSpPr/>
            <p:nvPr/>
          </p:nvSpPr>
          <p:spPr>
            <a:xfrm flipH="1">
              <a:off x="-939963" y="3651690"/>
              <a:ext cx="578470" cy="31"/>
            </a:xfrm>
            <a:custGeom>
              <a:avLst/>
              <a:gdLst/>
              <a:ahLst/>
              <a:cxnLst/>
              <a:rect l="l" t="t" r="r" b="b"/>
              <a:pathLst>
                <a:path w="18960" h="1" fill="none" extrusionOk="0">
                  <a:moveTo>
                    <a:pt x="0" y="0"/>
                  </a:moveTo>
                  <a:lnTo>
                    <a:pt x="18960" y="0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59"/>
            <p:cNvSpPr/>
            <p:nvPr/>
          </p:nvSpPr>
          <p:spPr>
            <a:xfrm flipH="1">
              <a:off x="-617255" y="3568133"/>
              <a:ext cx="22364" cy="84438"/>
            </a:xfrm>
            <a:custGeom>
              <a:avLst/>
              <a:gdLst/>
              <a:ahLst/>
              <a:cxnLst/>
              <a:rect l="l" t="t" r="r" b="b"/>
              <a:pathLst>
                <a:path w="733" h="2768" fill="none" extrusionOk="0">
                  <a:moveTo>
                    <a:pt x="733" y="0"/>
                  </a:moveTo>
                  <a:lnTo>
                    <a:pt x="1" y="2767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59"/>
            <p:cNvSpPr/>
            <p:nvPr/>
          </p:nvSpPr>
          <p:spPr>
            <a:xfrm flipH="1">
              <a:off x="-514623" y="3704643"/>
              <a:ext cx="152306" cy="31"/>
            </a:xfrm>
            <a:custGeom>
              <a:avLst/>
              <a:gdLst/>
              <a:ahLst/>
              <a:cxnLst/>
              <a:rect l="l" t="t" r="r" b="b"/>
              <a:pathLst>
                <a:path w="4992" h="1" fill="none" extrusionOk="0">
                  <a:moveTo>
                    <a:pt x="0" y="0"/>
                  </a:moveTo>
                  <a:lnTo>
                    <a:pt x="4991" y="0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59"/>
            <p:cNvSpPr/>
            <p:nvPr/>
          </p:nvSpPr>
          <p:spPr>
            <a:xfrm flipH="1">
              <a:off x="-925860" y="3795631"/>
              <a:ext cx="167195" cy="31"/>
            </a:xfrm>
            <a:custGeom>
              <a:avLst/>
              <a:gdLst/>
              <a:ahLst/>
              <a:cxnLst/>
              <a:rect l="l" t="t" r="r" b="b"/>
              <a:pathLst>
                <a:path w="5480" h="1" fill="none" extrusionOk="0">
                  <a:moveTo>
                    <a:pt x="5480" y="1"/>
                  </a:moveTo>
                  <a:lnTo>
                    <a:pt x="1" y="1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59"/>
            <p:cNvSpPr/>
            <p:nvPr/>
          </p:nvSpPr>
          <p:spPr>
            <a:xfrm flipH="1">
              <a:off x="-1035075" y="3272728"/>
              <a:ext cx="157249" cy="155637"/>
            </a:xfrm>
            <a:custGeom>
              <a:avLst/>
              <a:gdLst/>
              <a:ahLst/>
              <a:cxnLst/>
              <a:rect l="l" t="t" r="r" b="b"/>
              <a:pathLst>
                <a:path w="5154" h="5102" extrusionOk="0">
                  <a:moveTo>
                    <a:pt x="2573" y="1"/>
                  </a:moveTo>
                  <a:cubicBezTo>
                    <a:pt x="2557" y="1"/>
                    <a:pt x="2540" y="1"/>
                    <a:pt x="2523" y="1"/>
                  </a:cubicBezTo>
                  <a:cubicBezTo>
                    <a:pt x="1113" y="29"/>
                    <a:pt x="0" y="1195"/>
                    <a:pt x="28" y="2605"/>
                  </a:cubicBezTo>
                  <a:cubicBezTo>
                    <a:pt x="54" y="3972"/>
                    <a:pt x="1194" y="5101"/>
                    <a:pt x="2582" y="5101"/>
                  </a:cubicBezTo>
                  <a:cubicBezTo>
                    <a:pt x="2599" y="5101"/>
                    <a:pt x="2615" y="5101"/>
                    <a:pt x="2631" y="5101"/>
                  </a:cubicBezTo>
                  <a:cubicBezTo>
                    <a:pt x="4042" y="5074"/>
                    <a:pt x="5154" y="3907"/>
                    <a:pt x="5127" y="2497"/>
                  </a:cubicBezTo>
                  <a:cubicBezTo>
                    <a:pt x="5100" y="1103"/>
                    <a:pt x="3961" y="1"/>
                    <a:pt x="2573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59"/>
            <p:cNvSpPr/>
            <p:nvPr/>
          </p:nvSpPr>
          <p:spPr>
            <a:xfrm flipH="1">
              <a:off x="-1112868" y="3331476"/>
              <a:ext cx="157249" cy="155606"/>
            </a:xfrm>
            <a:custGeom>
              <a:avLst/>
              <a:gdLst/>
              <a:ahLst/>
              <a:cxnLst/>
              <a:rect l="l" t="t" r="r" b="b"/>
              <a:pathLst>
                <a:path w="5154" h="5101" extrusionOk="0">
                  <a:moveTo>
                    <a:pt x="2581" y="1"/>
                  </a:moveTo>
                  <a:cubicBezTo>
                    <a:pt x="1193" y="1"/>
                    <a:pt x="54" y="1103"/>
                    <a:pt x="27" y="2497"/>
                  </a:cubicBezTo>
                  <a:cubicBezTo>
                    <a:pt x="0" y="3907"/>
                    <a:pt x="1112" y="5073"/>
                    <a:pt x="2523" y="5100"/>
                  </a:cubicBezTo>
                  <a:cubicBezTo>
                    <a:pt x="2539" y="5101"/>
                    <a:pt x="2556" y="5101"/>
                    <a:pt x="2572" y="5101"/>
                  </a:cubicBezTo>
                  <a:cubicBezTo>
                    <a:pt x="3960" y="5101"/>
                    <a:pt x="5100" y="3972"/>
                    <a:pt x="5127" y="2605"/>
                  </a:cubicBezTo>
                  <a:cubicBezTo>
                    <a:pt x="5154" y="1195"/>
                    <a:pt x="4014" y="28"/>
                    <a:pt x="2631" y="1"/>
                  </a:cubicBezTo>
                  <a:cubicBezTo>
                    <a:pt x="2614" y="1"/>
                    <a:pt x="2597" y="1"/>
                    <a:pt x="258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59"/>
            <p:cNvSpPr/>
            <p:nvPr/>
          </p:nvSpPr>
          <p:spPr>
            <a:xfrm flipH="1">
              <a:off x="-1031780" y="3336448"/>
              <a:ext cx="156425" cy="154782"/>
            </a:xfrm>
            <a:custGeom>
              <a:avLst/>
              <a:gdLst/>
              <a:ahLst/>
              <a:cxnLst/>
              <a:rect l="l" t="t" r="r" b="b"/>
              <a:pathLst>
                <a:path w="5127" h="5074" extrusionOk="0">
                  <a:moveTo>
                    <a:pt x="2554" y="0"/>
                  </a:moveTo>
                  <a:cubicBezTo>
                    <a:pt x="1193" y="0"/>
                    <a:pt x="54" y="1103"/>
                    <a:pt x="27" y="2496"/>
                  </a:cubicBezTo>
                  <a:cubicBezTo>
                    <a:pt x="0" y="3907"/>
                    <a:pt x="1112" y="5046"/>
                    <a:pt x="2523" y="5073"/>
                  </a:cubicBezTo>
                  <a:cubicBezTo>
                    <a:pt x="2539" y="5073"/>
                    <a:pt x="2556" y="5074"/>
                    <a:pt x="2573" y="5074"/>
                  </a:cubicBezTo>
                  <a:cubicBezTo>
                    <a:pt x="3961" y="5074"/>
                    <a:pt x="5099" y="3971"/>
                    <a:pt x="5099" y="2578"/>
                  </a:cubicBezTo>
                  <a:cubicBezTo>
                    <a:pt x="5126" y="1194"/>
                    <a:pt x="4014" y="28"/>
                    <a:pt x="2604" y="1"/>
                  </a:cubicBezTo>
                  <a:cubicBezTo>
                    <a:pt x="2587" y="1"/>
                    <a:pt x="2571" y="0"/>
                    <a:pt x="2554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59"/>
            <p:cNvSpPr/>
            <p:nvPr/>
          </p:nvSpPr>
          <p:spPr>
            <a:xfrm flipH="1">
              <a:off x="-930830" y="3329005"/>
              <a:ext cx="132444" cy="132422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1"/>
                  </a:moveTo>
                  <a:cubicBezTo>
                    <a:pt x="977" y="1"/>
                    <a:pt x="1" y="977"/>
                    <a:pt x="1" y="2171"/>
                  </a:cubicBezTo>
                  <a:cubicBezTo>
                    <a:pt x="1" y="3364"/>
                    <a:pt x="977" y="4341"/>
                    <a:pt x="2170" y="4341"/>
                  </a:cubicBezTo>
                  <a:cubicBezTo>
                    <a:pt x="3364" y="4341"/>
                    <a:pt x="4340" y="3364"/>
                    <a:pt x="4340" y="2171"/>
                  </a:cubicBezTo>
                  <a:cubicBezTo>
                    <a:pt x="4340" y="977"/>
                    <a:pt x="3364" y="1"/>
                    <a:pt x="217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59"/>
            <p:cNvSpPr/>
            <p:nvPr/>
          </p:nvSpPr>
          <p:spPr>
            <a:xfrm flipH="1">
              <a:off x="-1088887" y="3285997"/>
              <a:ext cx="132444" cy="132422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59"/>
            <p:cNvSpPr/>
            <p:nvPr/>
          </p:nvSpPr>
          <p:spPr>
            <a:xfrm flipH="1">
              <a:off x="-968048" y="3395196"/>
              <a:ext cx="132413" cy="132422"/>
            </a:xfrm>
            <a:custGeom>
              <a:avLst/>
              <a:gdLst/>
              <a:ahLst/>
              <a:cxnLst/>
              <a:rect l="l" t="t" r="r" b="b"/>
              <a:pathLst>
                <a:path w="4340" h="4341" extrusionOk="0">
                  <a:moveTo>
                    <a:pt x="2170" y="1"/>
                  </a:moveTo>
                  <a:cubicBezTo>
                    <a:pt x="949" y="1"/>
                    <a:pt x="0" y="977"/>
                    <a:pt x="0" y="2171"/>
                  </a:cubicBezTo>
                  <a:cubicBezTo>
                    <a:pt x="0" y="3364"/>
                    <a:pt x="977" y="4341"/>
                    <a:pt x="2170" y="4341"/>
                  </a:cubicBezTo>
                  <a:cubicBezTo>
                    <a:pt x="3363" y="4341"/>
                    <a:pt x="4340" y="3364"/>
                    <a:pt x="4340" y="2171"/>
                  </a:cubicBezTo>
                  <a:cubicBezTo>
                    <a:pt x="4340" y="977"/>
                    <a:pt x="3363" y="1"/>
                    <a:pt x="217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59"/>
            <p:cNvSpPr/>
            <p:nvPr/>
          </p:nvSpPr>
          <p:spPr>
            <a:xfrm flipH="1">
              <a:off x="-1044190" y="3440705"/>
              <a:ext cx="93544" cy="93528"/>
            </a:xfrm>
            <a:custGeom>
              <a:avLst/>
              <a:gdLst/>
              <a:ahLst/>
              <a:cxnLst/>
              <a:rect l="l" t="t" r="r" b="b"/>
              <a:pathLst>
                <a:path w="3066" h="3066" extrusionOk="0">
                  <a:moveTo>
                    <a:pt x="1519" y="1"/>
                  </a:moveTo>
                  <a:cubicBezTo>
                    <a:pt x="678" y="1"/>
                    <a:pt x="0" y="706"/>
                    <a:pt x="0" y="1547"/>
                  </a:cubicBezTo>
                  <a:cubicBezTo>
                    <a:pt x="0" y="2387"/>
                    <a:pt x="678" y="3066"/>
                    <a:pt x="1519" y="3066"/>
                  </a:cubicBezTo>
                  <a:cubicBezTo>
                    <a:pt x="2360" y="3066"/>
                    <a:pt x="3065" y="2387"/>
                    <a:pt x="3065" y="1547"/>
                  </a:cubicBezTo>
                  <a:cubicBezTo>
                    <a:pt x="3065" y="679"/>
                    <a:pt x="2360" y="1"/>
                    <a:pt x="1519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59"/>
            <p:cNvSpPr/>
            <p:nvPr/>
          </p:nvSpPr>
          <p:spPr>
            <a:xfrm flipH="1">
              <a:off x="-1030949" y="3242958"/>
              <a:ext cx="86099" cy="86085"/>
            </a:xfrm>
            <a:custGeom>
              <a:avLst/>
              <a:gdLst/>
              <a:ahLst/>
              <a:cxnLst/>
              <a:rect l="l" t="t" r="r" b="b"/>
              <a:pathLst>
                <a:path w="2822" h="2822" extrusionOk="0">
                  <a:moveTo>
                    <a:pt x="1411" y="1"/>
                  </a:moveTo>
                  <a:cubicBezTo>
                    <a:pt x="624" y="1"/>
                    <a:pt x="0" y="652"/>
                    <a:pt x="0" y="1411"/>
                  </a:cubicBezTo>
                  <a:cubicBezTo>
                    <a:pt x="0" y="2198"/>
                    <a:pt x="624" y="2822"/>
                    <a:pt x="1411" y="2822"/>
                  </a:cubicBezTo>
                  <a:cubicBezTo>
                    <a:pt x="2170" y="2822"/>
                    <a:pt x="2821" y="2198"/>
                    <a:pt x="2821" y="1411"/>
                  </a:cubicBezTo>
                  <a:cubicBezTo>
                    <a:pt x="2821" y="652"/>
                    <a:pt x="2170" y="1"/>
                    <a:pt x="141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59"/>
            <p:cNvSpPr/>
            <p:nvPr/>
          </p:nvSpPr>
          <p:spPr>
            <a:xfrm flipH="1">
              <a:off x="-872901" y="3154654"/>
              <a:ext cx="175463" cy="155179"/>
            </a:xfrm>
            <a:custGeom>
              <a:avLst/>
              <a:gdLst/>
              <a:ahLst/>
              <a:cxnLst/>
              <a:rect l="l" t="t" r="r" b="b"/>
              <a:pathLst>
                <a:path w="5751" h="5087" extrusionOk="0">
                  <a:moveTo>
                    <a:pt x="2887" y="1"/>
                  </a:moveTo>
                  <a:cubicBezTo>
                    <a:pt x="2343" y="1"/>
                    <a:pt x="1794" y="174"/>
                    <a:pt x="1330" y="536"/>
                  </a:cubicBezTo>
                  <a:cubicBezTo>
                    <a:pt x="217" y="1404"/>
                    <a:pt x="0" y="3004"/>
                    <a:pt x="868" y="4117"/>
                  </a:cubicBezTo>
                  <a:cubicBezTo>
                    <a:pt x="1374" y="4749"/>
                    <a:pt x="2128" y="5086"/>
                    <a:pt x="2890" y="5086"/>
                  </a:cubicBezTo>
                  <a:cubicBezTo>
                    <a:pt x="3435" y="5086"/>
                    <a:pt x="3985" y="4913"/>
                    <a:pt x="4449" y="4551"/>
                  </a:cubicBezTo>
                  <a:cubicBezTo>
                    <a:pt x="5561" y="3683"/>
                    <a:pt x="5751" y="2082"/>
                    <a:pt x="4883" y="970"/>
                  </a:cubicBezTo>
                  <a:cubicBezTo>
                    <a:pt x="4393" y="338"/>
                    <a:pt x="3645" y="1"/>
                    <a:pt x="288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59"/>
            <p:cNvSpPr/>
            <p:nvPr/>
          </p:nvSpPr>
          <p:spPr>
            <a:xfrm flipH="1">
              <a:off x="-970554" y="3153403"/>
              <a:ext cx="175463" cy="155026"/>
            </a:xfrm>
            <a:custGeom>
              <a:avLst/>
              <a:gdLst/>
              <a:ahLst/>
              <a:cxnLst/>
              <a:rect l="l" t="t" r="r" b="b"/>
              <a:pathLst>
                <a:path w="5751" h="5082" extrusionOk="0">
                  <a:moveTo>
                    <a:pt x="2860" y="1"/>
                  </a:moveTo>
                  <a:cubicBezTo>
                    <a:pt x="2315" y="1"/>
                    <a:pt x="1766" y="172"/>
                    <a:pt x="1302" y="523"/>
                  </a:cubicBezTo>
                  <a:cubicBezTo>
                    <a:pt x="190" y="1391"/>
                    <a:pt x="0" y="2991"/>
                    <a:pt x="868" y="4103"/>
                  </a:cubicBezTo>
                  <a:cubicBezTo>
                    <a:pt x="1370" y="4746"/>
                    <a:pt x="2108" y="5081"/>
                    <a:pt x="2856" y="5081"/>
                  </a:cubicBezTo>
                  <a:cubicBezTo>
                    <a:pt x="3401" y="5081"/>
                    <a:pt x="3952" y="4903"/>
                    <a:pt x="4421" y="4537"/>
                  </a:cubicBezTo>
                  <a:cubicBezTo>
                    <a:pt x="5533" y="3696"/>
                    <a:pt x="5750" y="2096"/>
                    <a:pt x="4882" y="984"/>
                  </a:cubicBezTo>
                  <a:cubicBezTo>
                    <a:pt x="4376" y="336"/>
                    <a:pt x="3622" y="1"/>
                    <a:pt x="286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59"/>
            <p:cNvSpPr/>
            <p:nvPr/>
          </p:nvSpPr>
          <p:spPr>
            <a:xfrm flipH="1">
              <a:off x="-909326" y="3206538"/>
              <a:ext cx="174639" cy="154996"/>
            </a:xfrm>
            <a:custGeom>
              <a:avLst/>
              <a:gdLst/>
              <a:ahLst/>
              <a:cxnLst/>
              <a:rect l="l" t="t" r="r" b="b"/>
              <a:pathLst>
                <a:path w="5724" h="5081" extrusionOk="0">
                  <a:moveTo>
                    <a:pt x="2878" y="0"/>
                  </a:moveTo>
                  <a:cubicBezTo>
                    <a:pt x="2327" y="0"/>
                    <a:pt x="1771" y="178"/>
                    <a:pt x="1302" y="544"/>
                  </a:cubicBezTo>
                  <a:cubicBezTo>
                    <a:pt x="190" y="1385"/>
                    <a:pt x="0" y="2985"/>
                    <a:pt x="841" y="4097"/>
                  </a:cubicBezTo>
                  <a:cubicBezTo>
                    <a:pt x="1347" y="4745"/>
                    <a:pt x="2102" y="5080"/>
                    <a:pt x="2864" y="5080"/>
                  </a:cubicBezTo>
                  <a:cubicBezTo>
                    <a:pt x="3409" y="5080"/>
                    <a:pt x="3957" y="4909"/>
                    <a:pt x="4421" y="4558"/>
                  </a:cubicBezTo>
                  <a:cubicBezTo>
                    <a:pt x="5533" y="3690"/>
                    <a:pt x="5723" y="2090"/>
                    <a:pt x="4882" y="978"/>
                  </a:cubicBezTo>
                  <a:cubicBezTo>
                    <a:pt x="4380" y="335"/>
                    <a:pt x="3633" y="0"/>
                    <a:pt x="287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59"/>
            <p:cNvSpPr/>
            <p:nvPr/>
          </p:nvSpPr>
          <p:spPr>
            <a:xfrm flipH="1">
              <a:off x="-814996" y="3257996"/>
              <a:ext cx="149011" cy="132148"/>
            </a:xfrm>
            <a:custGeom>
              <a:avLst/>
              <a:gdLst/>
              <a:ahLst/>
              <a:cxnLst/>
              <a:rect l="l" t="t" r="r" b="b"/>
              <a:pathLst>
                <a:path w="4884" h="4332" extrusionOk="0">
                  <a:moveTo>
                    <a:pt x="2447" y="0"/>
                  </a:moveTo>
                  <a:cubicBezTo>
                    <a:pt x="1982" y="0"/>
                    <a:pt x="1511" y="150"/>
                    <a:pt x="1113" y="457"/>
                  </a:cubicBezTo>
                  <a:cubicBezTo>
                    <a:pt x="163" y="1190"/>
                    <a:pt x="1" y="2546"/>
                    <a:pt x="733" y="3495"/>
                  </a:cubicBezTo>
                  <a:cubicBezTo>
                    <a:pt x="1158" y="4046"/>
                    <a:pt x="1793" y="4332"/>
                    <a:pt x="2437" y="4332"/>
                  </a:cubicBezTo>
                  <a:cubicBezTo>
                    <a:pt x="2902" y="4332"/>
                    <a:pt x="3372" y="4182"/>
                    <a:pt x="3771" y="3875"/>
                  </a:cubicBezTo>
                  <a:cubicBezTo>
                    <a:pt x="4720" y="3143"/>
                    <a:pt x="4883" y="1786"/>
                    <a:pt x="4151" y="837"/>
                  </a:cubicBezTo>
                  <a:cubicBezTo>
                    <a:pt x="3726" y="286"/>
                    <a:pt x="3091" y="0"/>
                    <a:pt x="2447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59"/>
            <p:cNvSpPr/>
            <p:nvPr/>
          </p:nvSpPr>
          <p:spPr>
            <a:xfrm flipH="1">
              <a:off x="-913442" y="3127262"/>
              <a:ext cx="148980" cy="132178"/>
            </a:xfrm>
            <a:custGeom>
              <a:avLst/>
              <a:gdLst/>
              <a:ahLst/>
              <a:cxnLst/>
              <a:rect l="l" t="t" r="r" b="b"/>
              <a:pathLst>
                <a:path w="4883" h="4333" extrusionOk="0">
                  <a:moveTo>
                    <a:pt x="2447" y="1"/>
                  </a:moveTo>
                  <a:cubicBezTo>
                    <a:pt x="1981" y="1"/>
                    <a:pt x="1511" y="150"/>
                    <a:pt x="1113" y="458"/>
                  </a:cubicBezTo>
                  <a:cubicBezTo>
                    <a:pt x="163" y="1190"/>
                    <a:pt x="0" y="2546"/>
                    <a:pt x="733" y="3496"/>
                  </a:cubicBezTo>
                  <a:cubicBezTo>
                    <a:pt x="1158" y="4046"/>
                    <a:pt x="1793" y="4332"/>
                    <a:pt x="2436" y="4332"/>
                  </a:cubicBezTo>
                  <a:cubicBezTo>
                    <a:pt x="2902" y="4332"/>
                    <a:pt x="3372" y="4183"/>
                    <a:pt x="3771" y="3875"/>
                  </a:cubicBezTo>
                  <a:cubicBezTo>
                    <a:pt x="4720" y="3143"/>
                    <a:pt x="4883" y="1787"/>
                    <a:pt x="4150" y="837"/>
                  </a:cubicBezTo>
                  <a:cubicBezTo>
                    <a:pt x="3726" y="287"/>
                    <a:pt x="3091" y="1"/>
                    <a:pt x="244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59"/>
            <p:cNvSpPr/>
            <p:nvPr/>
          </p:nvSpPr>
          <p:spPr>
            <a:xfrm flipH="1">
              <a:off x="-885315" y="3287766"/>
              <a:ext cx="149804" cy="132178"/>
            </a:xfrm>
            <a:custGeom>
              <a:avLst/>
              <a:gdLst/>
              <a:ahLst/>
              <a:cxnLst/>
              <a:rect l="l" t="t" r="r" b="b"/>
              <a:pathLst>
                <a:path w="4910" h="4333" extrusionOk="0">
                  <a:moveTo>
                    <a:pt x="2447" y="1"/>
                  </a:moveTo>
                  <a:cubicBezTo>
                    <a:pt x="1981" y="1"/>
                    <a:pt x="1511" y="150"/>
                    <a:pt x="1112" y="458"/>
                  </a:cubicBezTo>
                  <a:cubicBezTo>
                    <a:pt x="163" y="1190"/>
                    <a:pt x="0" y="2546"/>
                    <a:pt x="732" y="3496"/>
                  </a:cubicBezTo>
                  <a:cubicBezTo>
                    <a:pt x="1157" y="4046"/>
                    <a:pt x="1802" y="4332"/>
                    <a:pt x="2448" y="4332"/>
                  </a:cubicBezTo>
                  <a:cubicBezTo>
                    <a:pt x="2915" y="4332"/>
                    <a:pt x="3383" y="4183"/>
                    <a:pt x="3770" y="3875"/>
                  </a:cubicBezTo>
                  <a:cubicBezTo>
                    <a:pt x="4720" y="3143"/>
                    <a:pt x="4910" y="1787"/>
                    <a:pt x="4150" y="837"/>
                  </a:cubicBezTo>
                  <a:cubicBezTo>
                    <a:pt x="3725" y="287"/>
                    <a:pt x="3090" y="1"/>
                    <a:pt x="244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59"/>
            <p:cNvSpPr/>
            <p:nvPr/>
          </p:nvSpPr>
          <p:spPr>
            <a:xfrm flipH="1">
              <a:off x="-953982" y="3268946"/>
              <a:ext cx="105107" cy="93711"/>
            </a:xfrm>
            <a:custGeom>
              <a:avLst/>
              <a:gdLst/>
              <a:ahLst/>
              <a:cxnLst/>
              <a:rect l="l" t="t" r="r" b="b"/>
              <a:pathLst>
                <a:path w="3445" h="3072" extrusionOk="0">
                  <a:moveTo>
                    <a:pt x="1718" y="0"/>
                  </a:moveTo>
                  <a:cubicBezTo>
                    <a:pt x="1394" y="0"/>
                    <a:pt x="1067" y="102"/>
                    <a:pt x="787" y="315"/>
                  </a:cubicBezTo>
                  <a:cubicBezTo>
                    <a:pt x="109" y="858"/>
                    <a:pt x="0" y="1807"/>
                    <a:pt x="515" y="2485"/>
                  </a:cubicBezTo>
                  <a:cubicBezTo>
                    <a:pt x="818" y="2867"/>
                    <a:pt x="1278" y="3071"/>
                    <a:pt x="1739" y="3071"/>
                  </a:cubicBezTo>
                  <a:cubicBezTo>
                    <a:pt x="2064" y="3071"/>
                    <a:pt x="2389" y="2970"/>
                    <a:pt x="2658" y="2756"/>
                  </a:cubicBezTo>
                  <a:cubicBezTo>
                    <a:pt x="3336" y="2214"/>
                    <a:pt x="3445" y="1265"/>
                    <a:pt x="2929" y="587"/>
                  </a:cubicBezTo>
                  <a:cubicBezTo>
                    <a:pt x="2627" y="205"/>
                    <a:pt x="2176" y="0"/>
                    <a:pt x="171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59"/>
            <p:cNvSpPr/>
            <p:nvPr/>
          </p:nvSpPr>
          <p:spPr>
            <a:xfrm flipH="1">
              <a:off x="-819109" y="3119484"/>
              <a:ext cx="96839" cy="86512"/>
            </a:xfrm>
            <a:custGeom>
              <a:avLst/>
              <a:gdLst/>
              <a:ahLst/>
              <a:cxnLst/>
              <a:rect l="l" t="t" r="r" b="b"/>
              <a:pathLst>
                <a:path w="3174" h="2836" extrusionOk="0">
                  <a:moveTo>
                    <a:pt x="1585" y="0"/>
                  </a:moveTo>
                  <a:cubicBezTo>
                    <a:pt x="1279" y="0"/>
                    <a:pt x="968" y="100"/>
                    <a:pt x="705" y="306"/>
                  </a:cubicBezTo>
                  <a:cubicBezTo>
                    <a:pt x="109" y="794"/>
                    <a:pt x="0" y="1662"/>
                    <a:pt x="461" y="2286"/>
                  </a:cubicBezTo>
                  <a:cubicBezTo>
                    <a:pt x="744" y="2647"/>
                    <a:pt x="1154" y="2835"/>
                    <a:pt x="1570" y="2835"/>
                  </a:cubicBezTo>
                  <a:cubicBezTo>
                    <a:pt x="1872" y="2835"/>
                    <a:pt x="2179" y="2736"/>
                    <a:pt x="2441" y="2530"/>
                  </a:cubicBezTo>
                  <a:cubicBezTo>
                    <a:pt x="3065" y="2042"/>
                    <a:pt x="3174" y="1174"/>
                    <a:pt x="2685" y="550"/>
                  </a:cubicBezTo>
                  <a:cubicBezTo>
                    <a:pt x="2419" y="189"/>
                    <a:pt x="2006" y="0"/>
                    <a:pt x="1585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59"/>
            <p:cNvSpPr/>
            <p:nvPr/>
          </p:nvSpPr>
          <p:spPr>
            <a:xfrm flipH="1">
              <a:off x="-684245" y="3138670"/>
              <a:ext cx="175463" cy="155026"/>
            </a:xfrm>
            <a:custGeom>
              <a:avLst/>
              <a:gdLst/>
              <a:ahLst/>
              <a:cxnLst/>
              <a:rect l="l" t="t" r="r" b="b"/>
              <a:pathLst>
                <a:path w="5751" h="5082" extrusionOk="0">
                  <a:moveTo>
                    <a:pt x="2895" y="1"/>
                  </a:moveTo>
                  <a:cubicBezTo>
                    <a:pt x="2349" y="1"/>
                    <a:pt x="1798" y="179"/>
                    <a:pt x="1329" y="545"/>
                  </a:cubicBezTo>
                  <a:cubicBezTo>
                    <a:pt x="217" y="1386"/>
                    <a:pt x="0" y="2986"/>
                    <a:pt x="868" y="4098"/>
                  </a:cubicBezTo>
                  <a:cubicBezTo>
                    <a:pt x="1374" y="4746"/>
                    <a:pt x="2129" y="5081"/>
                    <a:pt x="2891" y="5081"/>
                  </a:cubicBezTo>
                  <a:cubicBezTo>
                    <a:pt x="3436" y="5081"/>
                    <a:pt x="3985" y="4910"/>
                    <a:pt x="4449" y="4559"/>
                  </a:cubicBezTo>
                  <a:cubicBezTo>
                    <a:pt x="5561" y="3691"/>
                    <a:pt x="5750" y="2091"/>
                    <a:pt x="4883" y="979"/>
                  </a:cubicBezTo>
                  <a:cubicBezTo>
                    <a:pt x="4381" y="336"/>
                    <a:pt x="3643" y="1"/>
                    <a:pt x="2895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59"/>
            <p:cNvSpPr/>
            <p:nvPr/>
          </p:nvSpPr>
          <p:spPr>
            <a:xfrm flipH="1">
              <a:off x="-781044" y="3137298"/>
              <a:ext cx="174639" cy="155148"/>
            </a:xfrm>
            <a:custGeom>
              <a:avLst/>
              <a:gdLst/>
              <a:ahLst/>
              <a:cxnLst/>
              <a:rect l="l" t="t" r="r" b="b"/>
              <a:pathLst>
                <a:path w="5724" h="5086" extrusionOk="0">
                  <a:moveTo>
                    <a:pt x="2862" y="0"/>
                  </a:moveTo>
                  <a:cubicBezTo>
                    <a:pt x="2316" y="0"/>
                    <a:pt x="1767" y="173"/>
                    <a:pt x="1303" y="536"/>
                  </a:cubicBezTo>
                  <a:cubicBezTo>
                    <a:pt x="191" y="1404"/>
                    <a:pt x="1" y="3004"/>
                    <a:pt x="869" y="4116"/>
                  </a:cubicBezTo>
                  <a:cubicBezTo>
                    <a:pt x="1359" y="4748"/>
                    <a:pt x="2106" y="5085"/>
                    <a:pt x="2865" y="5085"/>
                  </a:cubicBezTo>
                  <a:cubicBezTo>
                    <a:pt x="3409" y="5085"/>
                    <a:pt x="3958" y="4912"/>
                    <a:pt x="4422" y="4550"/>
                  </a:cubicBezTo>
                  <a:cubicBezTo>
                    <a:pt x="5534" y="3682"/>
                    <a:pt x="5724" y="2082"/>
                    <a:pt x="4883" y="970"/>
                  </a:cubicBezTo>
                  <a:cubicBezTo>
                    <a:pt x="4377" y="337"/>
                    <a:pt x="3623" y="0"/>
                    <a:pt x="2862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59"/>
            <p:cNvSpPr/>
            <p:nvPr/>
          </p:nvSpPr>
          <p:spPr>
            <a:xfrm flipH="1">
              <a:off x="-720640" y="3190280"/>
              <a:ext cx="174639" cy="155362"/>
            </a:xfrm>
            <a:custGeom>
              <a:avLst/>
              <a:gdLst/>
              <a:ahLst/>
              <a:cxnLst/>
              <a:rect l="l" t="t" r="r" b="b"/>
              <a:pathLst>
                <a:path w="5724" h="5093" extrusionOk="0">
                  <a:moveTo>
                    <a:pt x="2851" y="1"/>
                  </a:moveTo>
                  <a:cubicBezTo>
                    <a:pt x="2310" y="1"/>
                    <a:pt x="1764" y="174"/>
                    <a:pt x="1303" y="535"/>
                  </a:cubicBezTo>
                  <a:cubicBezTo>
                    <a:pt x="191" y="1402"/>
                    <a:pt x="1" y="3003"/>
                    <a:pt x="842" y="4115"/>
                  </a:cubicBezTo>
                  <a:cubicBezTo>
                    <a:pt x="1344" y="4758"/>
                    <a:pt x="2091" y="5093"/>
                    <a:pt x="2846" y="5093"/>
                  </a:cubicBezTo>
                  <a:cubicBezTo>
                    <a:pt x="3397" y="5093"/>
                    <a:pt x="3953" y="4915"/>
                    <a:pt x="4422" y="4549"/>
                  </a:cubicBezTo>
                  <a:cubicBezTo>
                    <a:pt x="5534" y="3708"/>
                    <a:pt x="5724" y="2108"/>
                    <a:pt x="4856" y="996"/>
                  </a:cubicBezTo>
                  <a:cubicBezTo>
                    <a:pt x="4364" y="345"/>
                    <a:pt x="3612" y="1"/>
                    <a:pt x="285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59"/>
            <p:cNvSpPr/>
            <p:nvPr/>
          </p:nvSpPr>
          <p:spPr>
            <a:xfrm flipH="1">
              <a:off x="-626309" y="3242257"/>
              <a:ext cx="148980" cy="132178"/>
            </a:xfrm>
            <a:custGeom>
              <a:avLst/>
              <a:gdLst/>
              <a:ahLst/>
              <a:cxnLst/>
              <a:rect l="l" t="t" r="r" b="b"/>
              <a:pathLst>
                <a:path w="4883" h="4333" extrusionOk="0">
                  <a:moveTo>
                    <a:pt x="2447" y="1"/>
                  </a:moveTo>
                  <a:cubicBezTo>
                    <a:pt x="1981" y="1"/>
                    <a:pt x="1511" y="151"/>
                    <a:pt x="1113" y="458"/>
                  </a:cubicBezTo>
                  <a:cubicBezTo>
                    <a:pt x="163" y="1190"/>
                    <a:pt x="1" y="2546"/>
                    <a:pt x="733" y="3496"/>
                  </a:cubicBezTo>
                  <a:cubicBezTo>
                    <a:pt x="1158" y="4047"/>
                    <a:pt x="1793" y="4333"/>
                    <a:pt x="2436" y="4333"/>
                  </a:cubicBezTo>
                  <a:cubicBezTo>
                    <a:pt x="2902" y="4333"/>
                    <a:pt x="3372" y="4183"/>
                    <a:pt x="3771" y="3876"/>
                  </a:cubicBezTo>
                  <a:cubicBezTo>
                    <a:pt x="4720" y="3143"/>
                    <a:pt x="4883" y="1787"/>
                    <a:pt x="4150" y="838"/>
                  </a:cubicBezTo>
                  <a:cubicBezTo>
                    <a:pt x="3726" y="287"/>
                    <a:pt x="3091" y="1"/>
                    <a:pt x="244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59"/>
            <p:cNvSpPr/>
            <p:nvPr/>
          </p:nvSpPr>
          <p:spPr>
            <a:xfrm flipH="1">
              <a:off x="-724786" y="3110974"/>
              <a:ext cx="148980" cy="132758"/>
            </a:xfrm>
            <a:custGeom>
              <a:avLst/>
              <a:gdLst/>
              <a:ahLst/>
              <a:cxnLst/>
              <a:rect l="l" t="t" r="r" b="b"/>
              <a:pathLst>
                <a:path w="4883" h="4352" extrusionOk="0">
                  <a:moveTo>
                    <a:pt x="2430" y="0"/>
                  </a:moveTo>
                  <a:cubicBezTo>
                    <a:pt x="1970" y="0"/>
                    <a:pt x="1506" y="145"/>
                    <a:pt x="1112" y="449"/>
                  </a:cubicBezTo>
                  <a:cubicBezTo>
                    <a:pt x="163" y="1209"/>
                    <a:pt x="0" y="2565"/>
                    <a:pt x="733" y="3514"/>
                  </a:cubicBezTo>
                  <a:cubicBezTo>
                    <a:pt x="1158" y="4065"/>
                    <a:pt x="1792" y="4351"/>
                    <a:pt x="2436" y="4351"/>
                  </a:cubicBezTo>
                  <a:cubicBezTo>
                    <a:pt x="2902" y="4351"/>
                    <a:pt x="3372" y="4201"/>
                    <a:pt x="3770" y="3894"/>
                  </a:cubicBezTo>
                  <a:cubicBezTo>
                    <a:pt x="4720" y="3162"/>
                    <a:pt x="4883" y="1778"/>
                    <a:pt x="4150" y="829"/>
                  </a:cubicBezTo>
                  <a:cubicBezTo>
                    <a:pt x="3722" y="289"/>
                    <a:pt x="3079" y="0"/>
                    <a:pt x="243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59"/>
            <p:cNvSpPr/>
            <p:nvPr/>
          </p:nvSpPr>
          <p:spPr>
            <a:xfrm flipH="1">
              <a:off x="-695835" y="3271691"/>
              <a:ext cx="149011" cy="132544"/>
            </a:xfrm>
            <a:custGeom>
              <a:avLst/>
              <a:gdLst/>
              <a:ahLst/>
              <a:cxnLst/>
              <a:rect l="l" t="t" r="r" b="b"/>
              <a:pathLst>
                <a:path w="4884" h="4345" extrusionOk="0">
                  <a:moveTo>
                    <a:pt x="2440" y="1"/>
                  </a:moveTo>
                  <a:cubicBezTo>
                    <a:pt x="1976" y="1"/>
                    <a:pt x="1509" y="152"/>
                    <a:pt x="1113" y="469"/>
                  </a:cubicBezTo>
                  <a:cubicBezTo>
                    <a:pt x="164" y="1202"/>
                    <a:pt x="1" y="2558"/>
                    <a:pt x="733" y="3507"/>
                  </a:cubicBezTo>
                  <a:cubicBezTo>
                    <a:pt x="1158" y="4058"/>
                    <a:pt x="1793" y="4344"/>
                    <a:pt x="2437" y="4344"/>
                  </a:cubicBezTo>
                  <a:cubicBezTo>
                    <a:pt x="2902" y="4344"/>
                    <a:pt x="3373" y="4194"/>
                    <a:pt x="3771" y="3887"/>
                  </a:cubicBezTo>
                  <a:cubicBezTo>
                    <a:pt x="4720" y="3155"/>
                    <a:pt x="4883" y="1771"/>
                    <a:pt x="4151" y="849"/>
                  </a:cubicBezTo>
                  <a:cubicBezTo>
                    <a:pt x="3724" y="296"/>
                    <a:pt x="3086" y="1"/>
                    <a:pt x="244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59"/>
            <p:cNvSpPr/>
            <p:nvPr/>
          </p:nvSpPr>
          <p:spPr>
            <a:xfrm flipH="1">
              <a:off x="-765326" y="3252963"/>
              <a:ext cx="105137" cy="93406"/>
            </a:xfrm>
            <a:custGeom>
              <a:avLst/>
              <a:gdLst/>
              <a:ahLst/>
              <a:cxnLst/>
              <a:rect l="l" t="t" r="r" b="b"/>
              <a:pathLst>
                <a:path w="3446" h="3062" extrusionOk="0">
                  <a:moveTo>
                    <a:pt x="1735" y="1"/>
                  </a:moveTo>
                  <a:cubicBezTo>
                    <a:pt x="1406" y="1"/>
                    <a:pt x="1073" y="107"/>
                    <a:pt x="787" y="324"/>
                  </a:cubicBezTo>
                  <a:cubicBezTo>
                    <a:pt x="109" y="839"/>
                    <a:pt x="1" y="1816"/>
                    <a:pt x="516" y="2467"/>
                  </a:cubicBezTo>
                  <a:cubicBezTo>
                    <a:pt x="815" y="2859"/>
                    <a:pt x="1268" y="3061"/>
                    <a:pt x="1723" y="3061"/>
                  </a:cubicBezTo>
                  <a:cubicBezTo>
                    <a:pt x="2054" y="3061"/>
                    <a:pt x="2385" y="2955"/>
                    <a:pt x="2659" y="2738"/>
                  </a:cubicBezTo>
                  <a:cubicBezTo>
                    <a:pt x="3337" y="2223"/>
                    <a:pt x="3446" y="1273"/>
                    <a:pt x="2930" y="595"/>
                  </a:cubicBezTo>
                  <a:cubicBezTo>
                    <a:pt x="2632" y="202"/>
                    <a:pt x="2188" y="1"/>
                    <a:pt x="1735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59"/>
            <p:cNvSpPr/>
            <p:nvPr/>
          </p:nvSpPr>
          <p:spPr>
            <a:xfrm flipH="1">
              <a:off x="-486467" y="3220966"/>
              <a:ext cx="170490" cy="155209"/>
            </a:xfrm>
            <a:custGeom>
              <a:avLst/>
              <a:gdLst/>
              <a:ahLst/>
              <a:cxnLst/>
              <a:rect l="l" t="t" r="r" b="b"/>
              <a:pathLst>
                <a:path w="5588" h="5088" extrusionOk="0">
                  <a:moveTo>
                    <a:pt x="2787" y="1"/>
                  </a:moveTo>
                  <a:cubicBezTo>
                    <a:pt x="2592" y="1"/>
                    <a:pt x="2395" y="24"/>
                    <a:pt x="2197" y="71"/>
                  </a:cubicBezTo>
                  <a:cubicBezTo>
                    <a:pt x="814" y="396"/>
                    <a:pt x="0" y="1780"/>
                    <a:pt x="326" y="3136"/>
                  </a:cubicBezTo>
                  <a:cubicBezTo>
                    <a:pt x="601" y="4306"/>
                    <a:pt x="1633" y="5088"/>
                    <a:pt x="2765" y="5088"/>
                  </a:cubicBezTo>
                  <a:cubicBezTo>
                    <a:pt x="2972" y="5088"/>
                    <a:pt x="3182" y="5062"/>
                    <a:pt x="3391" y="5008"/>
                  </a:cubicBezTo>
                  <a:cubicBezTo>
                    <a:pt x="4747" y="4682"/>
                    <a:pt x="5588" y="3326"/>
                    <a:pt x="5262" y="1943"/>
                  </a:cubicBezTo>
                  <a:cubicBezTo>
                    <a:pt x="4984" y="784"/>
                    <a:pt x="3934" y="1"/>
                    <a:pt x="278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59"/>
            <p:cNvSpPr/>
            <p:nvPr/>
          </p:nvSpPr>
          <p:spPr>
            <a:xfrm flipH="1">
              <a:off x="-525364" y="3131624"/>
              <a:ext cx="171314" cy="155209"/>
            </a:xfrm>
            <a:custGeom>
              <a:avLst/>
              <a:gdLst/>
              <a:ahLst/>
              <a:cxnLst/>
              <a:rect l="l" t="t" r="r" b="b"/>
              <a:pathLst>
                <a:path w="5615" h="5088" extrusionOk="0">
                  <a:moveTo>
                    <a:pt x="2796" y="1"/>
                  </a:moveTo>
                  <a:cubicBezTo>
                    <a:pt x="2599" y="1"/>
                    <a:pt x="2398" y="23"/>
                    <a:pt x="2197" y="71"/>
                  </a:cubicBezTo>
                  <a:cubicBezTo>
                    <a:pt x="841" y="396"/>
                    <a:pt x="0" y="1779"/>
                    <a:pt x="326" y="3136"/>
                  </a:cubicBezTo>
                  <a:cubicBezTo>
                    <a:pt x="601" y="4306"/>
                    <a:pt x="1633" y="5088"/>
                    <a:pt x="2765" y="5088"/>
                  </a:cubicBezTo>
                  <a:cubicBezTo>
                    <a:pt x="2972" y="5088"/>
                    <a:pt x="3181" y="5062"/>
                    <a:pt x="3391" y="5007"/>
                  </a:cubicBezTo>
                  <a:cubicBezTo>
                    <a:pt x="4774" y="4682"/>
                    <a:pt x="5615" y="3325"/>
                    <a:pt x="5262" y="1942"/>
                  </a:cubicBezTo>
                  <a:cubicBezTo>
                    <a:pt x="4984" y="783"/>
                    <a:pt x="3953" y="1"/>
                    <a:pt x="2796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59"/>
            <p:cNvSpPr/>
            <p:nvPr/>
          </p:nvSpPr>
          <p:spPr>
            <a:xfrm flipH="1">
              <a:off x="-549373" y="3208582"/>
              <a:ext cx="171344" cy="155698"/>
            </a:xfrm>
            <a:custGeom>
              <a:avLst/>
              <a:gdLst/>
              <a:ahLst/>
              <a:cxnLst/>
              <a:rect l="l" t="t" r="r" b="b"/>
              <a:pathLst>
                <a:path w="5616" h="5104" extrusionOk="0">
                  <a:moveTo>
                    <a:pt x="2788" y="0"/>
                  </a:moveTo>
                  <a:cubicBezTo>
                    <a:pt x="2593" y="0"/>
                    <a:pt x="2395" y="23"/>
                    <a:pt x="2198" y="70"/>
                  </a:cubicBezTo>
                  <a:cubicBezTo>
                    <a:pt x="841" y="423"/>
                    <a:pt x="1" y="1779"/>
                    <a:pt x="326" y="3162"/>
                  </a:cubicBezTo>
                  <a:cubicBezTo>
                    <a:pt x="604" y="4321"/>
                    <a:pt x="1655" y="5104"/>
                    <a:pt x="2801" y="5104"/>
                  </a:cubicBezTo>
                  <a:cubicBezTo>
                    <a:pt x="2996" y="5104"/>
                    <a:pt x="3194" y="5081"/>
                    <a:pt x="3391" y="5034"/>
                  </a:cubicBezTo>
                  <a:cubicBezTo>
                    <a:pt x="4774" y="4681"/>
                    <a:pt x="5615" y="3325"/>
                    <a:pt x="5263" y="1942"/>
                  </a:cubicBezTo>
                  <a:cubicBezTo>
                    <a:pt x="4985" y="783"/>
                    <a:pt x="3934" y="0"/>
                    <a:pt x="278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59"/>
            <p:cNvSpPr/>
            <p:nvPr/>
          </p:nvSpPr>
          <p:spPr>
            <a:xfrm flipH="1">
              <a:off x="-539425" y="3311253"/>
              <a:ext cx="145685" cy="132087"/>
            </a:xfrm>
            <a:custGeom>
              <a:avLst/>
              <a:gdLst/>
              <a:ahLst/>
              <a:cxnLst/>
              <a:rect l="l" t="t" r="r" b="b"/>
              <a:pathLst>
                <a:path w="4775" h="4330" extrusionOk="0">
                  <a:moveTo>
                    <a:pt x="2400" y="1"/>
                  </a:moveTo>
                  <a:cubicBezTo>
                    <a:pt x="2226" y="1"/>
                    <a:pt x="2049" y="22"/>
                    <a:pt x="1873" y="67"/>
                  </a:cubicBezTo>
                  <a:cubicBezTo>
                    <a:pt x="706" y="339"/>
                    <a:pt x="1" y="1505"/>
                    <a:pt x="272" y="2671"/>
                  </a:cubicBezTo>
                  <a:cubicBezTo>
                    <a:pt x="528" y="3669"/>
                    <a:pt x="1418" y="4330"/>
                    <a:pt x="2401" y="4330"/>
                  </a:cubicBezTo>
                  <a:cubicBezTo>
                    <a:pt x="2566" y="4330"/>
                    <a:pt x="2735" y="4311"/>
                    <a:pt x="2903" y="4272"/>
                  </a:cubicBezTo>
                  <a:cubicBezTo>
                    <a:pt x="4070" y="4000"/>
                    <a:pt x="4775" y="2807"/>
                    <a:pt x="4504" y="1641"/>
                  </a:cubicBezTo>
                  <a:cubicBezTo>
                    <a:pt x="4250" y="674"/>
                    <a:pt x="3373" y="1"/>
                    <a:pt x="240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59"/>
            <p:cNvSpPr/>
            <p:nvPr/>
          </p:nvSpPr>
          <p:spPr>
            <a:xfrm flipH="1">
              <a:off x="-427739" y="3401693"/>
              <a:ext cx="146509" cy="132666"/>
            </a:xfrm>
            <a:custGeom>
              <a:avLst/>
              <a:gdLst/>
              <a:ahLst/>
              <a:cxnLst/>
              <a:rect l="l" t="t" r="r" b="b"/>
              <a:pathLst>
                <a:path w="4802" h="4349" extrusionOk="0">
                  <a:moveTo>
                    <a:pt x="2401" y="1"/>
                  </a:moveTo>
                  <a:cubicBezTo>
                    <a:pt x="2236" y="1"/>
                    <a:pt x="2067" y="20"/>
                    <a:pt x="1899" y="59"/>
                  </a:cubicBezTo>
                  <a:cubicBezTo>
                    <a:pt x="732" y="357"/>
                    <a:pt x="0" y="1524"/>
                    <a:pt x="299" y="2690"/>
                  </a:cubicBezTo>
                  <a:cubicBezTo>
                    <a:pt x="531" y="3688"/>
                    <a:pt x="1438" y="4348"/>
                    <a:pt x="2408" y="4348"/>
                  </a:cubicBezTo>
                  <a:cubicBezTo>
                    <a:pt x="2572" y="4348"/>
                    <a:pt x="2738" y="4329"/>
                    <a:pt x="2902" y="4290"/>
                  </a:cubicBezTo>
                  <a:cubicBezTo>
                    <a:pt x="4069" y="3992"/>
                    <a:pt x="4801" y="2826"/>
                    <a:pt x="4503" y="1659"/>
                  </a:cubicBezTo>
                  <a:cubicBezTo>
                    <a:pt x="4271" y="661"/>
                    <a:pt x="3383" y="1"/>
                    <a:pt x="240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59"/>
            <p:cNvSpPr/>
            <p:nvPr/>
          </p:nvSpPr>
          <p:spPr>
            <a:xfrm flipH="1">
              <a:off x="-460839" y="3167556"/>
              <a:ext cx="146509" cy="132666"/>
            </a:xfrm>
            <a:custGeom>
              <a:avLst/>
              <a:gdLst/>
              <a:ahLst/>
              <a:cxnLst/>
              <a:rect l="l" t="t" r="r" b="b"/>
              <a:pathLst>
                <a:path w="4802" h="4349" extrusionOk="0">
                  <a:moveTo>
                    <a:pt x="2393" y="1"/>
                  </a:moveTo>
                  <a:cubicBezTo>
                    <a:pt x="2229" y="1"/>
                    <a:pt x="2063" y="20"/>
                    <a:pt x="1899" y="59"/>
                  </a:cubicBezTo>
                  <a:cubicBezTo>
                    <a:pt x="732" y="357"/>
                    <a:pt x="0" y="1524"/>
                    <a:pt x="298" y="2690"/>
                  </a:cubicBezTo>
                  <a:cubicBezTo>
                    <a:pt x="531" y="3688"/>
                    <a:pt x="1418" y="4348"/>
                    <a:pt x="2400" y="4348"/>
                  </a:cubicBezTo>
                  <a:cubicBezTo>
                    <a:pt x="2566" y="4348"/>
                    <a:pt x="2734" y="4329"/>
                    <a:pt x="2902" y="4290"/>
                  </a:cubicBezTo>
                  <a:cubicBezTo>
                    <a:pt x="4069" y="3992"/>
                    <a:pt x="4801" y="2826"/>
                    <a:pt x="4503" y="1659"/>
                  </a:cubicBezTo>
                  <a:cubicBezTo>
                    <a:pt x="4271" y="661"/>
                    <a:pt x="3363" y="1"/>
                    <a:pt x="2393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59"/>
            <p:cNvSpPr/>
            <p:nvPr/>
          </p:nvSpPr>
          <p:spPr>
            <a:xfrm flipH="1">
              <a:off x="-594887" y="3259399"/>
              <a:ext cx="145685" cy="132636"/>
            </a:xfrm>
            <a:custGeom>
              <a:avLst/>
              <a:gdLst/>
              <a:ahLst/>
              <a:cxnLst/>
              <a:rect l="l" t="t" r="r" b="b"/>
              <a:pathLst>
                <a:path w="4775" h="4348" extrusionOk="0">
                  <a:moveTo>
                    <a:pt x="2374" y="1"/>
                  </a:moveTo>
                  <a:cubicBezTo>
                    <a:pt x="2209" y="1"/>
                    <a:pt x="2040" y="20"/>
                    <a:pt x="1872" y="59"/>
                  </a:cubicBezTo>
                  <a:cubicBezTo>
                    <a:pt x="706" y="357"/>
                    <a:pt x="0" y="1523"/>
                    <a:pt x="272" y="2690"/>
                  </a:cubicBezTo>
                  <a:cubicBezTo>
                    <a:pt x="527" y="3688"/>
                    <a:pt x="1418" y="4348"/>
                    <a:pt x="2400" y="4348"/>
                  </a:cubicBezTo>
                  <a:cubicBezTo>
                    <a:pt x="2566" y="4348"/>
                    <a:pt x="2734" y="4329"/>
                    <a:pt x="2903" y="4290"/>
                  </a:cubicBezTo>
                  <a:cubicBezTo>
                    <a:pt x="4069" y="3992"/>
                    <a:pt x="4774" y="2825"/>
                    <a:pt x="4503" y="1659"/>
                  </a:cubicBezTo>
                  <a:cubicBezTo>
                    <a:pt x="4248" y="661"/>
                    <a:pt x="3357" y="1"/>
                    <a:pt x="2374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59"/>
            <p:cNvSpPr/>
            <p:nvPr/>
          </p:nvSpPr>
          <p:spPr>
            <a:xfrm flipH="1">
              <a:off x="-456690" y="3325589"/>
              <a:ext cx="145685" cy="132636"/>
            </a:xfrm>
            <a:custGeom>
              <a:avLst/>
              <a:gdLst/>
              <a:ahLst/>
              <a:cxnLst/>
              <a:rect l="l" t="t" r="r" b="b"/>
              <a:pathLst>
                <a:path w="4775" h="4348" extrusionOk="0">
                  <a:moveTo>
                    <a:pt x="2375" y="1"/>
                  </a:moveTo>
                  <a:cubicBezTo>
                    <a:pt x="2209" y="1"/>
                    <a:pt x="2041" y="19"/>
                    <a:pt x="1872" y="59"/>
                  </a:cubicBezTo>
                  <a:cubicBezTo>
                    <a:pt x="706" y="357"/>
                    <a:pt x="1" y="1523"/>
                    <a:pt x="272" y="2690"/>
                  </a:cubicBezTo>
                  <a:cubicBezTo>
                    <a:pt x="527" y="3688"/>
                    <a:pt x="1418" y="4348"/>
                    <a:pt x="2400" y="4348"/>
                  </a:cubicBezTo>
                  <a:cubicBezTo>
                    <a:pt x="2566" y="4348"/>
                    <a:pt x="2734" y="4329"/>
                    <a:pt x="2903" y="4290"/>
                  </a:cubicBezTo>
                  <a:cubicBezTo>
                    <a:pt x="4069" y="3992"/>
                    <a:pt x="4774" y="2825"/>
                    <a:pt x="4503" y="1659"/>
                  </a:cubicBezTo>
                  <a:cubicBezTo>
                    <a:pt x="4248" y="661"/>
                    <a:pt x="3357" y="1"/>
                    <a:pt x="2375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59"/>
            <p:cNvSpPr/>
            <p:nvPr/>
          </p:nvSpPr>
          <p:spPr>
            <a:xfrm flipH="1">
              <a:off x="-576670" y="3180245"/>
              <a:ext cx="103490" cy="93742"/>
            </a:xfrm>
            <a:custGeom>
              <a:avLst/>
              <a:gdLst/>
              <a:ahLst/>
              <a:cxnLst/>
              <a:rect l="l" t="t" r="r" b="b"/>
              <a:pathLst>
                <a:path w="3392" h="3073" extrusionOk="0">
                  <a:moveTo>
                    <a:pt x="1708" y="0"/>
                  </a:moveTo>
                  <a:cubicBezTo>
                    <a:pt x="1583" y="0"/>
                    <a:pt x="1456" y="16"/>
                    <a:pt x="1330" y="50"/>
                  </a:cubicBezTo>
                  <a:cubicBezTo>
                    <a:pt x="516" y="240"/>
                    <a:pt x="1" y="1080"/>
                    <a:pt x="218" y="1894"/>
                  </a:cubicBezTo>
                  <a:cubicBezTo>
                    <a:pt x="381" y="2594"/>
                    <a:pt x="1005" y="3073"/>
                    <a:pt x="1712" y="3073"/>
                  </a:cubicBezTo>
                  <a:cubicBezTo>
                    <a:pt x="1827" y="3073"/>
                    <a:pt x="1944" y="3060"/>
                    <a:pt x="2062" y="3033"/>
                  </a:cubicBezTo>
                  <a:cubicBezTo>
                    <a:pt x="2876" y="2816"/>
                    <a:pt x="3391" y="2003"/>
                    <a:pt x="3174" y="1162"/>
                  </a:cubicBezTo>
                  <a:cubicBezTo>
                    <a:pt x="3014" y="475"/>
                    <a:pt x="2389" y="0"/>
                    <a:pt x="170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59"/>
            <p:cNvSpPr/>
            <p:nvPr/>
          </p:nvSpPr>
          <p:spPr>
            <a:xfrm flipH="1">
              <a:off x="-378892" y="3240853"/>
              <a:ext cx="95191" cy="86146"/>
            </a:xfrm>
            <a:custGeom>
              <a:avLst/>
              <a:gdLst/>
              <a:ahLst/>
              <a:cxnLst/>
              <a:rect l="l" t="t" r="r" b="b"/>
              <a:pathLst>
                <a:path w="3120" h="2824" extrusionOk="0">
                  <a:moveTo>
                    <a:pt x="1584" y="0"/>
                  </a:moveTo>
                  <a:cubicBezTo>
                    <a:pt x="1472" y="0"/>
                    <a:pt x="1360" y="14"/>
                    <a:pt x="1248" y="43"/>
                  </a:cubicBezTo>
                  <a:cubicBezTo>
                    <a:pt x="489" y="206"/>
                    <a:pt x="1" y="992"/>
                    <a:pt x="190" y="1752"/>
                  </a:cubicBezTo>
                  <a:cubicBezTo>
                    <a:pt x="352" y="2376"/>
                    <a:pt x="929" y="2823"/>
                    <a:pt x="1566" y="2823"/>
                  </a:cubicBezTo>
                  <a:cubicBezTo>
                    <a:pt x="1676" y="2823"/>
                    <a:pt x="1788" y="2810"/>
                    <a:pt x="1899" y="2782"/>
                  </a:cubicBezTo>
                  <a:cubicBezTo>
                    <a:pt x="2659" y="2592"/>
                    <a:pt x="3120" y="1833"/>
                    <a:pt x="2930" y="1074"/>
                  </a:cubicBezTo>
                  <a:cubicBezTo>
                    <a:pt x="2792" y="430"/>
                    <a:pt x="2205" y="0"/>
                    <a:pt x="1584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59"/>
            <p:cNvSpPr/>
            <p:nvPr/>
          </p:nvSpPr>
          <p:spPr>
            <a:xfrm flipH="1">
              <a:off x="-358208" y="3310643"/>
              <a:ext cx="94367" cy="86421"/>
            </a:xfrm>
            <a:custGeom>
              <a:avLst/>
              <a:gdLst/>
              <a:ahLst/>
              <a:cxnLst/>
              <a:rect l="l" t="t" r="r" b="b"/>
              <a:pathLst>
                <a:path w="3093" h="2833" extrusionOk="0">
                  <a:moveTo>
                    <a:pt x="1528" y="1"/>
                  </a:moveTo>
                  <a:cubicBezTo>
                    <a:pt x="1426" y="1"/>
                    <a:pt x="1324" y="11"/>
                    <a:pt x="1221" y="33"/>
                  </a:cubicBezTo>
                  <a:cubicBezTo>
                    <a:pt x="462" y="223"/>
                    <a:pt x="1" y="983"/>
                    <a:pt x="190" y="1742"/>
                  </a:cubicBezTo>
                  <a:cubicBezTo>
                    <a:pt x="331" y="2399"/>
                    <a:pt x="918" y="2832"/>
                    <a:pt x="1566" y="2832"/>
                  </a:cubicBezTo>
                  <a:cubicBezTo>
                    <a:pt x="1667" y="2832"/>
                    <a:pt x="1769" y="2822"/>
                    <a:pt x="1872" y="2800"/>
                  </a:cubicBezTo>
                  <a:cubicBezTo>
                    <a:pt x="2632" y="2610"/>
                    <a:pt x="3093" y="1851"/>
                    <a:pt x="2930" y="1091"/>
                  </a:cubicBezTo>
                  <a:cubicBezTo>
                    <a:pt x="2766" y="434"/>
                    <a:pt x="2176" y="1"/>
                    <a:pt x="1528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59"/>
            <p:cNvSpPr/>
            <p:nvPr/>
          </p:nvSpPr>
          <p:spPr>
            <a:xfrm flipH="1">
              <a:off x="-877219" y="2434715"/>
              <a:ext cx="205354" cy="246559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59"/>
            <p:cNvSpPr/>
            <p:nvPr/>
          </p:nvSpPr>
          <p:spPr>
            <a:xfrm flipH="1">
              <a:off x="-637342" y="2750732"/>
              <a:ext cx="127871" cy="152979"/>
            </a:xfrm>
            <a:custGeom>
              <a:avLst/>
              <a:gdLst/>
              <a:ahLst/>
              <a:cxnLst/>
              <a:rect l="l" t="t" r="r" b="b"/>
              <a:pathLst>
                <a:path w="4238" h="5071" extrusionOk="0">
                  <a:moveTo>
                    <a:pt x="2136" y="0"/>
                  </a:moveTo>
                  <a:lnTo>
                    <a:pt x="1369" y="1768"/>
                  </a:lnTo>
                  <a:lnTo>
                    <a:pt x="1" y="2535"/>
                  </a:lnTo>
                  <a:lnTo>
                    <a:pt x="1369" y="3269"/>
                  </a:lnTo>
                  <a:lnTo>
                    <a:pt x="2136" y="5071"/>
                  </a:lnTo>
                  <a:lnTo>
                    <a:pt x="2870" y="3269"/>
                  </a:lnTo>
                  <a:lnTo>
                    <a:pt x="4237" y="2535"/>
                  </a:lnTo>
                  <a:lnTo>
                    <a:pt x="2870" y="1768"/>
                  </a:lnTo>
                  <a:lnTo>
                    <a:pt x="2136" y="0"/>
                  </a:ln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59"/>
            <p:cNvSpPr/>
            <p:nvPr/>
          </p:nvSpPr>
          <p:spPr>
            <a:xfrm flipH="1">
              <a:off x="-1064677" y="2203170"/>
              <a:ext cx="160065" cy="191232"/>
            </a:xfrm>
            <a:custGeom>
              <a:avLst/>
              <a:gdLst/>
              <a:ahLst/>
              <a:cxnLst/>
              <a:rect l="l" t="t" r="r" b="b"/>
              <a:pathLst>
                <a:path w="5305" h="6339" extrusionOk="0">
                  <a:moveTo>
                    <a:pt x="2636" y="1"/>
                  </a:moveTo>
                  <a:lnTo>
                    <a:pt x="1702" y="2236"/>
                  </a:lnTo>
                  <a:lnTo>
                    <a:pt x="0" y="3170"/>
                  </a:lnTo>
                  <a:lnTo>
                    <a:pt x="1702" y="4104"/>
                  </a:lnTo>
                  <a:lnTo>
                    <a:pt x="2636" y="6339"/>
                  </a:lnTo>
                  <a:lnTo>
                    <a:pt x="3570" y="4104"/>
                  </a:lnTo>
                  <a:lnTo>
                    <a:pt x="5304" y="3170"/>
                  </a:lnTo>
                  <a:lnTo>
                    <a:pt x="3570" y="2236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59"/>
            <p:cNvSpPr/>
            <p:nvPr/>
          </p:nvSpPr>
          <p:spPr>
            <a:xfrm flipH="1">
              <a:off x="-1047683" y="2816033"/>
              <a:ext cx="205354" cy="246559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84" name="Google Shape;1084;p59"/>
          <p:cNvSpPr/>
          <p:nvPr/>
        </p:nvSpPr>
        <p:spPr>
          <a:xfrm>
            <a:off x="5443550" y="2742000"/>
            <a:ext cx="999384" cy="572703"/>
          </a:xfrm>
          <a:custGeom>
            <a:avLst/>
            <a:gdLst/>
            <a:ahLst/>
            <a:cxnLst/>
            <a:rect l="l" t="t" r="r" b="b"/>
            <a:pathLst>
              <a:path w="17981" h="9954" extrusionOk="0">
                <a:moveTo>
                  <a:pt x="9617" y="1"/>
                </a:moveTo>
                <a:cubicBezTo>
                  <a:pt x="9448" y="1"/>
                  <a:pt x="9278" y="5"/>
                  <a:pt x="9107" y="13"/>
                </a:cubicBezTo>
                <a:lnTo>
                  <a:pt x="8607" y="47"/>
                </a:lnTo>
                <a:cubicBezTo>
                  <a:pt x="3069" y="280"/>
                  <a:pt x="1" y="5284"/>
                  <a:pt x="568" y="9954"/>
                </a:cubicBezTo>
                <a:cubicBezTo>
                  <a:pt x="568" y="9954"/>
                  <a:pt x="10775" y="9387"/>
                  <a:pt x="12843" y="4316"/>
                </a:cubicBezTo>
                <a:cubicBezTo>
                  <a:pt x="12843" y="4316"/>
                  <a:pt x="14277" y="7819"/>
                  <a:pt x="17980" y="8453"/>
                </a:cubicBezTo>
                <a:cubicBezTo>
                  <a:pt x="17883" y="3078"/>
                  <a:pt x="14247" y="1"/>
                  <a:pt x="961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85" name="Google Shape;1085;p59"/>
          <p:cNvGrpSpPr/>
          <p:nvPr/>
        </p:nvGrpSpPr>
        <p:grpSpPr>
          <a:xfrm>
            <a:off x="7050140" y="2506011"/>
            <a:ext cx="1374099" cy="2670053"/>
            <a:chOff x="7050140" y="2506011"/>
            <a:chExt cx="1374099" cy="2670053"/>
          </a:xfrm>
        </p:grpSpPr>
        <p:grpSp>
          <p:nvGrpSpPr>
            <p:cNvPr id="1086" name="Google Shape;1086;p59"/>
            <p:cNvGrpSpPr/>
            <p:nvPr/>
          </p:nvGrpSpPr>
          <p:grpSpPr>
            <a:xfrm>
              <a:off x="7050140" y="2655965"/>
              <a:ext cx="1374099" cy="2520099"/>
              <a:chOff x="9575501" y="3182154"/>
              <a:chExt cx="1039724" cy="1906999"/>
            </a:xfrm>
          </p:grpSpPr>
          <p:sp>
            <p:nvSpPr>
              <p:cNvPr id="1087" name="Google Shape;1087;p59"/>
              <p:cNvSpPr/>
              <p:nvPr/>
            </p:nvSpPr>
            <p:spPr>
              <a:xfrm flipH="1">
                <a:off x="10345643" y="3498105"/>
                <a:ext cx="182148" cy="135580"/>
              </a:xfrm>
              <a:custGeom>
                <a:avLst/>
                <a:gdLst/>
                <a:ahLst/>
                <a:cxnLst/>
                <a:rect l="l" t="t" r="r" b="b"/>
                <a:pathLst>
                  <a:path w="5832" h="4341" extrusionOk="0">
                    <a:moveTo>
                      <a:pt x="2170" y="0"/>
                    </a:moveTo>
                    <a:cubicBezTo>
                      <a:pt x="977" y="0"/>
                      <a:pt x="0" y="977"/>
                      <a:pt x="0" y="2170"/>
                    </a:cubicBezTo>
                    <a:cubicBezTo>
                      <a:pt x="0" y="3364"/>
                      <a:pt x="977" y="4340"/>
                      <a:pt x="2170" y="4340"/>
                    </a:cubicBezTo>
                    <a:lnTo>
                      <a:pt x="5832" y="4340"/>
                    </a:lnTo>
                    <a:lnTo>
                      <a:pt x="5832" y="0"/>
                    </a:ln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088;p59"/>
              <p:cNvSpPr/>
              <p:nvPr/>
            </p:nvSpPr>
            <p:spPr>
              <a:xfrm flipH="1">
                <a:off x="10345653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extrusionOk="0">
                    <a:moveTo>
                      <a:pt x="1981" y="0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089;p59"/>
              <p:cNvSpPr/>
              <p:nvPr/>
            </p:nvSpPr>
            <p:spPr>
              <a:xfrm flipH="1">
                <a:off x="10345653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fill="none" extrusionOk="0">
                    <a:moveTo>
                      <a:pt x="1981" y="0"/>
                    </a:moveTo>
                    <a:lnTo>
                      <a:pt x="1" y="0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090;p59"/>
              <p:cNvSpPr/>
              <p:nvPr/>
            </p:nvSpPr>
            <p:spPr>
              <a:xfrm flipH="1">
                <a:off x="9604438" y="3498105"/>
                <a:ext cx="161004" cy="135580"/>
              </a:xfrm>
              <a:custGeom>
                <a:avLst/>
                <a:gdLst/>
                <a:ahLst/>
                <a:cxnLst/>
                <a:rect l="l" t="t" r="r" b="b"/>
                <a:pathLst>
                  <a:path w="5155" h="4341" extrusionOk="0">
                    <a:moveTo>
                      <a:pt x="1" y="0"/>
                    </a:moveTo>
                    <a:lnTo>
                      <a:pt x="1" y="4340"/>
                    </a:lnTo>
                    <a:lnTo>
                      <a:pt x="2984" y="4340"/>
                    </a:lnTo>
                    <a:cubicBezTo>
                      <a:pt x="4178" y="4340"/>
                      <a:pt x="5154" y="3364"/>
                      <a:pt x="5154" y="2170"/>
                    </a:cubicBezTo>
                    <a:cubicBezTo>
                      <a:pt x="5154" y="977"/>
                      <a:pt x="4178" y="0"/>
                      <a:pt x="29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59"/>
              <p:cNvSpPr/>
              <p:nvPr/>
            </p:nvSpPr>
            <p:spPr>
              <a:xfrm flipH="1">
                <a:off x="9703570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extrusionOk="0">
                    <a:moveTo>
                      <a:pt x="1" y="0"/>
                    </a:moveTo>
                    <a:lnTo>
                      <a:pt x="1981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59"/>
              <p:cNvSpPr/>
              <p:nvPr/>
            </p:nvSpPr>
            <p:spPr>
              <a:xfrm flipH="1">
                <a:off x="9703570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fill="none" extrusionOk="0">
                    <a:moveTo>
                      <a:pt x="1" y="0"/>
                    </a:moveTo>
                    <a:lnTo>
                      <a:pt x="1981" y="0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59"/>
              <p:cNvSpPr/>
              <p:nvPr/>
            </p:nvSpPr>
            <p:spPr>
              <a:xfrm flipH="1">
                <a:off x="9575501" y="4075800"/>
                <a:ext cx="1039724" cy="1013353"/>
              </a:xfrm>
              <a:custGeom>
                <a:avLst/>
                <a:gdLst/>
                <a:ahLst/>
                <a:cxnLst/>
                <a:rect l="l" t="t" r="r" b="b"/>
                <a:pathLst>
                  <a:path w="31682" h="46844" extrusionOk="0">
                    <a:moveTo>
                      <a:pt x="15841" y="0"/>
                    </a:moveTo>
                    <a:cubicBezTo>
                      <a:pt x="7107" y="0"/>
                      <a:pt x="1" y="7107"/>
                      <a:pt x="1" y="15841"/>
                    </a:cubicBezTo>
                    <a:lnTo>
                      <a:pt x="1" y="46843"/>
                    </a:lnTo>
                    <a:lnTo>
                      <a:pt x="31682" y="46843"/>
                    </a:lnTo>
                    <a:lnTo>
                      <a:pt x="31682" y="15841"/>
                    </a:lnTo>
                    <a:cubicBezTo>
                      <a:pt x="31682" y="7107"/>
                      <a:pt x="24602" y="0"/>
                      <a:pt x="158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59"/>
              <p:cNvSpPr/>
              <p:nvPr/>
            </p:nvSpPr>
            <p:spPr>
              <a:xfrm flipH="1">
                <a:off x="9972067" y="3863181"/>
                <a:ext cx="246549" cy="320258"/>
              </a:xfrm>
              <a:custGeom>
                <a:avLst/>
                <a:gdLst/>
                <a:ahLst/>
                <a:cxnLst/>
                <a:rect l="l" t="t" r="r" b="b"/>
                <a:pathLst>
                  <a:path w="7894" h="10254" extrusionOk="0">
                    <a:moveTo>
                      <a:pt x="0" y="1"/>
                    </a:moveTo>
                    <a:lnTo>
                      <a:pt x="0" y="6321"/>
                    </a:lnTo>
                    <a:cubicBezTo>
                      <a:pt x="0" y="8491"/>
                      <a:pt x="1763" y="10254"/>
                      <a:pt x="3933" y="10254"/>
                    </a:cubicBezTo>
                    <a:cubicBezTo>
                      <a:pt x="6130" y="10254"/>
                      <a:pt x="7893" y="8491"/>
                      <a:pt x="7893" y="6321"/>
                    </a:cubicBezTo>
                    <a:lnTo>
                      <a:pt x="7893" y="1"/>
                    </a:ln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59"/>
              <p:cNvSpPr/>
              <p:nvPr/>
            </p:nvSpPr>
            <p:spPr>
              <a:xfrm flipH="1">
                <a:off x="9972067" y="3863181"/>
                <a:ext cx="246549" cy="206728"/>
              </a:xfrm>
              <a:custGeom>
                <a:avLst/>
                <a:gdLst/>
                <a:ahLst/>
                <a:cxnLst/>
                <a:rect l="l" t="t" r="r" b="b"/>
                <a:pathLst>
                  <a:path w="7894" h="6619" extrusionOk="0">
                    <a:moveTo>
                      <a:pt x="0" y="1"/>
                    </a:moveTo>
                    <a:lnTo>
                      <a:pt x="0" y="3880"/>
                    </a:lnTo>
                    <a:lnTo>
                      <a:pt x="7893" y="6619"/>
                    </a:lnTo>
                    <a:lnTo>
                      <a:pt x="7893" y="1"/>
                    </a:lnTo>
                    <a:close/>
                  </a:path>
                </a:pathLst>
              </a:custGeom>
              <a:solidFill>
                <a:srgbClr val="2D5C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59"/>
              <p:cNvSpPr/>
              <p:nvPr/>
            </p:nvSpPr>
            <p:spPr>
              <a:xfrm flipH="1">
                <a:off x="9754334" y="3182154"/>
                <a:ext cx="591356" cy="802269"/>
              </a:xfrm>
              <a:custGeom>
                <a:avLst/>
                <a:gdLst/>
                <a:ahLst/>
                <a:cxnLst/>
                <a:rect l="l" t="t" r="r" b="b"/>
                <a:pathLst>
                  <a:path w="18934" h="25687" extrusionOk="0">
                    <a:moveTo>
                      <a:pt x="9467" y="0"/>
                    </a:moveTo>
                    <a:cubicBezTo>
                      <a:pt x="4232" y="0"/>
                      <a:pt x="1" y="4232"/>
                      <a:pt x="1" y="9466"/>
                    </a:cubicBezTo>
                    <a:lnTo>
                      <a:pt x="1" y="16193"/>
                    </a:lnTo>
                    <a:cubicBezTo>
                      <a:pt x="1" y="21428"/>
                      <a:pt x="4232" y="25687"/>
                      <a:pt x="9467" y="25687"/>
                    </a:cubicBezTo>
                    <a:cubicBezTo>
                      <a:pt x="14702" y="25687"/>
                      <a:pt x="18933" y="21428"/>
                      <a:pt x="18933" y="16193"/>
                    </a:cubicBezTo>
                    <a:lnTo>
                      <a:pt x="18933" y="9466"/>
                    </a:lnTo>
                    <a:cubicBezTo>
                      <a:pt x="18933" y="4232"/>
                      <a:pt x="14702" y="0"/>
                      <a:pt x="94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rgbClr val="023330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59"/>
              <p:cNvSpPr/>
              <p:nvPr/>
            </p:nvSpPr>
            <p:spPr>
              <a:xfrm flipH="1">
                <a:off x="10098316" y="3515906"/>
                <a:ext cx="36448" cy="36448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67" extrusionOk="0">
                    <a:moveTo>
                      <a:pt x="597" y="0"/>
                    </a:moveTo>
                    <a:cubicBezTo>
                      <a:pt x="272" y="0"/>
                      <a:pt x="1" y="271"/>
                      <a:pt x="1" y="597"/>
                    </a:cubicBezTo>
                    <a:cubicBezTo>
                      <a:pt x="1" y="922"/>
                      <a:pt x="272" y="1166"/>
                      <a:pt x="597" y="1166"/>
                    </a:cubicBezTo>
                    <a:cubicBezTo>
                      <a:pt x="923" y="1166"/>
                      <a:pt x="1167" y="922"/>
                      <a:pt x="1167" y="597"/>
                    </a:cubicBezTo>
                    <a:cubicBezTo>
                      <a:pt x="1167" y="271"/>
                      <a:pt x="923" y="0"/>
                      <a:pt x="597" y="0"/>
                    </a:cubicBezTo>
                    <a:close/>
                  </a:path>
                </a:pathLst>
              </a:custGeom>
              <a:solidFill>
                <a:srgbClr val="2D5C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59"/>
              <p:cNvSpPr/>
              <p:nvPr/>
            </p:nvSpPr>
            <p:spPr>
              <a:xfrm flipH="1">
                <a:off x="9940762" y="3515906"/>
                <a:ext cx="36448" cy="36448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67" extrusionOk="0">
                    <a:moveTo>
                      <a:pt x="570" y="0"/>
                    </a:moveTo>
                    <a:cubicBezTo>
                      <a:pt x="245" y="0"/>
                      <a:pt x="1" y="271"/>
                      <a:pt x="1" y="597"/>
                    </a:cubicBezTo>
                    <a:cubicBezTo>
                      <a:pt x="1" y="922"/>
                      <a:pt x="245" y="1166"/>
                      <a:pt x="570" y="1166"/>
                    </a:cubicBezTo>
                    <a:cubicBezTo>
                      <a:pt x="896" y="1166"/>
                      <a:pt x="1167" y="922"/>
                      <a:pt x="1167" y="597"/>
                    </a:cubicBezTo>
                    <a:cubicBezTo>
                      <a:pt x="1167" y="271"/>
                      <a:pt x="896" y="0"/>
                      <a:pt x="570" y="0"/>
                    </a:cubicBezTo>
                    <a:close/>
                  </a:path>
                </a:pathLst>
              </a:custGeom>
              <a:solidFill>
                <a:srgbClr val="2D5C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59"/>
              <p:cNvSpPr/>
              <p:nvPr/>
            </p:nvSpPr>
            <p:spPr>
              <a:xfrm flipH="1">
                <a:off x="9753491" y="3634486"/>
                <a:ext cx="592199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8961" h="1" fill="none" extrusionOk="0">
                    <a:moveTo>
                      <a:pt x="18960" y="0"/>
                    </a:moveTo>
                    <a:lnTo>
                      <a:pt x="1" y="0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59"/>
              <p:cNvSpPr/>
              <p:nvPr/>
            </p:nvSpPr>
            <p:spPr>
              <a:xfrm flipH="1">
                <a:off x="10009375" y="3547230"/>
                <a:ext cx="22893" cy="8729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2795" fill="none" extrusionOk="0">
                    <a:moveTo>
                      <a:pt x="1" y="1"/>
                    </a:moveTo>
                    <a:lnTo>
                      <a:pt x="733" y="2794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59"/>
              <p:cNvSpPr/>
              <p:nvPr/>
            </p:nvSpPr>
            <p:spPr>
              <a:xfrm flipH="1">
                <a:off x="9754372" y="3687857"/>
                <a:ext cx="155913" cy="31"/>
              </a:xfrm>
              <a:custGeom>
                <a:avLst/>
                <a:gdLst/>
                <a:ahLst/>
                <a:cxnLst/>
                <a:rect l="l" t="t" r="r" b="b"/>
                <a:pathLst>
                  <a:path w="4992" h="1" fill="none" extrusionOk="0">
                    <a:moveTo>
                      <a:pt x="4991" y="0"/>
                    </a:moveTo>
                    <a:lnTo>
                      <a:pt x="0" y="0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59"/>
              <p:cNvSpPr/>
              <p:nvPr/>
            </p:nvSpPr>
            <p:spPr>
              <a:xfrm flipH="1">
                <a:off x="9832329" y="3720024"/>
                <a:ext cx="77956" cy="31"/>
              </a:xfrm>
              <a:custGeom>
                <a:avLst/>
                <a:gdLst/>
                <a:ahLst/>
                <a:cxnLst/>
                <a:rect l="l" t="t" r="r" b="b"/>
                <a:pathLst>
                  <a:path w="2496" h="1" fill="none" extrusionOk="0">
                    <a:moveTo>
                      <a:pt x="2496" y="1"/>
                    </a:moveTo>
                    <a:lnTo>
                      <a:pt x="0" y="1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59"/>
              <p:cNvSpPr/>
              <p:nvPr/>
            </p:nvSpPr>
            <p:spPr>
              <a:xfrm flipH="1">
                <a:off x="10160139" y="3781016"/>
                <a:ext cx="170280" cy="31"/>
              </a:xfrm>
              <a:custGeom>
                <a:avLst/>
                <a:gdLst/>
                <a:ahLst/>
                <a:cxnLst/>
                <a:rect l="l" t="t" r="r" b="b"/>
                <a:pathLst>
                  <a:path w="5452" h="1" fill="none" extrusionOk="0">
                    <a:moveTo>
                      <a:pt x="0" y="1"/>
                    </a:moveTo>
                    <a:lnTo>
                      <a:pt x="5452" y="1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59"/>
              <p:cNvSpPr/>
              <p:nvPr/>
            </p:nvSpPr>
            <p:spPr>
              <a:xfrm flipH="1">
                <a:off x="10116084" y="3814057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fill="none" extrusionOk="0">
                    <a:moveTo>
                      <a:pt x="1980" y="1"/>
                    </a:moveTo>
                    <a:lnTo>
                      <a:pt x="0" y="1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59"/>
              <p:cNvSpPr/>
              <p:nvPr/>
            </p:nvSpPr>
            <p:spPr>
              <a:xfrm flipH="1">
                <a:off x="9754334" y="3182154"/>
                <a:ext cx="591356" cy="802269"/>
              </a:xfrm>
              <a:custGeom>
                <a:avLst/>
                <a:gdLst/>
                <a:ahLst/>
                <a:cxnLst/>
                <a:rect l="l" t="t" r="r" b="b"/>
                <a:pathLst>
                  <a:path w="18934" h="25687" fill="none" extrusionOk="0">
                    <a:moveTo>
                      <a:pt x="9467" y="25687"/>
                    </a:moveTo>
                    <a:lnTo>
                      <a:pt x="9467" y="25687"/>
                    </a:lnTo>
                    <a:cubicBezTo>
                      <a:pt x="14702" y="25687"/>
                      <a:pt x="18933" y="21428"/>
                      <a:pt x="18933" y="16193"/>
                    </a:cubicBezTo>
                    <a:lnTo>
                      <a:pt x="18933" y="9466"/>
                    </a:lnTo>
                    <a:cubicBezTo>
                      <a:pt x="18933" y="4232"/>
                      <a:pt x="14702" y="0"/>
                      <a:pt x="9467" y="0"/>
                    </a:cubicBezTo>
                    <a:lnTo>
                      <a:pt x="9467" y="0"/>
                    </a:lnTo>
                    <a:cubicBezTo>
                      <a:pt x="4232" y="0"/>
                      <a:pt x="1" y="4232"/>
                      <a:pt x="1" y="9466"/>
                    </a:cubicBezTo>
                    <a:lnTo>
                      <a:pt x="1" y="16193"/>
                    </a:lnTo>
                    <a:cubicBezTo>
                      <a:pt x="1" y="21428"/>
                      <a:pt x="4232" y="25687"/>
                      <a:pt x="9467" y="25687"/>
                    </a:cubicBezTo>
                    <a:close/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06" name="Google Shape;1106;p59"/>
            <p:cNvSpPr/>
            <p:nvPr/>
          </p:nvSpPr>
          <p:spPr>
            <a:xfrm rot="10800000" flipH="1">
              <a:off x="7419977" y="2506011"/>
              <a:ext cx="476272" cy="272889"/>
            </a:xfrm>
            <a:custGeom>
              <a:avLst/>
              <a:gdLst/>
              <a:ahLst/>
              <a:cxnLst/>
              <a:rect l="l" t="t" r="r" b="b"/>
              <a:pathLst>
                <a:path w="17981" h="9954" extrusionOk="0">
                  <a:moveTo>
                    <a:pt x="9617" y="1"/>
                  </a:moveTo>
                  <a:cubicBezTo>
                    <a:pt x="9448" y="1"/>
                    <a:pt x="9278" y="5"/>
                    <a:pt x="9107" y="13"/>
                  </a:cubicBezTo>
                  <a:lnTo>
                    <a:pt x="8607" y="47"/>
                  </a:lnTo>
                  <a:cubicBezTo>
                    <a:pt x="3069" y="280"/>
                    <a:pt x="1" y="5284"/>
                    <a:pt x="568" y="9954"/>
                  </a:cubicBezTo>
                  <a:cubicBezTo>
                    <a:pt x="568" y="9954"/>
                    <a:pt x="10775" y="9387"/>
                    <a:pt x="12843" y="4316"/>
                  </a:cubicBezTo>
                  <a:cubicBezTo>
                    <a:pt x="12843" y="4316"/>
                    <a:pt x="14277" y="7819"/>
                    <a:pt x="17980" y="8453"/>
                  </a:cubicBezTo>
                  <a:cubicBezTo>
                    <a:pt x="17883" y="3078"/>
                    <a:pt x="14247" y="1"/>
                    <a:pt x="9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57"/>
          <p:cNvSpPr txBox="1">
            <a:spLocks noGrp="1"/>
          </p:cNvSpPr>
          <p:nvPr>
            <p:ph type="title"/>
          </p:nvPr>
        </p:nvSpPr>
        <p:spPr>
          <a:xfrm>
            <a:off x="4724400" y="1090650"/>
            <a:ext cx="3699600" cy="296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Si hay tratamiento*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zheimer's Breakthrough by Slidesgo">
  <a:themeElements>
    <a:clrScheme name="Simple Light">
      <a:dk1>
        <a:srgbClr val="2D5C3F"/>
      </a:dk1>
      <a:lt1>
        <a:srgbClr val="FFFFFF"/>
      </a:lt1>
      <a:dk2>
        <a:srgbClr val="2D5C3F"/>
      </a:dk2>
      <a:lt2>
        <a:srgbClr val="D56969"/>
      </a:lt2>
      <a:accent1>
        <a:srgbClr val="50A772"/>
      </a:accent1>
      <a:accent2>
        <a:srgbClr val="FFABAB"/>
      </a:accent2>
      <a:accent3>
        <a:srgbClr val="D6FFE6"/>
      </a:accent3>
      <a:accent4>
        <a:srgbClr val="ABFADD"/>
      </a:accent4>
      <a:accent5>
        <a:srgbClr val="D39C9C"/>
      </a:accent5>
      <a:accent6>
        <a:srgbClr val="A6D3B8"/>
      </a:accent6>
      <a:hlink>
        <a:srgbClr val="2D5C3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100</Words>
  <Application>Microsoft Office PowerPoint</Application>
  <PresentationFormat>Presentación en pantalla (16:9)</PresentationFormat>
  <Paragraphs>44</Paragraphs>
  <Slides>13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Open Sans</vt:lpstr>
      <vt:lpstr>Arial</vt:lpstr>
      <vt:lpstr>Marvel</vt:lpstr>
      <vt:lpstr>Comfortaa</vt:lpstr>
      <vt:lpstr>PT Serif</vt:lpstr>
      <vt:lpstr>Thasadith</vt:lpstr>
      <vt:lpstr>Alzheimer's Breakthrough by Slidesgo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Síntomas</vt:lpstr>
      <vt:lpstr>Diagnóstico</vt:lpstr>
      <vt:lpstr>Si hay tratamiento*</vt:lpstr>
      <vt:lpstr>Incrementar la dopamina en el cerebro</vt:lpstr>
      <vt:lpstr>7’000.000</vt:lpstr>
      <vt:lpstr>1 de cada 100 personas mayores de 60 años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ALZHEIMER’S BREAKTHROUGH</dc:title>
  <dc:creator>Asus</dc:creator>
  <cp:lastModifiedBy>Juan Pablo Arango Velásquez</cp:lastModifiedBy>
  <cp:revision>3</cp:revision>
  <dcterms:modified xsi:type="dcterms:W3CDTF">2021-06-28T17:32:00Z</dcterms:modified>
</cp:coreProperties>
</file>