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27"/>
  </p:notesMasterIdLst>
  <p:sldIdLst>
    <p:sldId id="256" r:id="rId2"/>
    <p:sldId id="319" r:id="rId3"/>
    <p:sldId id="278" r:id="rId4"/>
    <p:sldId id="263" r:id="rId5"/>
    <p:sldId id="267" r:id="rId6"/>
    <p:sldId id="271" r:id="rId7"/>
    <p:sldId id="300" r:id="rId8"/>
    <p:sldId id="302" r:id="rId9"/>
    <p:sldId id="262" r:id="rId10"/>
    <p:sldId id="260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280" r:id="rId26"/>
  </p:sldIdLst>
  <p:sldSz cx="9144000" cy="5143500" type="screen16x9"/>
  <p:notesSz cx="6858000" cy="9144000"/>
  <p:embeddedFontLst>
    <p:embeddedFont>
      <p:font typeface="Anton" panose="020B0604020202020204" charset="0"/>
      <p:regular r:id="rId28"/>
    </p:embeddedFont>
    <p:embeddedFont>
      <p:font typeface="Space Mono" panose="020B060402020202020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01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774BF9-4682-4245-8235-3D2C7BA0C3C1}" v="1" dt="2021-06-28T17:27:13.105"/>
  </p1510:revLst>
</p1510:revInfo>
</file>

<file path=ppt/tableStyles.xml><?xml version="1.0" encoding="utf-8"?>
<a:tblStyleLst xmlns:a="http://schemas.openxmlformats.org/drawingml/2006/main" def="{E69AAE88-2C38-4F6D-9782-47505F1229DD}">
  <a:tblStyle styleId="{E69AAE88-2C38-4F6D-9782-47505F1229D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7" y="792"/>
      </p:cViewPr>
      <p:guideLst>
        <p:guide orient="horz" pos="1801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Pablo Arango Velásquez" userId="8e51f2ec-ab35-4edc-81c0-6b8e11e28cbd" providerId="ADAL" clId="{85302751-8A67-4941-86CA-DCB11434A8EB}"/>
    <pc:docChg chg="undo custSel addSld delSld modSld sldOrd delMainMaster">
      <pc:chgData name="Juan Pablo Arango Velásquez" userId="8e51f2ec-ab35-4edc-81c0-6b8e11e28cbd" providerId="ADAL" clId="{85302751-8A67-4941-86CA-DCB11434A8EB}" dt="2021-05-11T22:27:31.907" v="3720" actId="1076"/>
      <pc:docMkLst>
        <pc:docMk/>
      </pc:docMkLst>
      <pc:sldChg chg="addSp delSp modSp mod">
        <pc:chgData name="Juan Pablo Arango Velásquez" userId="8e51f2ec-ab35-4edc-81c0-6b8e11e28cbd" providerId="ADAL" clId="{85302751-8A67-4941-86CA-DCB11434A8EB}" dt="2021-05-11T22:22:42.440" v="3669" actId="478"/>
        <pc:sldMkLst>
          <pc:docMk/>
          <pc:sldMk cId="0" sldId="256"/>
        </pc:sldMkLst>
        <pc:spChg chg="add mod">
          <ac:chgData name="Juan Pablo Arango Velásquez" userId="8e51f2ec-ab35-4edc-81c0-6b8e11e28cbd" providerId="ADAL" clId="{85302751-8A67-4941-86CA-DCB11434A8EB}" dt="2021-05-11T22:22:42.440" v="3669" actId="478"/>
          <ac:spMkLst>
            <pc:docMk/>
            <pc:sldMk cId="0" sldId="256"/>
            <ac:spMk id="3" creationId="{27790223-F2E6-4F33-B946-767AF4421032}"/>
          </ac:spMkLst>
        </pc:spChg>
        <pc:spChg chg="mod">
          <ac:chgData name="Juan Pablo Arango Velásquez" userId="8e51f2ec-ab35-4edc-81c0-6b8e11e28cbd" providerId="ADAL" clId="{85302751-8A67-4941-86CA-DCB11434A8EB}" dt="2021-05-11T22:22:40.022" v="3668" actId="1076"/>
          <ac:spMkLst>
            <pc:docMk/>
            <pc:sldMk cId="0" sldId="256"/>
            <ac:spMk id="202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22:22:42.440" v="3669" actId="478"/>
          <ac:spMkLst>
            <pc:docMk/>
            <pc:sldMk cId="0" sldId="256"/>
            <ac:spMk id="203" creationId="{00000000-0000-0000-0000-000000000000}"/>
          </ac:spMkLst>
        </pc:spChg>
      </pc:sldChg>
      <pc:sldChg chg="del">
        <pc:chgData name="Juan Pablo Arango Velásquez" userId="8e51f2ec-ab35-4edc-81c0-6b8e11e28cbd" providerId="ADAL" clId="{85302751-8A67-4941-86CA-DCB11434A8EB}" dt="2021-05-11T22:21:58.802" v="3639" actId="47"/>
        <pc:sldMkLst>
          <pc:docMk/>
          <pc:sldMk cId="0" sldId="258"/>
        </pc:sldMkLst>
      </pc:sldChg>
      <pc:sldChg chg="del">
        <pc:chgData name="Juan Pablo Arango Velásquez" userId="8e51f2ec-ab35-4edc-81c0-6b8e11e28cbd" providerId="ADAL" clId="{85302751-8A67-4941-86CA-DCB11434A8EB}" dt="2021-05-11T22:21:59.330" v="3640" actId="47"/>
        <pc:sldMkLst>
          <pc:docMk/>
          <pc:sldMk cId="0" sldId="259"/>
        </pc:sldMkLst>
      </pc:sldChg>
      <pc:sldChg chg="addSp delSp modSp mod ord modTransition modAnim modNotes">
        <pc:chgData name="Juan Pablo Arango Velásquez" userId="8e51f2ec-ab35-4edc-81c0-6b8e11e28cbd" providerId="ADAL" clId="{85302751-8A67-4941-86CA-DCB11434A8EB}" dt="2021-05-11T22:23:12.532" v="3677"/>
        <pc:sldMkLst>
          <pc:docMk/>
          <pc:sldMk cId="0" sldId="260"/>
        </pc:sldMkLst>
        <pc:spChg chg="add del mod">
          <ac:chgData name="Juan Pablo Arango Velásquez" userId="8e51f2ec-ab35-4edc-81c0-6b8e11e28cbd" providerId="ADAL" clId="{85302751-8A67-4941-86CA-DCB11434A8EB}" dt="2021-05-11T19:55:48.649" v="891" actId="478"/>
          <ac:spMkLst>
            <pc:docMk/>
            <pc:sldMk cId="0" sldId="260"/>
            <ac:spMk id="3" creationId="{46E016CF-8019-4757-8719-094D9DADC8C5}"/>
          </ac:spMkLst>
        </pc:spChg>
        <pc:spChg chg="add mod">
          <ac:chgData name="Juan Pablo Arango Velásquez" userId="8e51f2ec-ab35-4edc-81c0-6b8e11e28cbd" providerId="ADAL" clId="{85302751-8A67-4941-86CA-DCB11434A8EB}" dt="2021-05-11T19:55:27.643" v="867"/>
          <ac:spMkLst>
            <pc:docMk/>
            <pc:sldMk cId="0" sldId="260"/>
            <ac:spMk id="6" creationId="{7A92830F-8A97-4ABB-A484-641421E20AD6}"/>
          </ac:spMkLst>
        </pc:spChg>
        <pc:spChg chg="add mod">
          <ac:chgData name="Juan Pablo Arango Velásquez" userId="8e51f2ec-ab35-4edc-81c0-6b8e11e28cbd" providerId="ADAL" clId="{85302751-8A67-4941-86CA-DCB11434A8EB}" dt="2021-05-11T20:00:07.608" v="1204" actId="20577"/>
          <ac:spMkLst>
            <pc:docMk/>
            <pc:sldMk cId="0" sldId="260"/>
            <ac:spMk id="9" creationId="{696BD02D-BD80-48F9-AC51-0602F4BFD317}"/>
          </ac:spMkLst>
        </pc:spChg>
        <pc:spChg chg="add del mod">
          <ac:chgData name="Juan Pablo Arango Velásquez" userId="8e51f2ec-ab35-4edc-81c0-6b8e11e28cbd" providerId="ADAL" clId="{85302751-8A67-4941-86CA-DCB11434A8EB}" dt="2021-05-11T19:58:58.412" v="1099"/>
          <ac:spMkLst>
            <pc:docMk/>
            <pc:sldMk cId="0" sldId="260"/>
            <ac:spMk id="10" creationId="{982A78A7-0DD5-439E-9834-3F47945F90BA}"/>
          </ac:spMkLst>
        </pc:spChg>
        <pc:spChg chg="add mod">
          <ac:chgData name="Juan Pablo Arango Velásquez" userId="8e51f2ec-ab35-4edc-81c0-6b8e11e28cbd" providerId="ADAL" clId="{85302751-8A67-4941-86CA-DCB11434A8EB}" dt="2021-05-11T20:02:28.175" v="1257" actId="1076"/>
          <ac:spMkLst>
            <pc:docMk/>
            <pc:sldMk cId="0" sldId="260"/>
            <ac:spMk id="11" creationId="{D01CDFB9-EF6B-4C88-AD4E-17AA1A6C6589}"/>
          </ac:spMkLst>
        </pc:spChg>
        <pc:spChg chg="mod">
          <ac:chgData name="Juan Pablo Arango Velásquez" userId="8e51f2ec-ab35-4edc-81c0-6b8e11e28cbd" providerId="ADAL" clId="{85302751-8A67-4941-86CA-DCB11434A8EB}" dt="2021-05-11T19:58:40.490" v="1096" actId="1076"/>
          <ac:spMkLst>
            <pc:docMk/>
            <pc:sldMk cId="0" sldId="260"/>
            <ac:spMk id="254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19:59:59.580" v="1192" actId="207"/>
          <ac:spMkLst>
            <pc:docMk/>
            <pc:sldMk cId="0" sldId="260"/>
            <ac:spMk id="255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55:45.679" v="889" actId="478"/>
          <ac:spMkLst>
            <pc:docMk/>
            <pc:sldMk cId="0" sldId="260"/>
            <ac:spMk id="256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55:47.140" v="890" actId="478"/>
          <ac:spMkLst>
            <pc:docMk/>
            <pc:sldMk cId="0" sldId="260"/>
            <ac:spMk id="257" creationId="{00000000-0000-0000-0000-000000000000}"/>
          </ac:spMkLst>
        </pc:spChg>
        <pc:picChg chg="add mod modCrop">
          <ac:chgData name="Juan Pablo Arango Velásquez" userId="8e51f2ec-ab35-4edc-81c0-6b8e11e28cbd" providerId="ADAL" clId="{85302751-8A67-4941-86CA-DCB11434A8EB}" dt="2021-05-11T20:01:47.847" v="1237" actId="1076"/>
          <ac:picMkLst>
            <pc:docMk/>
            <pc:sldMk cId="0" sldId="260"/>
            <ac:picMk id="5" creationId="{FD6F89DE-FDF6-451B-82AE-46A2D4D1B0D3}"/>
          </ac:picMkLst>
        </pc:picChg>
        <pc:picChg chg="add mod modCrop">
          <ac:chgData name="Juan Pablo Arango Velásquez" userId="8e51f2ec-ab35-4edc-81c0-6b8e11e28cbd" providerId="ADAL" clId="{85302751-8A67-4941-86CA-DCB11434A8EB}" dt="2021-05-11T20:02:15.775" v="1253" actId="1076"/>
          <ac:picMkLst>
            <pc:docMk/>
            <pc:sldMk cId="0" sldId="260"/>
            <ac:picMk id="14" creationId="{256D6695-D5E8-45E4-9283-F6FBA6EE0230}"/>
          </ac:picMkLst>
        </pc:picChg>
      </pc:sldChg>
      <pc:sldChg chg="del">
        <pc:chgData name="Juan Pablo Arango Velásquez" userId="8e51f2ec-ab35-4edc-81c0-6b8e11e28cbd" providerId="ADAL" clId="{85302751-8A67-4941-86CA-DCB11434A8EB}" dt="2021-05-11T22:22:00.463" v="3641" actId="47"/>
        <pc:sldMkLst>
          <pc:docMk/>
          <pc:sldMk cId="0" sldId="261"/>
        </pc:sldMkLst>
      </pc:sldChg>
      <pc:sldChg chg="addSp delSp modSp mod ord modTransition modAnim modNotes">
        <pc:chgData name="Juan Pablo Arango Velásquez" userId="8e51f2ec-ab35-4edc-81c0-6b8e11e28cbd" providerId="ADAL" clId="{85302751-8A67-4941-86CA-DCB11434A8EB}" dt="2021-05-11T22:25:41.260" v="3710" actId="1076"/>
        <pc:sldMkLst>
          <pc:docMk/>
          <pc:sldMk cId="0" sldId="262"/>
        </pc:sldMkLst>
        <pc:spChg chg="add del mod">
          <ac:chgData name="Juan Pablo Arango Velásquez" userId="8e51f2ec-ab35-4edc-81c0-6b8e11e28cbd" providerId="ADAL" clId="{85302751-8A67-4941-86CA-DCB11434A8EB}" dt="2021-05-11T19:40:38.188" v="511" actId="478"/>
          <ac:spMkLst>
            <pc:docMk/>
            <pc:sldMk cId="0" sldId="262"/>
            <ac:spMk id="3" creationId="{5CBC7FCC-6592-4674-86A7-E1FAA9656787}"/>
          </ac:spMkLst>
        </pc:spChg>
        <pc:spChg chg="add mod">
          <ac:chgData name="Juan Pablo Arango Velásquez" userId="8e51f2ec-ab35-4edc-81c0-6b8e11e28cbd" providerId="ADAL" clId="{85302751-8A67-4941-86CA-DCB11434A8EB}" dt="2021-05-11T19:41:30.652" v="523" actId="1076"/>
          <ac:spMkLst>
            <pc:docMk/>
            <pc:sldMk cId="0" sldId="262"/>
            <ac:spMk id="29" creationId="{35F7356B-6E2F-485D-A83D-C89D97D277B9}"/>
          </ac:spMkLst>
        </pc:spChg>
        <pc:spChg chg="add mod">
          <ac:chgData name="Juan Pablo Arango Velásquez" userId="8e51f2ec-ab35-4edc-81c0-6b8e11e28cbd" providerId="ADAL" clId="{85302751-8A67-4941-86CA-DCB11434A8EB}" dt="2021-05-11T22:25:41.260" v="3710" actId="1076"/>
          <ac:spMkLst>
            <pc:docMk/>
            <pc:sldMk cId="0" sldId="262"/>
            <ac:spMk id="40" creationId="{289676FE-568A-4743-846B-949699F79A34}"/>
          </ac:spMkLst>
        </pc:spChg>
        <pc:spChg chg="add mod">
          <ac:chgData name="Juan Pablo Arango Velásquez" userId="8e51f2ec-ab35-4edc-81c0-6b8e11e28cbd" providerId="ADAL" clId="{85302751-8A67-4941-86CA-DCB11434A8EB}" dt="2021-05-11T19:52:45.327" v="859" actId="164"/>
          <ac:spMkLst>
            <pc:docMk/>
            <pc:sldMk cId="0" sldId="262"/>
            <ac:spMk id="41" creationId="{ABC035A0-4870-4780-B914-72037415FC6B}"/>
          </ac:spMkLst>
        </pc:spChg>
        <pc:spChg chg="add mod">
          <ac:chgData name="Juan Pablo Arango Velásquez" userId="8e51f2ec-ab35-4edc-81c0-6b8e11e28cbd" providerId="ADAL" clId="{85302751-8A67-4941-86CA-DCB11434A8EB}" dt="2021-05-11T19:52:45.327" v="859" actId="164"/>
          <ac:spMkLst>
            <pc:docMk/>
            <pc:sldMk cId="0" sldId="262"/>
            <ac:spMk id="42" creationId="{BB56E04D-6A85-4200-9591-D3F3451A9A04}"/>
          </ac:spMkLst>
        </pc:spChg>
        <pc:spChg chg="add mod">
          <ac:chgData name="Juan Pablo Arango Velásquez" userId="8e51f2ec-ab35-4edc-81c0-6b8e11e28cbd" providerId="ADAL" clId="{85302751-8A67-4941-86CA-DCB11434A8EB}" dt="2021-05-11T19:52:45.327" v="859" actId="164"/>
          <ac:spMkLst>
            <pc:docMk/>
            <pc:sldMk cId="0" sldId="262"/>
            <ac:spMk id="43" creationId="{46BA8340-333A-4703-82F8-BACCC0957CF7}"/>
          </ac:spMkLst>
        </pc:spChg>
        <pc:spChg chg="add mod">
          <ac:chgData name="Juan Pablo Arango Velásquez" userId="8e51f2ec-ab35-4edc-81c0-6b8e11e28cbd" providerId="ADAL" clId="{85302751-8A67-4941-86CA-DCB11434A8EB}" dt="2021-05-11T19:52:50.352" v="860" actId="164"/>
          <ac:spMkLst>
            <pc:docMk/>
            <pc:sldMk cId="0" sldId="262"/>
            <ac:spMk id="44" creationId="{7F150BAB-3BF0-4312-86F1-8B15485722D0}"/>
          </ac:spMkLst>
        </pc:spChg>
        <pc:spChg chg="del">
          <ac:chgData name="Juan Pablo Arango Velásquez" userId="8e51f2ec-ab35-4edc-81c0-6b8e11e28cbd" providerId="ADAL" clId="{85302751-8A67-4941-86CA-DCB11434A8EB}" dt="2021-05-11T19:40:35.661" v="509" actId="478"/>
          <ac:spMkLst>
            <pc:docMk/>
            <pc:sldMk cId="0" sldId="262"/>
            <ac:spMk id="289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02.265" v="537" actId="478"/>
          <ac:spMkLst>
            <pc:docMk/>
            <pc:sldMk cId="0" sldId="262"/>
            <ac:spMk id="291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03.787" v="538" actId="478"/>
          <ac:spMkLst>
            <pc:docMk/>
            <pc:sldMk cId="0" sldId="262"/>
            <ac:spMk id="292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05.264" v="539" actId="478"/>
          <ac:spMkLst>
            <pc:docMk/>
            <pc:sldMk cId="0" sldId="262"/>
            <ac:spMk id="293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28.252" v="553" actId="478"/>
          <ac:spMkLst>
            <pc:docMk/>
            <pc:sldMk cId="0" sldId="262"/>
            <ac:spMk id="295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23.316" v="551" actId="478"/>
          <ac:spMkLst>
            <pc:docMk/>
            <pc:sldMk cId="0" sldId="262"/>
            <ac:spMk id="296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25.804" v="552" actId="478"/>
          <ac:spMkLst>
            <pc:docMk/>
            <pc:sldMk cId="0" sldId="262"/>
            <ac:spMk id="297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21.166" v="550" actId="478"/>
          <ac:spMkLst>
            <pc:docMk/>
            <pc:sldMk cId="0" sldId="262"/>
            <ac:spMk id="299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19:49:35.338" v="671" actId="1076"/>
          <ac:spMkLst>
            <pc:docMk/>
            <pc:sldMk cId="0" sldId="262"/>
            <ac:spMk id="300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33.208" v="555" actId="478"/>
          <ac:spMkLst>
            <pc:docMk/>
            <pc:sldMk cId="0" sldId="262"/>
            <ac:spMk id="301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9:09.786" v="632" actId="478"/>
          <ac:spMkLst>
            <pc:docMk/>
            <pc:sldMk cId="0" sldId="262"/>
            <ac:spMk id="302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22:24:41.550" v="3697" actId="122"/>
          <ac:spMkLst>
            <pc:docMk/>
            <pc:sldMk cId="0" sldId="262"/>
            <ac:spMk id="303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22:24:32.741" v="3692" actId="403"/>
          <ac:spMkLst>
            <pc:docMk/>
            <pc:sldMk cId="0" sldId="262"/>
            <ac:spMk id="304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9:11.681" v="633" actId="478"/>
          <ac:spMkLst>
            <pc:docMk/>
            <pc:sldMk cId="0" sldId="262"/>
            <ac:spMk id="305" creationId="{00000000-0000-0000-0000-000000000000}"/>
          </ac:spMkLst>
        </pc:spChg>
        <pc:spChg chg="del mod">
          <ac:chgData name="Juan Pablo Arango Velásquez" userId="8e51f2ec-ab35-4edc-81c0-6b8e11e28cbd" providerId="ADAL" clId="{85302751-8A67-4941-86CA-DCB11434A8EB}" dt="2021-05-11T19:49:12.735" v="635" actId="478"/>
          <ac:spMkLst>
            <pc:docMk/>
            <pc:sldMk cId="0" sldId="262"/>
            <ac:spMk id="306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9:13.867" v="636" actId="478"/>
          <ac:spMkLst>
            <pc:docMk/>
            <pc:sldMk cId="0" sldId="262"/>
            <ac:spMk id="307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06.955" v="541" actId="478"/>
          <ac:spMkLst>
            <pc:docMk/>
            <pc:sldMk cId="0" sldId="262"/>
            <ac:spMk id="308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06.222" v="540" actId="478"/>
          <ac:spMkLst>
            <pc:docMk/>
            <pc:sldMk cId="0" sldId="262"/>
            <ac:spMk id="309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08.552" v="543" actId="478"/>
          <ac:spMkLst>
            <pc:docMk/>
            <pc:sldMk cId="0" sldId="262"/>
            <ac:spMk id="310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07.699" v="542" actId="478"/>
          <ac:spMkLst>
            <pc:docMk/>
            <pc:sldMk cId="0" sldId="262"/>
            <ac:spMk id="311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10.399" v="545" actId="478"/>
          <ac:spMkLst>
            <pc:docMk/>
            <pc:sldMk cId="0" sldId="262"/>
            <ac:spMk id="312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44:09.399" v="544" actId="478"/>
          <ac:spMkLst>
            <pc:docMk/>
            <pc:sldMk cId="0" sldId="262"/>
            <ac:spMk id="313" creationId="{00000000-0000-0000-0000-000000000000}"/>
          </ac:spMkLst>
        </pc:spChg>
        <pc:grpChg chg="add mod">
          <ac:chgData name="Juan Pablo Arango Velásquez" userId="8e51f2ec-ab35-4edc-81c0-6b8e11e28cbd" providerId="ADAL" clId="{85302751-8A67-4941-86CA-DCB11434A8EB}" dt="2021-05-11T19:52:45.327" v="859" actId="164"/>
          <ac:grpSpMkLst>
            <pc:docMk/>
            <pc:sldMk cId="0" sldId="262"/>
            <ac:grpSpMk id="9" creationId="{35341E51-7372-4B13-9D26-2BC4553530E1}"/>
          </ac:grpSpMkLst>
        </pc:grpChg>
        <pc:grpChg chg="add mod">
          <ac:chgData name="Juan Pablo Arango Velásquez" userId="8e51f2ec-ab35-4edc-81c0-6b8e11e28cbd" providerId="ADAL" clId="{85302751-8A67-4941-86CA-DCB11434A8EB}" dt="2021-05-11T19:52:50.352" v="860" actId="164"/>
          <ac:grpSpMkLst>
            <pc:docMk/>
            <pc:sldMk cId="0" sldId="262"/>
            <ac:grpSpMk id="10" creationId="{2CD2F97C-5FA3-40ED-842C-3E90B5BB9616}"/>
          </ac:grpSpMkLst>
        </pc:grpChg>
        <pc:grpChg chg="add del mod">
          <ac:chgData name="Juan Pablo Arango Velásquez" userId="8e51f2ec-ab35-4edc-81c0-6b8e11e28cbd" providerId="ADAL" clId="{85302751-8A67-4941-86CA-DCB11434A8EB}" dt="2021-05-11T19:48:49.906" v="631" actId="1076"/>
          <ac:grpSpMkLst>
            <pc:docMk/>
            <pc:sldMk cId="0" sldId="262"/>
            <ac:grpSpMk id="290" creationId="{00000000-0000-0000-0000-000000000000}"/>
          </ac:grpSpMkLst>
        </pc:grpChg>
        <pc:picChg chg="add mod modCrop">
          <ac:chgData name="Juan Pablo Arango Velásquez" userId="8e51f2ec-ab35-4edc-81c0-6b8e11e28cbd" providerId="ADAL" clId="{85302751-8A67-4941-86CA-DCB11434A8EB}" dt="2021-05-11T19:47:14.282" v="604" actId="1076"/>
          <ac:picMkLst>
            <pc:docMk/>
            <pc:sldMk cId="0" sldId="262"/>
            <ac:picMk id="5" creationId="{C9062C13-8A31-404A-83A3-5D0A1DCF9253}"/>
          </ac:picMkLst>
        </pc:picChg>
        <pc:picChg chg="add del">
          <ac:chgData name="Juan Pablo Arango Velásquez" userId="8e51f2ec-ab35-4edc-81c0-6b8e11e28cbd" providerId="ADAL" clId="{85302751-8A67-4941-86CA-DCB11434A8EB}" dt="2021-05-11T19:44:49.036" v="560" actId="478"/>
          <ac:picMkLst>
            <pc:docMk/>
            <pc:sldMk cId="0" sldId="262"/>
            <ac:picMk id="6" creationId="{3D480562-C4CB-40F2-9090-69E448A3661D}"/>
          </ac:picMkLst>
        </pc:picChg>
        <pc:picChg chg="add mod modCrop">
          <ac:chgData name="Juan Pablo Arango Velásquez" userId="8e51f2ec-ab35-4edc-81c0-6b8e11e28cbd" providerId="ADAL" clId="{85302751-8A67-4941-86CA-DCB11434A8EB}" dt="2021-05-11T19:50:18.706" v="731" actId="1076"/>
          <ac:picMkLst>
            <pc:docMk/>
            <pc:sldMk cId="0" sldId="262"/>
            <ac:picMk id="8" creationId="{729B7463-F210-47BD-AB6F-87255A5DE069}"/>
          </ac:picMkLst>
        </pc:picChg>
        <pc:picChg chg="add del mod">
          <ac:chgData name="Juan Pablo Arango Velásquez" userId="8e51f2ec-ab35-4edc-81c0-6b8e11e28cbd" providerId="ADAL" clId="{85302751-8A67-4941-86CA-DCB11434A8EB}" dt="2021-05-11T19:44:45.605" v="558" actId="478"/>
          <ac:picMkLst>
            <pc:docMk/>
            <pc:sldMk cId="0" sldId="262"/>
            <ac:picMk id="32" creationId="{ECC90DE6-9033-4B14-9EAD-71AB4B103925}"/>
          </ac:picMkLst>
        </pc:picChg>
        <pc:picChg chg="add mod modCrop">
          <ac:chgData name="Juan Pablo Arango Velásquez" userId="8e51f2ec-ab35-4edc-81c0-6b8e11e28cbd" providerId="ADAL" clId="{85302751-8A67-4941-86CA-DCB11434A8EB}" dt="2021-05-11T19:52:45.327" v="859" actId="164"/>
          <ac:picMkLst>
            <pc:docMk/>
            <pc:sldMk cId="0" sldId="262"/>
            <ac:picMk id="36" creationId="{0B66DE4F-6A8F-49BA-9C55-31F7D964C4E9}"/>
          </ac:picMkLst>
        </pc:picChg>
        <pc:picChg chg="add mod modCrop">
          <ac:chgData name="Juan Pablo Arango Velásquez" userId="8e51f2ec-ab35-4edc-81c0-6b8e11e28cbd" providerId="ADAL" clId="{85302751-8A67-4941-86CA-DCB11434A8EB}" dt="2021-05-11T19:52:45.327" v="859" actId="164"/>
          <ac:picMkLst>
            <pc:docMk/>
            <pc:sldMk cId="0" sldId="262"/>
            <ac:picMk id="37" creationId="{43182F5D-7B38-4615-B52D-92434767D280}"/>
          </ac:picMkLst>
        </pc:picChg>
        <pc:picChg chg="add mod modCrop">
          <ac:chgData name="Juan Pablo Arango Velásquez" userId="8e51f2ec-ab35-4edc-81c0-6b8e11e28cbd" providerId="ADAL" clId="{85302751-8A67-4941-86CA-DCB11434A8EB}" dt="2021-05-11T19:52:45.327" v="859" actId="164"/>
          <ac:picMkLst>
            <pc:docMk/>
            <pc:sldMk cId="0" sldId="262"/>
            <ac:picMk id="38" creationId="{FCF0D6FD-3CA2-4EFC-8E08-E834F8A67AA5}"/>
          </ac:picMkLst>
        </pc:picChg>
        <pc:picChg chg="add mod modCrop">
          <ac:chgData name="Juan Pablo Arango Velásquez" userId="8e51f2ec-ab35-4edc-81c0-6b8e11e28cbd" providerId="ADAL" clId="{85302751-8A67-4941-86CA-DCB11434A8EB}" dt="2021-05-11T19:52:50.352" v="860" actId="164"/>
          <ac:picMkLst>
            <pc:docMk/>
            <pc:sldMk cId="0" sldId="262"/>
            <ac:picMk id="39" creationId="{F7D3EE88-DA8D-4ADE-8A67-D11DBD16E3CE}"/>
          </ac:picMkLst>
        </pc:picChg>
      </pc:sldChg>
      <pc:sldChg chg="modTransition">
        <pc:chgData name="Juan Pablo Arango Velásquez" userId="8e51f2ec-ab35-4edc-81c0-6b8e11e28cbd" providerId="ADAL" clId="{85302751-8A67-4941-86CA-DCB11434A8EB}" dt="2021-05-11T22:22:53.316" v="3672"/>
        <pc:sldMkLst>
          <pc:docMk/>
          <pc:sldMk cId="0" sldId="263"/>
        </pc:sldMkLst>
      </pc:sldChg>
      <pc:sldChg chg="modSp del mod ord modNotes">
        <pc:chgData name="Juan Pablo Arango Velásquez" userId="8e51f2ec-ab35-4edc-81c0-6b8e11e28cbd" providerId="ADAL" clId="{85302751-8A67-4941-86CA-DCB11434A8EB}" dt="2021-05-11T22:21:47.163" v="3633" actId="47"/>
        <pc:sldMkLst>
          <pc:docMk/>
          <pc:sldMk cId="0" sldId="264"/>
        </pc:sldMkLst>
        <pc:spChg chg="mod">
          <ac:chgData name="Juan Pablo Arango Velásquez" userId="8e51f2ec-ab35-4edc-81c0-6b8e11e28cbd" providerId="ADAL" clId="{85302751-8A67-4941-86CA-DCB11434A8EB}" dt="2021-05-11T19:36:49.095" v="343" actId="20577"/>
          <ac:spMkLst>
            <pc:docMk/>
            <pc:sldMk cId="0" sldId="264"/>
            <ac:spMk id="335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19:36:56.152" v="344" actId="1076"/>
          <ac:spMkLst>
            <pc:docMk/>
            <pc:sldMk cId="0" sldId="264"/>
            <ac:spMk id="355" creationId="{00000000-0000-0000-0000-000000000000}"/>
          </ac:spMkLst>
        </pc:spChg>
      </pc:sldChg>
      <pc:sldChg chg="del">
        <pc:chgData name="Juan Pablo Arango Velásquez" userId="8e51f2ec-ab35-4edc-81c0-6b8e11e28cbd" providerId="ADAL" clId="{85302751-8A67-4941-86CA-DCB11434A8EB}" dt="2021-05-11T22:22:01.525" v="3642" actId="47"/>
        <pc:sldMkLst>
          <pc:docMk/>
          <pc:sldMk cId="0" sldId="265"/>
        </pc:sldMkLst>
      </pc:sldChg>
      <pc:sldChg chg="del">
        <pc:chgData name="Juan Pablo Arango Velásquez" userId="8e51f2ec-ab35-4edc-81c0-6b8e11e28cbd" providerId="ADAL" clId="{85302751-8A67-4941-86CA-DCB11434A8EB}" dt="2021-05-11T22:22:02.376" v="3643" actId="47"/>
        <pc:sldMkLst>
          <pc:docMk/>
          <pc:sldMk cId="0" sldId="266"/>
        </pc:sldMkLst>
      </pc:sldChg>
      <pc:sldChg chg="modTransition">
        <pc:chgData name="Juan Pablo Arango Velásquez" userId="8e51f2ec-ab35-4edc-81c0-6b8e11e28cbd" providerId="ADAL" clId="{85302751-8A67-4941-86CA-DCB11434A8EB}" dt="2021-05-11T22:22:52.148" v="3671"/>
        <pc:sldMkLst>
          <pc:docMk/>
          <pc:sldMk cId="0" sldId="267"/>
        </pc:sldMkLst>
      </pc:sldChg>
      <pc:sldChg chg="modSp del mod ord modNotes">
        <pc:chgData name="Juan Pablo Arango Velásquez" userId="8e51f2ec-ab35-4edc-81c0-6b8e11e28cbd" providerId="ADAL" clId="{85302751-8A67-4941-86CA-DCB11434A8EB}" dt="2021-05-11T22:21:54.672" v="3635" actId="47"/>
        <pc:sldMkLst>
          <pc:docMk/>
          <pc:sldMk cId="0" sldId="268"/>
        </pc:sldMkLst>
        <pc:spChg chg="mod">
          <ac:chgData name="Juan Pablo Arango Velásquez" userId="8e51f2ec-ab35-4edc-81c0-6b8e11e28cbd" providerId="ADAL" clId="{85302751-8A67-4941-86CA-DCB11434A8EB}" dt="2021-05-11T19:37:20.925" v="376" actId="1076"/>
          <ac:spMkLst>
            <pc:docMk/>
            <pc:sldMk cId="0" sldId="268"/>
            <ac:spMk id="568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19:37:49.581" v="413" actId="1076"/>
          <ac:spMkLst>
            <pc:docMk/>
            <pc:sldMk cId="0" sldId="268"/>
            <ac:spMk id="569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19:37:56.757" v="414" actId="1076"/>
          <ac:spMkLst>
            <pc:docMk/>
            <pc:sldMk cId="0" sldId="268"/>
            <ac:spMk id="570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19:38:42.399" v="459" actId="14100"/>
          <ac:spMkLst>
            <pc:docMk/>
            <pc:sldMk cId="0" sldId="268"/>
            <ac:spMk id="571" creationId="{00000000-0000-0000-0000-000000000000}"/>
          </ac:spMkLst>
        </pc:spChg>
      </pc:sldChg>
      <pc:sldChg chg="del">
        <pc:chgData name="Juan Pablo Arango Velásquez" userId="8e51f2ec-ab35-4edc-81c0-6b8e11e28cbd" providerId="ADAL" clId="{85302751-8A67-4941-86CA-DCB11434A8EB}" dt="2021-05-11T22:22:03.110" v="3644" actId="47"/>
        <pc:sldMkLst>
          <pc:docMk/>
          <pc:sldMk cId="0" sldId="269"/>
        </pc:sldMkLst>
      </pc:sldChg>
      <pc:sldChg chg="del">
        <pc:chgData name="Juan Pablo Arango Velásquez" userId="8e51f2ec-ab35-4edc-81c0-6b8e11e28cbd" providerId="ADAL" clId="{85302751-8A67-4941-86CA-DCB11434A8EB}" dt="2021-05-11T22:22:03.831" v="3645" actId="47"/>
        <pc:sldMkLst>
          <pc:docMk/>
          <pc:sldMk cId="0" sldId="270"/>
        </pc:sldMkLst>
      </pc:sldChg>
      <pc:sldChg chg="addSp modSp mod modTransition modAnim">
        <pc:chgData name="Juan Pablo Arango Velásquez" userId="8e51f2ec-ab35-4edc-81c0-6b8e11e28cbd" providerId="ADAL" clId="{85302751-8A67-4941-86CA-DCB11434A8EB}" dt="2021-05-11T22:22:56.436" v="3673"/>
        <pc:sldMkLst>
          <pc:docMk/>
          <pc:sldMk cId="0" sldId="271"/>
        </pc:sldMkLst>
        <pc:spChg chg="mod">
          <ac:chgData name="Juan Pablo Arango Velásquez" userId="8e51f2ec-ab35-4edc-81c0-6b8e11e28cbd" providerId="ADAL" clId="{85302751-8A67-4941-86CA-DCB11434A8EB}" dt="2021-05-11T17:59:45.011" v="0" actId="122"/>
          <ac:spMkLst>
            <pc:docMk/>
            <pc:sldMk cId="0" sldId="271"/>
            <ac:spMk id="51" creationId="{006701FE-B842-4A5A-BF45-6CC26F537157}"/>
          </ac:spMkLst>
        </pc:spChg>
        <pc:spChg chg="add mod">
          <ac:chgData name="Juan Pablo Arango Velásquez" userId="8e51f2ec-ab35-4edc-81c0-6b8e11e28cbd" providerId="ADAL" clId="{85302751-8A67-4941-86CA-DCB11434A8EB}" dt="2021-05-11T18:00:44.915" v="36" actId="1076"/>
          <ac:spMkLst>
            <pc:docMk/>
            <pc:sldMk cId="0" sldId="271"/>
            <ac:spMk id="52" creationId="{44D62664-AE36-4CA1-B0D3-342737C696C1}"/>
          </ac:spMkLst>
        </pc:spChg>
        <pc:spChg chg="add mod">
          <ac:chgData name="Juan Pablo Arango Velásquez" userId="8e51f2ec-ab35-4edc-81c0-6b8e11e28cbd" providerId="ADAL" clId="{85302751-8A67-4941-86CA-DCB11434A8EB}" dt="2021-05-11T18:00:32.260" v="32" actId="20577"/>
          <ac:spMkLst>
            <pc:docMk/>
            <pc:sldMk cId="0" sldId="271"/>
            <ac:spMk id="53" creationId="{082E9620-F62A-4DB0-B150-945B1E55D659}"/>
          </ac:spMkLst>
        </pc:spChg>
        <pc:spChg chg="mod">
          <ac:chgData name="Juan Pablo Arango Velásquez" userId="8e51f2ec-ab35-4edc-81c0-6b8e11e28cbd" providerId="ADAL" clId="{85302751-8A67-4941-86CA-DCB11434A8EB}" dt="2021-05-11T18:01:00.720" v="72" actId="1076"/>
          <ac:spMkLst>
            <pc:docMk/>
            <pc:sldMk cId="0" sldId="271"/>
            <ac:spMk id="606" creationId="{00000000-0000-0000-0000-000000000000}"/>
          </ac:spMkLst>
        </pc:spChg>
        <pc:picChg chg="mod">
          <ac:chgData name="Juan Pablo Arango Velásquez" userId="8e51f2ec-ab35-4edc-81c0-6b8e11e28cbd" providerId="ADAL" clId="{85302751-8A67-4941-86CA-DCB11434A8EB}" dt="2021-05-11T18:01:05.980" v="74" actId="1076"/>
          <ac:picMkLst>
            <pc:docMk/>
            <pc:sldMk cId="0" sldId="271"/>
            <ac:picMk id="3" creationId="{380C721E-03AC-4B57-BF0F-207014F15104}"/>
          </ac:picMkLst>
        </pc:picChg>
        <pc:picChg chg="mod">
          <ac:chgData name="Juan Pablo Arango Velásquez" userId="8e51f2ec-ab35-4edc-81c0-6b8e11e28cbd" providerId="ADAL" clId="{85302751-8A67-4941-86CA-DCB11434A8EB}" dt="2021-05-11T18:01:04.650" v="73" actId="1076"/>
          <ac:picMkLst>
            <pc:docMk/>
            <pc:sldMk cId="0" sldId="271"/>
            <ac:picMk id="42" creationId="{609F0F7F-1E20-4BD8-9F72-4BF9779A5343}"/>
          </ac:picMkLst>
        </pc:picChg>
        <pc:picChg chg="mod">
          <ac:chgData name="Juan Pablo Arango Velásquez" userId="8e51f2ec-ab35-4edc-81c0-6b8e11e28cbd" providerId="ADAL" clId="{85302751-8A67-4941-86CA-DCB11434A8EB}" dt="2021-05-11T18:01:08.400" v="76" actId="1076"/>
          <ac:picMkLst>
            <pc:docMk/>
            <pc:sldMk cId="0" sldId="271"/>
            <ac:picMk id="43" creationId="{49B72320-DACE-4D5C-A3A7-8C4B0BF4AEFE}"/>
          </ac:picMkLst>
        </pc:picChg>
        <pc:picChg chg="mod">
          <ac:chgData name="Juan Pablo Arango Velásquez" userId="8e51f2ec-ab35-4edc-81c0-6b8e11e28cbd" providerId="ADAL" clId="{85302751-8A67-4941-86CA-DCB11434A8EB}" dt="2021-05-11T17:59:47.920" v="1" actId="1076"/>
          <ac:picMkLst>
            <pc:docMk/>
            <pc:sldMk cId="0" sldId="271"/>
            <ac:picMk id="44" creationId="{48F60A87-8A11-475D-A08F-10A0BC4B3BFB}"/>
          </ac:picMkLst>
        </pc:picChg>
        <pc:picChg chg="mod">
          <ac:chgData name="Juan Pablo Arango Velásquez" userId="8e51f2ec-ab35-4edc-81c0-6b8e11e28cbd" providerId="ADAL" clId="{85302751-8A67-4941-86CA-DCB11434A8EB}" dt="2021-05-11T18:00:40.160" v="35" actId="1076"/>
          <ac:picMkLst>
            <pc:docMk/>
            <pc:sldMk cId="0" sldId="271"/>
            <ac:picMk id="45" creationId="{84CA83DA-9C67-44F9-B70D-EC82AC49416B}"/>
          </ac:picMkLst>
        </pc:picChg>
        <pc:picChg chg="mod">
          <ac:chgData name="Juan Pablo Arango Velásquez" userId="8e51f2ec-ab35-4edc-81c0-6b8e11e28cbd" providerId="ADAL" clId="{85302751-8A67-4941-86CA-DCB11434A8EB}" dt="2021-05-11T18:01:07.150" v="75" actId="1076"/>
          <ac:picMkLst>
            <pc:docMk/>
            <pc:sldMk cId="0" sldId="271"/>
            <ac:picMk id="46" creationId="{E77D9364-8452-41B7-B3E8-1E85AB3167AF}"/>
          </ac:picMkLst>
        </pc:picChg>
        <pc:picChg chg="mod">
          <ac:chgData name="Juan Pablo Arango Velásquez" userId="8e51f2ec-ab35-4edc-81c0-6b8e11e28cbd" providerId="ADAL" clId="{85302751-8A67-4941-86CA-DCB11434A8EB}" dt="2021-05-11T18:00:34.970" v="33" actId="1076"/>
          <ac:picMkLst>
            <pc:docMk/>
            <pc:sldMk cId="0" sldId="271"/>
            <ac:picMk id="47" creationId="{1AFDBFE1-1B74-475B-9653-FB3192397621}"/>
          </ac:picMkLst>
        </pc:picChg>
      </pc:sldChg>
      <pc:sldChg chg="del">
        <pc:chgData name="Juan Pablo Arango Velásquez" userId="8e51f2ec-ab35-4edc-81c0-6b8e11e28cbd" providerId="ADAL" clId="{85302751-8A67-4941-86CA-DCB11434A8EB}" dt="2021-05-11T22:22:04.548" v="3646" actId="47"/>
        <pc:sldMkLst>
          <pc:docMk/>
          <pc:sldMk cId="0" sldId="272"/>
        </pc:sldMkLst>
      </pc:sldChg>
      <pc:sldChg chg="del">
        <pc:chgData name="Juan Pablo Arango Velásquez" userId="8e51f2ec-ab35-4edc-81c0-6b8e11e28cbd" providerId="ADAL" clId="{85302751-8A67-4941-86CA-DCB11434A8EB}" dt="2021-05-11T22:22:05.241" v="3647" actId="47"/>
        <pc:sldMkLst>
          <pc:docMk/>
          <pc:sldMk cId="0" sldId="273"/>
        </pc:sldMkLst>
      </pc:sldChg>
      <pc:sldChg chg="del">
        <pc:chgData name="Juan Pablo Arango Velásquez" userId="8e51f2ec-ab35-4edc-81c0-6b8e11e28cbd" providerId="ADAL" clId="{85302751-8A67-4941-86CA-DCB11434A8EB}" dt="2021-05-11T22:22:06.012" v="3648" actId="47"/>
        <pc:sldMkLst>
          <pc:docMk/>
          <pc:sldMk cId="0" sldId="274"/>
        </pc:sldMkLst>
      </pc:sldChg>
      <pc:sldChg chg="del">
        <pc:chgData name="Juan Pablo Arango Velásquez" userId="8e51f2ec-ab35-4edc-81c0-6b8e11e28cbd" providerId="ADAL" clId="{85302751-8A67-4941-86CA-DCB11434A8EB}" dt="2021-05-11T22:22:06.423" v="3649" actId="47"/>
        <pc:sldMkLst>
          <pc:docMk/>
          <pc:sldMk cId="0" sldId="275"/>
        </pc:sldMkLst>
      </pc:sldChg>
      <pc:sldChg chg="del">
        <pc:chgData name="Juan Pablo Arango Velásquez" userId="8e51f2ec-ab35-4edc-81c0-6b8e11e28cbd" providerId="ADAL" clId="{85302751-8A67-4941-86CA-DCB11434A8EB}" dt="2021-05-11T22:22:07.012" v="3650" actId="47"/>
        <pc:sldMkLst>
          <pc:docMk/>
          <pc:sldMk cId="0" sldId="276"/>
        </pc:sldMkLst>
      </pc:sldChg>
      <pc:sldChg chg="add del">
        <pc:chgData name="Juan Pablo Arango Velásquez" userId="8e51f2ec-ab35-4edc-81c0-6b8e11e28cbd" providerId="ADAL" clId="{85302751-8A67-4941-86CA-DCB11434A8EB}" dt="2021-05-11T22:21:41.650" v="3632" actId="47"/>
        <pc:sldMkLst>
          <pc:docMk/>
          <pc:sldMk cId="0" sldId="277"/>
        </pc:sldMkLst>
      </pc:sldChg>
      <pc:sldChg chg="modTransition">
        <pc:chgData name="Juan Pablo Arango Velásquez" userId="8e51f2ec-ab35-4edc-81c0-6b8e11e28cbd" providerId="ADAL" clId="{85302751-8A67-4941-86CA-DCB11434A8EB}" dt="2021-05-11T22:22:48.460" v="3670"/>
        <pc:sldMkLst>
          <pc:docMk/>
          <pc:sldMk cId="0" sldId="278"/>
        </pc:sldMkLst>
      </pc:sldChg>
      <pc:sldChg chg="add del">
        <pc:chgData name="Juan Pablo Arango Velásquez" userId="8e51f2ec-ab35-4edc-81c0-6b8e11e28cbd" providerId="ADAL" clId="{85302751-8A67-4941-86CA-DCB11434A8EB}" dt="2021-05-11T22:21:37.158" v="3627" actId="47"/>
        <pc:sldMkLst>
          <pc:docMk/>
          <pc:sldMk cId="0" sldId="279"/>
        </pc:sldMkLst>
      </pc:sldChg>
      <pc:sldChg chg="addSp delSp modSp add del mod">
        <pc:chgData name="Juan Pablo Arango Velásquez" userId="8e51f2ec-ab35-4edc-81c0-6b8e11e28cbd" providerId="ADAL" clId="{85302751-8A67-4941-86CA-DCB11434A8EB}" dt="2021-05-11T22:22:23.722" v="3667" actId="20577"/>
        <pc:sldMkLst>
          <pc:docMk/>
          <pc:sldMk cId="0" sldId="280"/>
        </pc:sldMkLst>
        <pc:spChg chg="add del mod">
          <ac:chgData name="Juan Pablo Arango Velásquez" userId="8e51f2ec-ab35-4edc-81c0-6b8e11e28cbd" providerId="ADAL" clId="{85302751-8A67-4941-86CA-DCB11434A8EB}" dt="2021-05-11T22:22:15.738" v="3655" actId="478"/>
          <ac:spMkLst>
            <pc:docMk/>
            <pc:sldMk cId="0" sldId="280"/>
            <ac:spMk id="3" creationId="{05B2B4E4-4328-4C97-A1FA-EBF832BCF65D}"/>
          </ac:spMkLst>
        </pc:spChg>
        <pc:spChg chg="mod">
          <ac:chgData name="Juan Pablo Arango Velásquez" userId="8e51f2ec-ab35-4edc-81c0-6b8e11e28cbd" providerId="ADAL" clId="{85302751-8A67-4941-86CA-DCB11434A8EB}" dt="2021-05-11T22:22:23.722" v="3667" actId="20577"/>
          <ac:spMkLst>
            <pc:docMk/>
            <pc:sldMk cId="0" sldId="280"/>
            <ac:spMk id="1019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22:22:12.715" v="3651" actId="478"/>
          <ac:spMkLst>
            <pc:docMk/>
            <pc:sldMk cId="0" sldId="280"/>
            <ac:spMk id="1020" creationId="{00000000-0000-0000-0000-000000000000}"/>
          </ac:spMkLst>
        </pc:spChg>
        <pc:grpChg chg="del">
          <ac:chgData name="Juan Pablo Arango Velásquez" userId="8e51f2ec-ab35-4edc-81c0-6b8e11e28cbd" providerId="ADAL" clId="{85302751-8A67-4941-86CA-DCB11434A8EB}" dt="2021-05-11T22:22:14.094" v="3653" actId="478"/>
          <ac:grpSpMkLst>
            <pc:docMk/>
            <pc:sldMk cId="0" sldId="280"/>
            <ac:grpSpMk id="1021" creationId="{00000000-0000-0000-0000-000000000000}"/>
          </ac:grpSpMkLst>
        </pc:grpChg>
        <pc:grpChg chg="del">
          <ac:chgData name="Juan Pablo Arango Velásquez" userId="8e51f2ec-ab35-4edc-81c0-6b8e11e28cbd" providerId="ADAL" clId="{85302751-8A67-4941-86CA-DCB11434A8EB}" dt="2021-05-11T22:22:13.588" v="3652" actId="478"/>
          <ac:grpSpMkLst>
            <pc:docMk/>
            <pc:sldMk cId="0" sldId="280"/>
            <ac:grpSpMk id="1027" creationId="{00000000-0000-0000-0000-000000000000}"/>
          </ac:grpSpMkLst>
        </pc:grpChg>
        <pc:grpChg chg="del">
          <ac:chgData name="Juan Pablo Arango Velásquez" userId="8e51f2ec-ab35-4edc-81c0-6b8e11e28cbd" providerId="ADAL" clId="{85302751-8A67-4941-86CA-DCB11434A8EB}" dt="2021-05-11T22:22:14.559" v="3654" actId="478"/>
          <ac:grpSpMkLst>
            <pc:docMk/>
            <pc:sldMk cId="0" sldId="280"/>
            <ac:grpSpMk id="1033" creationId="{00000000-0000-0000-0000-000000000000}"/>
          </ac:grpSpMkLst>
        </pc:grpChg>
      </pc:sldChg>
      <pc:sldChg chg="add del">
        <pc:chgData name="Juan Pablo Arango Velásquez" userId="8e51f2ec-ab35-4edc-81c0-6b8e11e28cbd" providerId="ADAL" clId="{85302751-8A67-4941-86CA-DCB11434A8EB}" dt="2021-05-11T22:21:36.214" v="3626" actId="47"/>
        <pc:sldMkLst>
          <pc:docMk/>
          <pc:sldMk cId="0" sldId="281"/>
        </pc:sldMkLst>
      </pc:sldChg>
      <pc:sldChg chg="del">
        <pc:chgData name="Juan Pablo Arango Velásquez" userId="8e51f2ec-ab35-4edc-81c0-6b8e11e28cbd" providerId="ADAL" clId="{85302751-8A67-4941-86CA-DCB11434A8EB}" dt="2021-05-11T22:21:25.866" v="3619" actId="47"/>
        <pc:sldMkLst>
          <pc:docMk/>
          <pc:sldMk cId="0" sldId="282"/>
        </pc:sldMkLst>
      </pc:sldChg>
      <pc:sldChg chg="del">
        <pc:chgData name="Juan Pablo Arango Velásquez" userId="8e51f2ec-ab35-4edc-81c0-6b8e11e28cbd" providerId="ADAL" clId="{85302751-8A67-4941-86CA-DCB11434A8EB}" dt="2021-05-11T22:21:25.330" v="3618" actId="47"/>
        <pc:sldMkLst>
          <pc:docMk/>
          <pc:sldMk cId="0" sldId="283"/>
        </pc:sldMkLst>
      </pc:sldChg>
      <pc:sldChg chg="del">
        <pc:chgData name="Juan Pablo Arango Velásquez" userId="8e51f2ec-ab35-4edc-81c0-6b8e11e28cbd" providerId="ADAL" clId="{85302751-8A67-4941-86CA-DCB11434A8EB}" dt="2021-05-11T22:21:23.025" v="3617" actId="47"/>
        <pc:sldMkLst>
          <pc:docMk/>
          <pc:sldMk cId="0" sldId="284"/>
        </pc:sldMkLst>
      </pc:sldChg>
      <pc:sldChg chg="del">
        <pc:chgData name="Juan Pablo Arango Velásquez" userId="8e51f2ec-ab35-4edc-81c0-6b8e11e28cbd" providerId="ADAL" clId="{85302751-8A67-4941-86CA-DCB11434A8EB}" dt="2021-05-11T22:21:22.541" v="3616" actId="47"/>
        <pc:sldMkLst>
          <pc:docMk/>
          <pc:sldMk cId="0" sldId="285"/>
        </pc:sldMkLst>
      </pc:sldChg>
      <pc:sldChg chg="del">
        <pc:chgData name="Juan Pablo Arango Velásquez" userId="8e51f2ec-ab35-4edc-81c0-6b8e11e28cbd" providerId="ADAL" clId="{85302751-8A67-4941-86CA-DCB11434A8EB}" dt="2021-05-11T22:21:22.506" v="3615" actId="47"/>
        <pc:sldMkLst>
          <pc:docMk/>
          <pc:sldMk cId="0" sldId="286"/>
        </pc:sldMkLst>
      </pc:sldChg>
      <pc:sldChg chg="del">
        <pc:chgData name="Juan Pablo Arango Velásquez" userId="8e51f2ec-ab35-4edc-81c0-6b8e11e28cbd" providerId="ADAL" clId="{85302751-8A67-4941-86CA-DCB11434A8EB}" dt="2021-05-11T22:21:22.266" v="3614" actId="47"/>
        <pc:sldMkLst>
          <pc:docMk/>
          <pc:sldMk cId="0" sldId="287"/>
        </pc:sldMkLst>
      </pc:sldChg>
      <pc:sldChg chg="del">
        <pc:chgData name="Juan Pablo Arango Velásquez" userId="8e51f2ec-ab35-4edc-81c0-6b8e11e28cbd" providerId="ADAL" clId="{85302751-8A67-4941-86CA-DCB11434A8EB}" dt="2021-05-11T22:21:21.913" v="3613" actId="47"/>
        <pc:sldMkLst>
          <pc:docMk/>
          <pc:sldMk cId="0" sldId="288"/>
        </pc:sldMkLst>
      </pc:sldChg>
      <pc:sldChg chg="del">
        <pc:chgData name="Juan Pablo Arango Velásquez" userId="8e51f2ec-ab35-4edc-81c0-6b8e11e28cbd" providerId="ADAL" clId="{85302751-8A67-4941-86CA-DCB11434A8EB}" dt="2021-05-11T22:21:21.736" v="3612" actId="47"/>
        <pc:sldMkLst>
          <pc:docMk/>
          <pc:sldMk cId="0" sldId="289"/>
        </pc:sldMkLst>
      </pc:sldChg>
      <pc:sldChg chg="del">
        <pc:chgData name="Juan Pablo Arango Velásquez" userId="8e51f2ec-ab35-4edc-81c0-6b8e11e28cbd" providerId="ADAL" clId="{85302751-8A67-4941-86CA-DCB11434A8EB}" dt="2021-05-11T22:21:21.502" v="3611" actId="47"/>
        <pc:sldMkLst>
          <pc:docMk/>
          <pc:sldMk cId="0" sldId="290"/>
        </pc:sldMkLst>
      </pc:sldChg>
      <pc:sldChg chg="del">
        <pc:chgData name="Juan Pablo Arango Velásquez" userId="8e51f2ec-ab35-4edc-81c0-6b8e11e28cbd" providerId="ADAL" clId="{85302751-8A67-4941-86CA-DCB11434A8EB}" dt="2021-05-11T22:21:21.314" v="3610" actId="47"/>
        <pc:sldMkLst>
          <pc:docMk/>
          <pc:sldMk cId="0" sldId="291"/>
        </pc:sldMkLst>
      </pc:sldChg>
      <pc:sldChg chg="del">
        <pc:chgData name="Juan Pablo Arango Velásquez" userId="8e51f2ec-ab35-4edc-81c0-6b8e11e28cbd" providerId="ADAL" clId="{85302751-8A67-4941-86CA-DCB11434A8EB}" dt="2021-05-11T22:21:21.113" v="3609" actId="47"/>
        <pc:sldMkLst>
          <pc:docMk/>
          <pc:sldMk cId="0" sldId="292"/>
        </pc:sldMkLst>
      </pc:sldChg>
      <pc:sldChg chg="del">
        <pc:chgData name="Juan Pablo Arango Velásquez" userId="8e51f2ec-ab35-4edc-81c0-6b8e11e28cbd" providerId="ADAL" clId="{85302751-8A67-4941-86CA-DCB11434A8EB}" dt="2021-05-11T22:21:20.917" v="3608" actId="47"/>
        <pc:sldMkLst>
          <pc:docMk/>
          <pc:sldMk cId="0" sldId="293"/>
        </pc:sldMkLst>
      </pc:sldChg>
      <pc:sldChg chg="del">
        <pc:chgData name="Juan Pablo Arango Velásquez" userId="8e51f2ec-ab35-4edc-81c0-6b8e11e28cbd" providerId="ADAL" clId="{85302751-8A67-4941-86CA-DCB11434A8EB}" dt="2021-05-11T22:21:20.745" v="3607" actId="47"/>
        <pc:sldMkLst>
          <pc:docMk/>
          <pc:sldMk cId="0" sldId="294"/>
        </pc:sldMkLst>
      </pc:sldChg>
      <pc:sldChg chg="del">
        <pc:chgData name="Juan Pablo Arango Velásquez" userId="8e51f2ec-ab35-4edc-81c0-6b8e11e28cbd" providerId="ADAL" clId="{85302751-8A67-4941-86CA-DCB11434A8EB}" dt="2021-05-11T22:21:20.552" v="3606" actId="47"/>
        <pc:sldMkLst>
          <pc:docMk/>
          <pc:sldMk cId="0" sldId="295"/>
        </pc:sldMkLst>
      </pc:sldChg>
      <pc:sldChg chg="del">
        <pc:chgData name="Juan Pablo Arango Velásquez" userId="8e51f2ec-ab35-4edc-81c0-6b8e11e28cbd" providerId="ADAL" clId="{85302751-8A67-4941-86CA-DCB11434A8EB}" dt="2021-05-11T22:21:20.275" v="3605" actId="47"/>
        <pc:sldMkLst>
          <pc:docMk/>
          <pc:sldMk cId="0" sldId="296"/>
        </pc:sldMkLst>
      </pc:sldChg>
      <pc:sldChg chg="del">
        <pc:chgData name="Juan Pablo Arango Velásquez" userId="8e51f2ec-ab35-4edc-81c0-6b8e11e28cbd" providerId="ADAL" clId="{85302751-8A67-4941-86CA-DCB11434A8EB}" dt="2021-05-11T22:21:19.832" v="3604" actId="47"/>
        <pc:sldMkLst>
          <pc:docMk/>
          <pc:sldMk cId="0" sldId="297"/>
        </pc:sldMkLst>
      </pc:sldChg>
      <pc:sldChg chg="del">
        <pc:chgData name="Juan Pablo Arango Velásquez" userId="8e51f2ec-ab35-4edc-81c0-6b8e11e28cbd" providerId="ADAL" clId="{85302751-8A67-4941-86CA-DCB11434A8EB}" dt="2021-05-11T22:21:18.774" v="3603" actId="2696"/>
        <pc:sldMkLst>
          <pc:docMk/>
          <pc:sldMk cId="0" sldId="298"/>
        </pc:sldMkLst>
      </pc:sldChg>
      <pc:sldChg chg="del">
        <pc:chgData name="Juan Pablo Arango Velásquez" userId="8e51f2ec-ab35-4edc-81c0-6b8e11e28cbd" providerId="ADAL" clId="{85302751-8A67-4941-86CA-DCB11434A8EB}" dt="2021-05-11T22:21:58.262" v="3638" actId="47"/>
        <pc:sldMkLst>
          <pc:docMk/>
          <pc:sldMk cId="2099573742" sldId="299"/>
        </pc:sldMkLst>
      </pc:sldChg>
      <pc:sldChg chg="addSp delSp modSp add mod modTransition delAnim modAnim">
        <pc:chgData name="Juan Pablo Arango Velásquez" userId="8e51f2ec-ab35-4edc-81c0-6b8e11e28cbd" providerId="ADAL" clId="{85302751-8A67-4941-86CA-DCB11434A8EB}" dt="2021-05-11T22:22:59.236" v="3674"/>
        <pc:sldMkLst>
          <pc:docMk/>
          <pc:sldMk cId="3152706121" sldId="300"/>
        </pc:sldMkLst>
        <pc:spChg chg="mod">
          <ac:chgData name="Juan Pablo Arango Velásquez" userId="8e51f2ec-ab35-4edc-81c0-6b8e11e28cbd" providerId="ADAL" clId="{85302751-8A67-4941-86CA-DCB11434A8EB}" dt="2021-05-11T19:31:46.055" v="296" actId="1076"/>
          <ac:spMkLst>
            <pc:docMk/>
            <pc:sldMk cId="3152706121" sldId="300"/>
            <ac:spMk id="48" creationId="{4340E5DE-C2B4-4D89-BDD7-4058274843F9}"/>
          </ac:spMkLst>
        </pc:spChg>
        <pc:spChg chg="del mod">
          <ac:chgData name="Juan Pablo Arango Velásquez" userId="8e51f2ec-ab35-4edc-81c0-6b8e11e28cbd" providerId="ADAL" clId="{85302751-8A67-4941-86CA-DCB11434A8EB}" dt="2021-05-11T19:29:26.657" v="253" actId="478"/>
          <ac:spMkLst>
            <pc:docMk/>
            <pc:sldMk cId="3152706121" sldId="300"/>
            <ac:spMk id="49" creationId="{6EF22043-D924-4291-96FE-839BA1002506}"/>
          </ac:spMkLst>
        </pc:spChg>
        <pc:spChg chg="del">
          <ac:chgData name="Juan Pablo Arango Velásquez" userId="8e51f2ec-ab35-4edc-81c0-6b8e11e28cbd" providerId="ADAL" clId="{85302751-8A67-4941-86CA-DCB11434A8EB}" dt="2021-05-11T19:29:29.043" v="254" actId="478"/>
          <ac:spMkLst>
            <pc:docMk/>
            <pc:sldMk cId="3152706121" sldId="300"/>
            <ac:spMk id="50" creationId="{118EE250-8DDF-4B36-B46B-33BF514EC1D1}"/>
          </ac:spMkLst>
        </pc:spChg>
        <pc:spChg chg="del">
          <ac:chgData name="Juan Pablo Arango Velásquez" userId="8e51f2ec-ab35-4edc-81c0-6b8e11e28cbd" providerId="ADAL" clId="{85302751-8A67-4941-86CA-DCB11434A8EB}" dt="2021-05-11T19:29:09.934" v="240" actId="478"/>
          <ac:spMkLst>
            <pc:docMk/>
            <pc:sldMk cId="3152706121" sldId="300"/>
            <ac:spMk id="51" creationId="{006701FE-B842-4A5A-BF45-6CC26F537157}"/>
          </ac:spMkLst>
        </pc:spChg>
        <pc:spChg chg="mod">
          <ac:chgData name="Juan Pablo Arango Velásquez" userId="8e51f2ec-ab35-4edc-81c0-6b8e11e28cbd" providerId="ADAL" clId="{85302751-8A67-4941-86CA-DCB11434A8EB}" dt="2021-05-11T19:29:12.952" v="241" actId="1076"/>
          <ac:spMkLst>
            <pc:docMk/>
            <pc:sldMk cId="3152706121" sldId="300"/>
            <ac:spMk id="52" creationId="{44D62664-AE36-4CA1-B0D3-342737C696C1}"/>
          </ac:spMkLst>
        </pc:spChg>
        <pc:spChg chg="del mod">
          <ac:chgData name="Juan Pablo Arango Velásquez" userId="8e51f2ec-ab35-4edc-81c0-6b8e11e28cbd" providerId="ADAL" clId="{85302751-8A67-4941-86CA-DCB11434A8EB}" dt="2021-05-11T19:27:25.192" v="134" actId="478"/>
          <ac:spMkLst>
            <pc:docMk/>
            <pc:sldMk cId="3152706121" sldId="300"/>
            <ac:spMk id="53" creationId="{082E9620-F62A-4DB0-B150-945B1E55D659}"/>
          </ac:spMkLst>
        </pc:spChg>
        <pc:spChg chg="add mod">
          <ac:chgData name="Juan Pablo Arango Velásquez" userId="8e51f2ec-ab35-4edc-81c0-6b8e11e28cbd" providerId="ADAL" clId="{85302751-8A67-4941-86CA-DCB11434A8EB}" dt="2021-05-11T19:29:34.311" v="256" actId="1076"/>
          <ac:spMkLst>
            <pc:docMk/>
            <pc:sldMk cId="3152706121" sldId="300"/>
            <ac:spMk id="54" creationId="{06F472E6-CE8D-403E-AEC0-7E31C77F8040}"/>
          </ac:spMkLst>
        </pc:spChg>
        <pc:spChg chg="mod">
          <ac:chgData name="Juan Pablo Arango Velásquez" userId="8e51f2ec-ab35-4edc-81c0-6b8e11e28cbd" providerId="ADAL" clId="{85302751-8A67-4941-86CA-DCB11434A8EB}" dt="2021-05-11T19:30:49.305" v="278" actId="14838"/>
          <ac:spMkLst>
            <pc:docMk/>
            <pc:sldMk cId="3152706121" sldId="300"/>
            <ac:spMk id="606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19:30:28.231" v="274" actId="1076"/>
          <ac:spMkLst>
            <pc:docMk/>
            <pc:sldMk cId="3152706121" sldId="300"/>
            <ac:spMk id="617" creationId="{00000000-0000-0000-0000-000000000000}"/>
          </ac:spMkLst>
        </pc:spChg>
        <pc:picChg chg="del">
          <ac:chgData name="Juan Pablo Arango Velásquez" userId="8e51f2ec-ab35-4edc-81c0-6b8e11e28cbd" providerId="ADAL" clId="{85302751-8A67-4941-86CA-DCB11434A8EB}" dt="2021-05-11T19:25:58.624" v="99" actId="478"/>
          <ac:picMkLst>
            <pc:docMk/>
            <pc:sldMk cId="3152706121" sldId="300"/>
            <ac:picMk id="3" creationId="{380C721E-03AC-4B57-BF0F-207014F15104}"/>
          </ac:picMkLst>
        </pc:picChg>
        <pc:picChg chg="add mod modCrop">
          <ac:chgData name="Juan Pablo Arango Velásquez" userId="8e51f2ec-ab35-4edc-81c0-6b8e11e28cbd" providerId="ADAL" clId="{85302751-8A67-4941-86CA-DCB11434A8EB}" dt="2021-05-11T19:31:57.920" v="303"/>
          <ac:picMkLst>
            <pc:docMk/>
            <pc:sldMk cId="3152706121" sldId="300"/>
            <ac:picMk id="4" creationId="{699A6CBD-0EFD-4898-AB7A-778828B43046}"/>
          </ac:picMkLst>
        </pc:picChg>
        <pc:picChg chg="add mod modCrop">
          <ac:chgData name="Juan Pablo Arango Velásquez" userId="8e51f2ec-ab35-4edc-81c0-6b8e11e28cbd" providerId="ADAL" clId="{85302751-8A67-4941-86CA-DCB11434A8EB}" dt="2021-05-11T19:31:27.496" v="292"/>
          <ac:picMkLst>
            <pc:docMk/>
            <pc:sldMk cId="3152706121" sldId="300"/>
            <ac:picMk id="39" creationId="{D87F5B51-7AF5-41E3-9400-BB78BF0447CF}"/>
          </ac:picMkLst>
        </pc:picChg>
        <pc:picChg chg="add mod modCrop">
          <ac:chgData name="Juan Pablo Arango Velásquez" userId="8e51f2ec-ab35-4edc-81c0-6b8e11e28cbd" providerId="ADAL" clId="{85302751-8A67-4941-86CA-DCB11434A8EB}" dt="2021-05-11T19:31:16.695" v="289" actId="1076"/>
          <ac:picMkLst>
            <pc:docMk/>
            <pc:sldMk cId="3152706121" sldId="300"/>
            <ac:picMk id="40" creationId="{CEBADBC6-14BD-4D70-9372-D990A9486E20}"/>
          </ac:picMkLst>
        </pc:picChg>
        <pc:picChg chg="add mod modCrop">
          <ac:chgData name="Juan Pablo Arango Velásquez" userId="8e51f2ec-ab35-4edc-81c0-6b8e11e28cbd" providerId="ADAL" clId="{85302751-8A67-4941-86CA-DCB11434A8EB}" dt="2021-05-11T19:31:47.974" v="297" actId="1076"/>
          <ac:picMkLst>
            <pc:docMk/>
            <pc:sldMk cId="3152706121" sldId="300"/>
            <ac:picMk id="41" creationId="{B6C3573D-0E87-40D1-B2AE-18446F933C53}"/>
          </ac:picMkLst>
        </pc:picChg>
        <pc:picChg chg="del">
          <ac:chgData name="Juan Pablo Arango Velásquez" userId="8e51f2ec-ab35-4edc-81c0-6b8e11e28cbd" providerId="ADAL" clId="{85302751-8A67-4941-86CA-DCB11434A8EB}" dt="2021-05-11T19:25:59.041" v="100" actId="478"/>
          <ac:picMkLst>
            <pc:docMk/>
            <pc:sldMk cId="3152706121" sldId="300"/>
            <ac:picMk id="42" creationId="{609F0F7F-1E20-4BD8-9F72-4BF9779A5343}"/>
          </ac:picMkLst>
        </pc:picChg>
        <pc:picChg chg="del">
          <ac:chgData name="Juan Pablo Arango Velásquez" userId="8e51f2ec-ab35-4edc-81c0-6b8e11e28cbd" providerId="ADAL" clId="{85302751-8A67-4941-86CA-DCB11434A8EB}" dt="2021-05-11T19:25:57.637" v="97" actId="478"/>
          <ac:picMkLst>
            <pc:docMk/>
            <pc:sldMk cId="3152706121" sldId="300"/>
            <ac:picMk id="43" creationId="{49B72320-DACE-4D5C-A3A7-8C4B0BF4AEFE}"/>
          </ac:picMkLst>
        </pc:picChg>
        <pc:picChg chg="del">
          <ac:chgData name="Juan Pablo Arango Velásquez" userId="8e51f2ec-ab35-4edc-81c0-6b8e11e28cbd" providerId="ADAL" clId="{85302751-8A67-4941-86CA-DCB11434A8EB}" dt="2021-05-11T19:25:55.364" v="94" actId="478"/>
          <ac:picMkLst>
            <pc:docMk/>
            <pc:sldMk cId="3152706121" sldId="300"/>
            <ac:picMk id="44" creationId="{48F60A87-8A11-475D-A08F-10A0BC4B3BFB}"/>
          </ac:picMkLst>
        </pc:picChg>
        <pc:picChg chg="del">
          <ac:chgData name="Juan Pablo Arango Velásquez" userId="8e51f2ec-ab35-4edc-81c0-6b8e11e28cbd" providerId="ADAL" clId="{85302751-8A67-4941-86CA-DCB11434A8EB}" dt="2021-05-11T19:25:55.937" v="95" actId="478"/>
          <ac:picMkLst>
            <pc:docMk/>
            <pc:sldMk cId="3152706121" sldId="300"/>
            <ac:picMk id="45" creationId="{84CA83DA-9C67-44F9-B70D-EC82AC49416B}"/>
          </ac:picMkLst>
        </pc:picChg>
        <pc:picChg chg="del">
          <ac:chgData name="Juan Pablo Arango Velásquez" userId="8e51f2ec-ab35-4edc-81c0-6b8e11e28cbd" providerId="ADAL" clId="{85302751-8A67-4941-86CA-DCB11434A8EB}" dt="2021-05-11T19:25:58.068" v="98" actId="478"/>
          <ac:picMkLst>
            <pc:docMk/>
            <pc:sldMk cId="3152706121" sldId="300"/>
            <ac:picMk id="46" creationId="{E77D9364-8452-41B7-B3E8-1E85AB3167AF}"/>
          </ac:picMkLst>
        </pc:picChg>
        <pc:picChg chg="del">
          <ac:chgData name="Juan Pablo Arango Velásquez" userId="8e51f2ec-ab35-4edc-81c0-6b8e11e28cbd" providerId="ADAL" clId="{85302751-8A67-4941-86CA-DCB11434A8EB}" dt="2021-05-11T19:25:56.548" v="96" actId="478"/>
          <ac:picMkLst>
            <pc:docMk/>
            <pc:sldMk cId="3152706121" sldId="300"/>
            <ac:picMk id="47" creationId="{1AFDBFE1-1B74-475B-9653-FB3192397621}"/>
          </ac:picMkLst>
        </pc:picChg>
      </pc:sldChg>
      <pc:sldChg chg="add del">
        <pc:chgData name="Juan Pablo Arango Velásquez" userId="8e51f2ec-ab35-4edc-81c0-6b8e11e28cbd" providerId="ADAL" clId="{85302751-8A67-4941-86CA-DCB11434A8EB}" dt="2021-05-11T22:21:47.984" v="3634" actId="47"/>
        <pc:sldMkLst>
          <pc:docMk/>
          <pc:sldMk cId="722859053" sldId="301"/>
        </pc:sldMkLst>
      </pc:sldChg>
      <pc:sldChg chg="addSp delSp modSp add mod ord modTransition modAnim">
        <pc:chgData name="Juan Pablo Arango Velásquez" userId="8e51f2ec-ab35-4edc-81c0-6b8e11e28cbd" providerId="ADAL" clId="{85302751-8A67-4941-86CA-DCB11434A8EB}" dt="2021-05-11T22:23:01.588" v="3675"/>
        <pc:sldMkLst>
          <pc:docMk/>
          <pc:sldMk cId="100150759" sldId="302"/>
        </pc:sldMkLst>
        <pc:spChg chg="add del mod">
          <ac:chgData name="Juan Pablo Arango Velásquez" userId="8e51f2ec-ab35-4edc-81c0-6b8e11e28cbd" providerId="ADAL" clId="{85302751-8A67-4941-86CA-DCB11434A8EB}" dt="2021-05-11T19:38:51.984" v="462" actId="478"/>
          <ac:spMkLst>
            <pc:docMk/>
            <pc:sldMk cId="100150759" sldId="302"/>
            <ac:spMk id="3" creationId="{03C79B35-87FC-4420-88C0-ADC7B75DD3B9}"/>
          </ac:spMkLst>
        </pc:spChg>
        <pc:spChg chg="add del mod">
          <ac:chgData name="Juan Pablo Arango Velásquez" userId="8e51f2ec-ab35-4edc-81c0-6b8e11e28cbd" providerId="ADAL" clId="{85302751-8A67-4941-86CA-DCB11434A8EB}" dt="2021-05-11T19:38:55.025" v="464" actId="478"/>
          <ac:spMkLst>
            <pc:docMk/>
            <pc:sldMk cId="100150759" sldId="302"/>
            <ac:spMk id="5" creationId="{627258B6-7A8F-40E6-816C-DDD3C58A86D8}"/>
          </ac:spMkLst>
        </pc:spChg>
        <pc:spChg chg="add del mod">
          <ac:chgData name="Juan Pablo Arango Velásquez" userId="8e51f2ec-ab35-4edc-81c0-6b8e11e28cbd" providerId="ADAL" clId="{85302751-8A67-4941-86CA-DCB11434A8EB}" dt="2021-05-11T19:39:23.474" v="490" actId="478"/>
          <ac:spMkLst>
            <pc:docMk/>
            <pc:sldMk cId="100150759" sldId="302"/>
            <ac:spMk id="7" creationId="{77BA930F-5DF9-46E3-801F-DE613211388E}"/>
          </ac:spMkLst>
        </pc:spChg>
        <pc:spChg chg="mod">
          <ac:chgData name="Juan Pablo Arango Velásquez" userId="8e51f2ec-ab35-4edc-81c0-6b8e11e28cbd" providerId="ADAL" clId="{85302751-8A67-4941-86CA-DCB11434A8EB}" dt="2021-05-11T19:39:41.377" v="500" actId="1076"/>
          <ac:spMkLst>
            <pc:docMk/>
            <pc:sldMk cId="100150759" sldId="302"/>
            <ac:spMk id="569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38:49.814" v="461" actId="478"/>
          <ac:spMkLst>
            <pc:docMk/>
            <pc:sldMk cId="100150759" sldId="302"/>
            <ac:spMk id="570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19:39:37.157" v="499" actId="1076"/>
          <ac:spMkLst>
            <pc:docMk/>
            <pc:sldMk cId="100150759" sldId="302"/>
            <ac:spMk id="571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38:53.149" v="463" actId="478"/>
          <ac:spMkLst>
            <pc:docMk/>
            <pc:sldMk cId="100150759" sldId="302"/>
            <ac:spMk id="572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19:39:34.213" v="498" actId="1076"/>
          <ac:spMkLst>
            <pc:docMk/>
            <pc:sldMk cId="100150759" sldId="302"/>
            <ac:spMk id="573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19:39:21.396" v="489" actId="478"/>
          <ac:spMkLst>
            <pc:docMk/>
            <pc:sldMk cId="100150759" sldId="302"/>
            <ac:spMk id="574" creationId="{00000000-0000-0000-0000-000000000000}"/>
          </ac:spMkLst>
        </pc:spChg>
      </pc:sldChg>
      <pc:sldChg chg="add del">
        <pc:chgData name="Juan Pablo Arango Velásquez" userId="8e51f2ec-ab35-4edc-81c0-6b8e11e28cbd" providerId="ADAL" clId="{85302751-8A67-4941-86CA-DCB11434A8EB}" dt="2021-05-11T22:21:57.693" v="3637" actId="47"/>
        <pc:sldMkLst>
          <pc:docMk/>
          <pc:sldMk cId="1653129746" sldId="303"/>
        </pc:sldMkLst>
      </pc:sldChg>
      <pc:sldChg chg="addSp delSp modSp add mod ord modTransition delAnim modAnim">
        <pc:chgData name="Juan Pablo Arango Velásquez" userId="8e51f2ec-ab35-4edc-81c0-6b8e11e28cbd" providerId="ADAL" clId="{85302751-8A67-4941-86CA-DCB11434A8EB}" dt="2021-05-11T22:24:50.083" v="3698"/>
        <pc:sldMkLst>
          <pc:docMk/>
          <pc:sldMk cId="2434922368" sldId="304"/>
        </pc:sldMkLst>
        <pc:spChg chg="mod">
          <ac:chgData name="Juan Pablo Arango Velásquez" userId="8e51f2ec-ab35-4edc-81c0-6b8e11e28cbd" providerId="ADAL" clId="{85302751-8A67-4941-86CA-DCB11434A8EB}" dt="2021-05-11T20:03:23.391" v="1295" actId="1076"/>
          <ac:spMkLst>
            <pc:docMk/>
            <pc:sldMk cId="2434922368" sldId="304"/>
            <ac:spMk id="29" creationId="{35F7356B-6E2F-485D-A83D-C89D97D277B9}"/>
          </ac:spMkLst>
        </pc:spChg>
        <pc:spChg chg="del mod">
          <ac:chgData name="Juan Pablo Arango Velásquez" userId="8e51f2ec-ab35-4edc-81c0-6b8e11e28cbd" providerId="ADAL" clId="{85302751-8A67-4941-86CA-DCB11434A8EB}" dt="2021-05-11T20:08:38.482" v="1501" actId="478"/>
          <ac:spMkLst>
            <pc:docMk/>
            <pc:sldMk cId="2434922368" sldId="304"/>
            <ac:spMk id="40" creationId="{289676FE-568A-4743-846B-949699F79A34}"/>
          </ac:spMkLst>
        </pc:spChg>
        <pc:spChg chg="mod">
          <ac:chgData name="Juan Pablo Arango Velásquez" userId="8e51f2ec-ab35-4edc-81c0-6b8e11e28cbd" providerId="ADAL" clId="{85302751-8A67-4941-86CA-DCB11434A8EB}" dt="2021-05-11T20:05:09.144" v="1400" actId="20577"/>
          <ac:spMkLst>
            <pc:docMk/>
            <pc:sldMk cId="2434922368" sldId="304"/>
            <ac:spMk id="300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20:08:35.618" v="1499" actId="478"/>
          <ac:spMkLst>
            <pc:docMk/>
            <pc:sldMk cId="2434922368" sldId="304"/>
            <ac:spMk id="303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20:09:24.093" v="1520" actId="1076"/>
          <ac:spMkLst>
            <pc:docMk/>
            <pc:sldMk cId="2434922368" sldId="304"/>
            <ac:spMk id="304" creationId="{00000000-0000-0000-0000-000000000000}"/>
          </ac:spMkLst>
        </pc:spChg>
        <pc:grpChg chg="del">
          <ac:chgData name="Juan Pablo Arango Velásquez" userId="8e51f2ec-ab35-4edc-81c0-6b8e11e28cbd" providerId="ADAL" clId="{85302751-8A67-4941-86CA-DCB11434A8EB}" dt="2021-05-11T20:05:14.834" v="1402" actId="478"/>
          <ac:grpSpMkLst>
            <pc:docMk/>
            <pc:sldMk cId="2434922368" sldId="304"/>
            <ac:grpSpMk id="9" creationId="{35341E51-7372-4B13-9D26-2BC4553530E1}"/>
          </ac:grpSpMkLst>
        </pc:grpChg>
        <pc:grpChg chg="del">
          <ac:chgData name="Juan Pablo Arango Velásquez" userId="8e51f2ec-ab35-4edc-81c0-6b8e11e28cbd" providerId="ADAL" clId="{85302751-8A67-4941-86CA-DCB11434A8EB}" dt="2021-05-11T20:05:15.391" v="1403" actId="478"/>
          <ac:grpSpMkLst>
            <pc:docMk/>
            <pc:sldMk cId="2434922368" sldId="304"/>
            <ac:grpSpMk id="10" creationId="{2CD2F97C-5FA3-40ED-842C-3E90B5BB9616}"/>
          </ac:grpSpMkLst>
        </pc:grpChg>
        <pc:grpChg chg="mod">
          <ac:chgData name="Juan Pablo Arango Velásquez" userId="8e51f2ec-ab35-4edc-81c0-6b8e11e28cbd" providerId="ADAL" clId="{85302751-8A67-4941-86CA-DCB11434A8EB}" dt="2021-05-11T20:06:35.639" v="1472" actId="14100"/>
          <ac:grpSpMkLst>
            <pc:docMk/>
            <pc:sldMk cId="2434922368" sldId="304"/>
            <ac:grpSpMk id="290" creationId="{00000000-0000-0000-0000-000000000000}"/>
          </ac:grpSpMkLst>
        </pc:grpChg>
        <pc:picChg chg="add mod modCrop">
          <ac:chgData name="Juan Pablo Arango Velásquez" userId="8e51f2ec-ab35-4edc-81c0-6b8e11e28cbd" providerId="ADAL" clId="{85302751-8A67-4941-86CA-DCB11434A8EB}" dt="2021-05-11T20:10:20.541" v="1532" actId="1076"/>
          <ac:picMkLst>
            <pc:docMk/>
            <pc:sldMk cId="2434922368" sldId="304"/>
            <ac:picMk id="3" creationId="{8D8FDA6F-2548-4CB7-922E-22CC49292B4A}"/>
          </ac:picMkLst>
        </pc:picChg>
        <pc:picChg chg="del">
          <ac:chgData name="Juan Pablo Arango Velásquez" userId="8e51f2ec-ab35-4edc-81c0-6b8e11e28cbd" providerId="ADAL" clId="{85302751-8A67-4941-86CA-DCB11434A8EB}" dt="2021-05-11T20:03:55.411" v="1296" actId="478"/>
          <ac:picMkLst>
            <pc:docMk/>
            <pc:sldMk cId="2434922368" sldId="304"/>
            <ac:picMk id="5" creationId="{C9062C13-8A31-404A-83A3-5D0A1DCF9253}"/>
          </ac:picMkLst>
        </pc:picChg>
        <pc:picChg chg="del">
          <ac:chgData name="Juan Pablo Arango Velásquez" userId="8e51f2ec-ab35-4edc-81c0-6b8e11e28cbd" providerId="ADAL" clId="{85302751-8A67-4941-86CA-DCB11434A8EB}" dt="2021-05-11T20:05:14.037" v="1401" actId="478"/>
          <ac:picMkLst>
            <pc:docMk/>
            <pc:sldMk cId="2434922368" sldId="304"/>
            <ac:picMk id="8" creationId="{729B7463-F210-47BD-AB6F-87255A5DE069}"/>
          </ac:picMkLst>
        </pc:picChg>
        <pc:picChg chg="add mod modCrop">
          <ac:chgData name="Juan Pablo Arango Velásquez" userId="8e51f2ec-ab35-4edc-81c0-6b8e11e28cbd" providerId="ADAL" clId="{85302751-8A67-4941-86CA-DCB11434A8EB}" dt="2021-05-11T20:08:30.142" v="1497" actId="1076"/>
          <ac:picMkLst>
            <pc:docMk/>
            <pc:sldMk cId="2434922368" sldId="304"/>
            <ac:picMk id="24" creationId="{D596A30F-3388-45AB-B46D-DA76469A0115}"/>
          </ac:picMkLst>
        </pc:picChg>
        <pc:picChg chg="add mod modCrop">
          <ac:chgData name="Juan Pablo Arango Velásquez" userId="8e51f2ec-ab35-4edc-81c0-6b8e11e28cbd" providerId="ADAL" clId="{85302751-8A67-4941-86CA-DCB11434A8EB}" dt="2021-05-11T20:09:20.837" v="1519" actId="1076"/>
          <ac:picMkLst>
            <pc:docMk/>
            <pc:sldMk cId="2434922368" sldId="304"/>
            <ac:picMk id="25" creationId="{4FA015FB-DE8C-487A-AED8-7FD327101C92}"/>
          </ac:picMkLst>
        </pc:picChg>
      </pc:sldChg>
      <pc:sldChg chg="addSp delSp modSp add mod ord modTransition modAnim">
        <pc:chgData name="Juan Pablo Arango Velásquez" userId="8e51f2ec-ab35-4edc-81c0-6b8e11e28cbd" providerId="ADAL" clId="{85302751-8A67-4941-86CA-DCB11434A8EB}" dt="2021-05-11T22:23:16.852" v="3679"/>
        <pc:sldMkLst>
          <pc:docMk/>
          <pc:sldMk cId="2330608507" sldId="305"/>
        </pc:sldMkLst>
        <pc:spChg chg="mod">
          <ac:chgData name="Juan Pablo Arango Velásquez" userId="8e51f2ec-ab35-4edc-81c0-6b8e11e28cbd" providerId="ADAL" clId="{85302751-8A67-4941-86CA-DCB11434A8EB}" dt="2021-05-11T20:31:35.200" v="2010" actId="1076"/>
          <ac:spMkLst>
            <pc:docMk/>
            <pc:sldMk cId="2330608507" sldId="305"/>
            <ac:spMk id="6" creationId="{7A92830F-8A97-4ABB-A484-641421E20AD6}"/>
          </ac:spMkLst>
        </pc:spChg>
        <pc:spChg chg="mod">
          <ac:chgData name="Juan Pablo Arango Velásquez" userId="8e51f2ec-ab35-4edc-81c0-6b8e11e28cbd" providerId="ADAL" clId="{85302751-8A67-4941-86CA-DCB11434A8EB}" dt="2021-05-11T20:16:41.297" v="1682" actId="122"/>
          <ac:spMkLst>
            <pc:docMk/>
            <pc:sldMk cId="2330608507" sldId="305"/>
            <ac:spMk id="11" creationId="{D01CDFB9-EF6B-4C88-AD4E-17AA1A6C6589}"/>
          </ac:spMkLst>
        </pc:spChg>
        <pc:spChg chg="mod">
          <ac:chgData name="Juan Pablo Arango Velásquez" userId="8e51f2ec-ab35-4edc-81c0-6b8e11e28cbd" providerId="ADAL" clId="{85302751-8A67-4941-86CA-DCB11434A8EB}" dt="2021-05-11T20:14:14.462" v="1631" actId="313"/>
          <ac:spMkLst>
            <pc:docMk/>
            <pc:sldMk cId="2330608507" sldId="305"/>
            <ac:spMk id="255" creationId="{00000000-0000-0000-0000-000000000000}"/>
          </ac:spMkLst>
        </pc:spChg>
        <pc:picChg chg="add mod modCrop">
          <ac:chgData name="Juan Pablo Arango Velásquez" userId="8e51f2ec-ab35-4edc-81c0-6b8e11e28cbd" providerId="ADAL" clId="{85302751-8A67-4941-86CA-DCB11434A8EB}" dt="2021-05-11T20:14:39.972" v="1640" actId="1076"/>
          <ac:picMkLst>
            <pc:docMk/>
            <pc:sldMk cId="2330608507" sldId="305"/>
            <ac:picMk id="3" creationId="{2664FF63-E3F8-4273-AA0B-24D7018CA137}"/>
          </ac:picMkLst>
        </pc:picChg>
        <pc:picChg chg="del">
          <ac:chgData name="Juan Pablo Arango Velásquez" userId="8e51f2ec-ab35-4edc-81c0-6b8e11e28cbd" providerId="ADAL" clId="{85302751-8A67-4941-86CA-DCB11434A8EB}" dt="2021-05-11T20:14:10.839" v="1630" actId="478"/>
          <ac:picMkLst>
            <pc:docMk/>
            <pc:sldMk cId="2330608507" sldId="305"/>
            <ac:picMk id="5" creationId="{FD6F89DE-FDF6-451B-82AE-46A2D4D1B0D3}"/>
          </ac:picMkLst>
        </pc:picChg>
        <pc:picChg chg="add mod modCrop">
          <ac:chgData name="Juan Pablo Arango Velásquez" userId="8e51f2ec-ab35-4edc-81c0-6b8e11e28cbd" providerId="ADAL" clId="{85302751-8A67-4941-86CA-DCB11434A8EB}" dt="2021-05-11T20:18:24.755" v="1736" actId="1076"/>
          <ac:picMkLst>
            <pc:docMk/>
            <pc:sldMk cId="2330608507" sldId="305"/>
            <ac:picMk id="7" creationId="{3AC8875C-C5C9-4CFE-9DD3-3C80C9D8C1E5}"/>
          </ac:picMkLst>
        </pc:picChg>
        <pc:picChg chg="del">
          <ac:chgData name="Juan Pablo Arango Velásquez" userId="8e51f2ec-ab35-4edc-81c0-6b8e11e28cbd" providerId="ADAL" clId="{85302751-8A67-4941-86CA-DCB11434A8EB}" dt="2021-05-11T20:16:19.314" v="1674" actId="478"/>
          <ac:picMkLst>
            <pc:docMk/>
            <pc:sldMk cId="2330608507" sldId="305"/>
            <ac:picMk id="14" creationId="{256D6695-D5E8-45E4-9283-F6FBA6EE0230}"/>
          </ac:picMkLst>
        </pc:picChg>
      </pc:sldChg>
      <pc:sldChg chg="addSp delSp modSp add mod ord modTransition addAnim delAnim modAnim">
        <pc:chgData name="Juan Pablo Arango Velásquez" userId="8e51f2ec-ab35-4edc-81c0-6b8e11e28cbd" providerId="ADAL" clId="{85302751-8A67-4941-86CA-DCB11434A8EB}" dt="2021-05-11T22:25:22.740" v="3708" actId="1076"/>
        <pc:sldMkLst>
          <pc:docMk/>
          <pc:sldMk cId="1580310189" sldId="306"/>
        </pc:sldMkLst>
        <pc:spChg chg="mod">
          <ac:chgData name="Juan Pablo Arango Velásquez" userId="8e51f2ec-ab35-4edc-81c0-6b8e11e28cbd" providerId="ADAL" clId="{85302751-8A67-4941-86CA-DCB11434A8EB}" dt="2021-05-11T20:23:12.555" v="1784" actId="20577"/>
          <ac:spMkLst>
            <pc:docMk/>
            <pc:sldMk cId="1580310189" sldId="306"/>
            <ac:spMk id="29" creationId="{35F7356B-6E2F-485D-A83D-C89D97D277B9}"/>
          </ac:spMkLst>
        </pc:spChg>
        <pc:spChg chg="mod">
          <ac:chgData name="Juan Pablo Arango Velásquez" userId="8e51f2ec-ab35-4edc-81c0-6b8e11e28cbd" providerId="ADAL" clId="{85302751-8A67-4941-86CA-DCB11434A8EB}" dt="2021-05-11T20:23:17.570" v="1785" actId="1076"/>
          <ac:spMkLst>
            <pc:docMk/>
            <pc:sldMk cId="1580310189" sldId="306"/>
            <ac:spMk id="300" creationId="{00000000-0000-0000-0000-000000000000}"/>
          </ac:spMkLst>
        </pc:spChg>
        <pc:spChg chg="add del mod">
          <ac:chgData name="Juan Pablo Arango Velásquez" userId="8e51f2ec-ab35-4edc-81c0-6b8e11e28cbd" providerId="ADAL" clId="{85302751-8A67-4941-86CA-DCB11434A8EB}" dt="2021-05-11T22:25:22.740" v="3708" actId="1076"/>
          <ac:spMkLst>
            <pc:docMk/>
            <pc:sldMk cId="1580310189" sldId="306"/>
            <ac:spMk id="304" creationId="{00000000-0000-0000-0000-000000000000}"/>
          </ac:spMkLst>
        </pc:spChg>
        <pc:grpChg chg="add mod">
          <ac:chgData name="Juan Pablo Arango Velásquez" userId="8e51f2ec-ab35-4edc-81c0-6b8e11e28cbd" providerId="ADAL" clId="{85302751-8A67-4941-86CA-DCB11434A8EB}" dt="2021-05-11T22:25:12.910" v="3704" actId="1076"/>
          <ac:grpSpMkLst>
            <pc:docMk/>
            <pc:sldMk cId="1580310189" sldId="306"/>
            <ac:grpSpMk id="5" creationId="{1412555D-EBA2-45B0-A937-641AA8B80B28}"/>
          </ac:grpSpMkLst>
        </pc:grpChg>
        <pc:picChg chg="add mod modCrop">
          <ac:chgData name="Juan Pablo Arango Velásquez" userId="8e51f2ec-ab35-4edc-81c0-6b8e11e28cbd" providerId="ADAL" clId="{85302751-8A67-4941-86CA-DCB11434A8EB}" dt="2021-05-11T22:25:16.924" v="3705" actId="1076"/>
          <ac:picMkLst>
            <pc:docMk/>
            <pc:sldMk cId="1580310189" sldId="306"/>
            <ac:picMk id="4" creationId="{AA47F98A-4DC1-4729-AE1D-C3340928C759}"/>
          </ac:picMkLst>
        </pc:picChg>
        <pc:picChg chg="add del mod">
          <ac:chgData name="Juan Pablo Arango Velásquez" userId="8e51f2ec-ab35-4edc-81c0-6b8e11e28cbd" providerId="ADAL" clId="{85302751-8A67-4941-86CA-DCB11434A8EB}" dt="2021-05-11T20:26:58.591" v="1880" actId="478"/>
          <ac:picMkLst>
            <pc:docMk/>
            <pc:sldMk cId="1580310189" sldId="306"/>
            <ac:picMk id="13" creationId="{7FF32183-E364-4B30-8215-57694C7DA66B}"/>
          </ac:picMkLst>
        </pc:picChg>
        <pc:picChg chg="add mod">
          <ac:chgData name="Juan Pablo Arango Velásquez" userId="8e51f2ec-ab35-4edc-81c0-6b8e11e28cbd" providerId="ADAL" clId="{85302751-8A67-4941-86CA-DCB11434A8EB}" dt="2021-05-11T20:27:17.472" v="1889" actId="164"/>
          <ac:picMkLst>
            <pc:docMk/>
            <pc:sldMk cId="1580310189" sldId="306"/>
            <ac:picMk id="14" creationId="{02D97FDA-ED96-4FA4-9CC2-1BD1912E3422}"/>
          </ac:picMkLst>
        </pc:picChg>
        <pc:picChg chg="add mod">
          <ac:chgData name="Juan Pablo Arango Velásquez" userId="8e51f2ec-ab35-4edc-81c0-6b8e11e28cbd" providerId="ADAL" clId="{85302751-8A67-4941-86CA-DCB11434A8EB}" dt="2021-05-11T20:27:17.472" v="1889" actId="164"/>
          <ac:picMkLst>
            <pc:docMk/>
            <pc:sldMk cId="1580310189" sldId="306"/>
            <ac:picMk id="15" creationId="{8F046FE1-1FB6-4F4D-BB53-1E355F68A261}"/>
          </ac:picMkLst>
        </pc:picChg>
        <pc:picChg chg="add mod">
          <ac:chgData name="Juan Pablo Arango Velásquez" userId="8e51f2ec-ab35-4edc-81c0-6b8e11e28cbd" providerId="ADAL" clId="{85302751-8A67-4941-86CA-DCB11434A8EB}" dt="2021-05-11T20:27:17.472" v="1889" actId="164"/>
          <ac:picMkLst>
            <pc:docMk/>
            <pc:sldMk cId="1580310189" sldId="306"/>
            <ac:picMk id="16" creationId="{C72C2026-9993-41D2-A561-A14B3DF40EA2}"/>
          </ac:picMkLst>
        </pc:picChg>
        <pc:picChg chg="add mod">
          <ac:chgData name="Juan Pablo Arango Velásquez" userId="8e51f2ec-ab35-4edc-81c0-6b8e11e28cbd" providerId="ADAL" clId="{85302751-8A67-4941-86CA-DCB11434A8EB}" dt="2021-05-11T20:27:17.472" v="1889" actId="164"/>
          <ac:picMkLst>
            <pc:docMk/>
            <pc:sldMk cId="1580310189" sldId="306"/>
            <ac:picMk id="17" creationId="{DDE32BE9-AEF5-4A42-9E93-B730FC1FADE2}"/>
          </ac:picMkLst>
        </pc:picChg>
        <pc:picChg chg="del">
          <ac:chgData name="Juan Pablo Arango Velásquez" userId="8e51f2ec-ab35-4edc-81c0-6b8e11e28cbd" providerId="ADAL" clId="{85302751-8A67-4941-86CA-DCB11434A8EB}" dt="2021-05-11T20:23:45.499" v="1797" actId="478"/>
          <ac:picMkLst>
            <pc:docMk/>
            <pc:sldMk cId="1580310189" sldId="306"/>
            <ac:picMk id="24" creationId="{D596A30F-3388-45AB-B46D-DA76469A0115}"/>
          </ac:picMkLst>
        </pc:picChg>
        <pc:picChg chg="del">
          <ac:chgData name="Juan Pablo Arango Velásquez" userId="8e51f2ec-ab35-4edc-81c0-6b8e11e28cbd" providerId="ADAL" clId="{85302751-8A67-4941-86CA-DCB11434A8EB}" dt="2021-05-11T20:23:44.984" v="1796" actId="478"/>
          <ac:picMkLst>
            <pc:docMk/>
            <pc:sldMk cId="1580310189" sldId="306"/>
            <ac:picMk id="25" creationId="{4FA015FB-DE8C-487A-AED8-7FD327101C92}"/>
          </ac:picMkLst>
        </pc:picChg>
      </pc:sldChg>
      <pc:sldChg chg="addSp delSp modSp add mod ord modTransition delAnim modAnim">
        <pc:chgData name="Juan Pablo Arango Velásquez" userId="8e51f2ec-ab35-4edc-81c0-6b8e11e28cbd" providerId="ADAL" clId="{85302751-8A67-4941-86CA-DCB11434A8EB}" dt="2021-05-11T22:26:14.574" v="3715"/>
        <pc:sldMkLst>
          <pc:docMk/>
          <pc:sldMk cId="1503971084" sldId="307"/>
        </pc:sldMkLst>
        <pc:spChg chg="mod">
          <ac:chgData name="Juan Pablo Arango Velásquez" userId="8e51f2ec-ab35-4edc-81c0-6b8e11e28cbd" providerId="ADAL" clId="{85302751-8A67-4941-86CA-DCB11434A8EB}" dt="2021-05-11T20:29:58.540" v="1989" actId="20577"/>
          <ac:spMkLst>
            <pc:docMk/>
            <pc:sldMk cId="1503971084" sldId="307"/>
            <ac:spMk id="6" creationId="{7A92830F-8A97-4ABB-A484-641421E20AD6}"/>
          </ac:spMkLst>
        </pc:spChg>
        <pc:spChg chg="mod">
          <ac:chgData name="Juan Pablo Arango Velásquez" userId="8e51f2ec-ab35-4edc-81c0-6b8e11e28cbd" providerId="ADAL" clId="{85302751-8A67-4941-86CA-DCB11434A8EB}" dt="2021-05-11T22:26:11.196" v="3713" actId="1076"/>
          <ac:spMkLst>
            <pc:docMk/>
            <pc:sldMk cId="1503971084" sldId="307"/>
            <ac:spMk id="11" creationId="{D01CDFB9-EF6B-4C88-AD4E-17AA1A6C6589}"/>
          </ac:spMkLst>
        </pc:spChg>
        <pc:spChg chg="mod">
          <ac:chgData name="Juan Pablo Arango Velásquez" userId="8e51f2ec-ab35-4edc-81c0-6b8e11e28cbd" providerId="ADAL" clId="{85302751-8A67-4941-86CA-DCB11434A8EB}" dt="2021-05-11T22:26:07.708" v="3712" actId="1076"/>
          <ac:spMkLst>
            <pc:docMk/>
            <pc:sldMk cId="1503971084" sldId="307"/>
            <ac:spMk id="254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20:31:16.552" v="2005" actId="1076"/>
          <ac:spMkLst>
            <pc:docMk/>
            <pc:sldMk cId="1503971084" sldId="307"/>
            <ac:spMk id="255" creationId="{00000000-0000-0000-0000-000000000000}"/>
          </ac:spMkLst>
        </pc:spChg>
        <pc:picChg chg="del">
          <ac:chgData name="Juan Pablo Arango Velásquez" userId="8e51f2ec-ab35-4edc-81c0-6b8e11e28cbd" providerId="ADAL" clId="{85302751-8A67-4941-86CA-DCB11434A8EB}" dt="2021-05-11T20:29:22.190" v="1959" actId="478"/>
          <ac:picMkLst>
            <pc:docMk/>
            <pc:sldMk cId="1503971084" sldId="307"/>
            <ac:picMk id="3" creationId="{2664FF63-E3F8-4273-AA0B-24D7018CA137}"/>
          </ac:picMkLst>
        </pc:picChg>
        <pc:picChg chg="add mod modCrop">
          <ac:chgData name="Juan Pablo Arango Velásquez" userId="8e51f2ec-ab35-4edc-81c0-6b8e11e28cbd" providerId="ADAL" clId="{85302751-8A67-4941-86CA-DCB11434A8EB}" dt="2021-05-11T22:26:12.124" v="3714" actId="1076"/>
          <ac:picMkLst>
            <pc:docMk/>
            <pc:sldMk cId="1503971084" sldId="307"/>
            <ac:picMk id="4" creationId="{06CDDCC3-3DBD-458B-8941-B5390EDCBC5B}"/>
          </ac:picMkLst>
        </pc:picChg>
        <pc:picChg chg="del">
          <ac:chgData name="Juan Pablo Arango Velásquez" userId="8e51f2ec-ab35-4edc-81c0-6b8e11e28cbd" providerId="ADAL" clId="{85302751-8A67-4941-86CA-DCB11434A8EB}" dt="2021-05-11T20:30:08.502" v="1990" actId="478"/>
          <ac:picMkLst>
            <pc:docMk/>
            <pc:sldMk cId="1503971084" sldId="307"/>
            <ac:picMk id="7" creationId="{3AC8875C-C5C9-4CFE-9DD3-3C80C9D8C1E5}"/>
          </ac:picMkLst>
        </pc:picChg>
      </pc:sldChg>
      <pc:sldChg chg="addSp delSp modSp add mod ord modTransition delAnim">
        <pc:chgData name="Juan Pablo Arango Velásquez" userId="8e51f2ec-ab35-4edc-81c0-6b8e11e28cbd" providerId="ADAL" clId="{85302751-8A67-4941-86CA-DCB11434A8EB}" dt="2021-05-11T22:23:21.396" v="3682"/>
        <pc:sldMkLst>
          <pc:docMk/>
          <pc:sldMk cId="3872908989" sldId="308"/>
        </pc:sldMkLst>
        <pc:spChg chg="add del mod">
          <ac:chgData name="Juan Pablo Arango Velásquez" userId="8e51f2ec-ab35-4edc-81c0-6b8e11e28cbd" providerId="ADAL" clId="{85302751-8A67-4941-86CA-DCB11434A8EB}" dt="2021-05-11T21:03:55.375" v="2394" actId="478"/>
          <ac:spMkLst>
            <pc:docMk/>
            <pc:sldMk cId="3872908989" sldId="308"/>
            <ac:spMk id="3" creationId="{51867F39-5383-4FC3-9552-C46D3BD30103}"/>
          </ac:spMkLst>
        </pc:spChg>
        <pc:spChg chg="add del mod">
          <ac:chgData name="Juan Pablo Arango Velásquez" userId="8e51f2ec-ab35-4edc-81c0-6b8e11e28cbd" providerId="ADAL" clId="{85302751-8A67-4941-86CA-DCB11434A8EB}" dt="2021-05-11T21:03:59.745" v="2397" actId="478"/>
          <ac:spMkLst>
            <pc:docMk/>
            <pc:sldMk cId="3872908989" sldId="308"/>
            <ac:spMk id="5" creationId="{96BAE132-3660-4CE5-9684-58D3C3C4E426}"/>
          </ac:spMkLst>
        </pc:spChg>
        <pc:spChg chg="add del mod">
          <ac:chgData name="Juan Pablo Arango Velásquez" userId="8e51f2ec-ab35-4edc-81c0-6b8e11e28cbd" providerId="ADAL" clId="{85302751-8A67-4941-86CA-DCB11434A8EB}" dt="2021-05-11T21:04:00.540" v="2398" actId="478"/>
          <ac:spMkLst>
            <pc:docMk/>
            <pc:sldMk cId="3872908989" sldId="308"/>
            <ac:spMk id="7" creationId="{FAAEA687-D529-46E0-A28E-BC5F94FE76F2}"/>
          </ac:spMkLst>
        </pc:spChg>
        <pc:spChg chg="mod">
          <ac:chgData name="Juan Pablo Arango Velásquez" userId="8e51f2ec-ab35-4edc-81c0-6b8e11e28cbd" providerId="ADAL" clId="{85302751-8A67-4941-86CA-DCB11434A8EB}" dt="2021-05-11T21:04:03.344" v="2399" actId="1076"/>
          <ac:spMkLst>
            <pc:docMk/>
            <pc:sldMk cId="3872908989" sldId="308"/>
            <ac:spMk id="568" creationId="{00000000-0000-0000-0000-000000000000}"/>
          </ac:spMkLst>
        </pc:spChg>
        <pc:spChg chg="del mod">
          <ac:chgData name="Juan Pablo Arango Velásquez" userId="8e51f2ec-ab35-4edc-81c0-6b8e11e28cbd" providerId="ADAL" clId="{85302751-8A67-4941-86CA-DCB11434A8EB}" dt="2021-05-11T21:03:54.304" v="2393" actId="478"/>
          <ac:spMkLst>
            <pc:docMk/>
            <pc:sldMk cId="3872908989" sldId="308"/>
            <ac:spMk id="569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21:03:57.799" v="2395" actId="478"/>
          <ac:spMkLst>
            <pc:docMk/>
            <pc:sldMk cId="3872908989" sldId="308"/>
            <ac:spMk id="571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21:03:58.938" v="2396" actId="478"/>
          <ac:spMkLst>
            <pc:docMk/>
            <pc:sldMk cId="3872908989" sldId="308"/>
            <ac:spMk id="573" creationId="{00000000-0000-0000-0000-000000000000}"/>
          </ac:spMkLst>
        </pc:spChg>
      </pc:sldChg>
      <pc:sldChg chg="addSp delSp modSp add mod ord delAnim">
        <pc:chgData name="Juan Pablo Arango Velásquez" userId="8e51f2ec-ab35-4edc-81c0-6b8e11e28cbd" providerId="ADAL" clId="{85302751-8A67-4941-86CA-DCB11434A8EB}" dt="2021-05-11T21:04:09.424" v="2400" actId="1076"/>
        <pc:sldMkLst>
          <pc:docMk/>
          <pc:sldMk cId="1266638543" sldId="309"/>
        </pc:sldMkLst>
        <pc:spChg chg="mod">
          <ac:chgData name="Juan Pablo Arango Velásquez" userId="8e51f2ec-ab35-4edc-81c0-6b8e11e28cbd" providerId="ADAL" clId="{85302751-8A67-4941-86CA-DCB11434A8EB}" dt="2021-05-11T21:04:09.424" v="2400" actId="1076"/>
          <ac:spMkLst>
            <pc:docMk/>
            <pc:sldMk cId="1266638543" sldId="309"/>
            <ac:spMk id="29" creationId="{35F7356B-6E2F-485D-A83D-C89D97D277B9}"/>
          </ac:spMkLst>
        </pc:spChg>
        <pc:spChg chg="del">
          <ac:chgData name="Juan Pablo Arango Velásquez" userId="8e51f2ec-ab35-4edc-81c0-6b8e11e28cbd" providerId="ADAL" clId="{85302751-8A67-4941-86CA-DCB11434A8EB}" dt="2021-05-11T20:46:14.726" v="2151" actId="478"/>
          <ac:spMkLst>
            <pc:docMk/>
            <pc:sldMk cId="1266638543" sldId="309"/>
            <ac:spMk id="40" creationId="{289676FE-568A-4743-846B-949699F79A34}"/>
          </ac:spMkLst>
        </pc:spChg>
        <pc:spChg chg="del">
          <ac:chgData name="Juan Pablo Arango Velásquez" userId="8e51f2ec-ab35-4edc-81c0-6b8e11e28cbd" providerId="ADAL" clId="{85302751-8A67-4941-86CA-DCB11434A8EB}" dt="2021-05-11T20:41:41.102" v="2110" actId="478"/>
          <ac:spMkLst>
            <pc:docMk/>
            <pc:sldMk cId="1266638543" sldId="309"/>
            <ac:spMk id="300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20:46:08.492" v="2149" actId="1076"/>
          <ac:spMkLst>
            <pc:docMk/>
            <pc:sldMk cId="1266638543" sldId="309"/>
            <ac:spMk id="303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20:46:11.796" v="2150" actId="478"/>
          <ac:spMkLst>
            <pc:docMk/>
            <pc:sldMk cId="1266638543" sldId="309"/>
            <ac:spMk id="304" creationId="{00000000-0000-0000-0000-000000000000}"/>
          </ac:spMkLst>
        </pc:spChg>
        <pc:grpChg chg="del">
          <ac:chgData name="Juan Pablo Arango Velásquez" userId="8e51f2ec-ab35-4edc-81c0-6b8e11e28cbd" providerId="ADAL" clId="{85302751-8A67-4941-86CA-DCB11434A8EB}" dt="2021-05-11T20:41:34.796" v="2107" actId="478"/>
          <ac:grpSpMkLst>
            <pc:docMk/>
            <pc:sldMk cId="1266638543" sldId="309"/>
            <ac:grpSpMk id="9" creationId="{35341E51-7372-4B13-9D26-2BC4553530E1}"/>
          </ac:grpSpMkLst>
        </pc:grpChg>
        <pc:grpChg chg="del">
          <ac:chgData name="Juan Pablo Arango Velásquez" userId="8e51f2ec-ab35-4edc-81c0-6b8e11e28cbd" providerId="ADAL" clId="{85302751-8A67-4941-86CA-DCB11434A8EB}" dt="2021-05-11T20:41:35.406" v="2108" actId="478"/>
          <ac:grpSpMkLst>
            <pc:docMk/>
            <pc:sldMk cId="1266638543" sldId="309"/>
            <ac:grpSpMk id="10" creationId="{2CD2F97C-5FA3-40ED-842C-3E90B5BB9616}"/>
          </ac:grpSpMkLst>
        </pc:grpChg>
        <pc:grpChg chg="del mod">
          <ac:chgData name="Juan Pablo Arango Velásquez" userId="8e51f2ec-ab35-4edc-81c0-6b8e11e28cbd" providerId="ADAL" clId="{85302751-8A67-4941-86CA-DCB11434A8EB}" dt="2021-05-11T20:45:55.995" v="2140" actId="478"/>
          <ac:grpSpMkLst>
            <pc:docMk/>
            <pc:sldMk cId="1266638543" sldId="309"/>
            <ac:grpSpMk id="290" creationId="{00000000-0000-0000-0000-000000000000}"/>
          </ac:grpSpMkLst>
        </pc:grpChg>
        <pc:picChg chg="add mod modCrop">
          <ac:chgData name="Juan Pablo Arango Velásquez" userId="8e51f2ec-ab35-4edc-81c0-6b8e11e28cbd" providerId="ADAL" clId="{85302751-8A67-4941-86CA-DCB11434A8EB}" dt="2021-05-11T20:45:58.860" v="2141" actId="1076"/>
          <ac:picMkLst>
            <pc:docMk/>
            <pc:sldMk cId="1266638543" sldId="309"/>
            <ac:picMk id="3" creationId="{E3186BC2-148A-4BFE-BD56-5A6B3BAE3D8D}"/>
          </ac:picMkLst>
        </pc:picChg>
        <pc:picChg chg="del">
          <ac:chgData name="Juan Pablo Arango Velásquez" userId="8e51f2ec-ab35-4edc-81c0-6b8e11e28cbd" providerId="ADAL" clId="{85302751-8A67-4941-86CA-DCB11434A8EB}" dt="2021-05-11T20:41:44.097" v="2112" actId="478"/>
          <ac:picMkLst>
            <pc:docMk/>
            <pc:sldMk cId="1266638543" sldId="309"/>
            <ac:picMk id="5" creationId="{C9062C13-8A31-404A-83A3-5D0A1DCF9253}"/>
          </ac:picMkLst>
        </pc:picChg>
        <pc:picChg chg="del">
          <ac:chgData name="Juan Pablo Arango Velásquez" userId="8e51f2ec-ab35-4edc-81c0-6b8e11e28cbd" providerId="ADAL" clId="{85302751-8A67-4941-86CA-DCB11434A8EB}" dt="2021-05-11T20:41:35.948" v="2109" actId="478"/>
          <ac:picMkLst>
            <pc:docMk/>
            <pc:sldMk cId="1266638543" sldId="309"/>
            <ac:picMk id="8" creationId="{729B7463-F210-47BD-AB6F-87255A5DE069}"/>
          </ac:picMkLst>
        </pc:picChg>
      </pc:sldChg>
      <pc:sldChg chg="delSp modSp add mod ord modTransition modAnim">
        <pc:chgData name="Juan Pablo Arango Velásquez" userId="8e51f2ec-ab35-4edc-81c0-6b8e11e28cbd" providerId="ADAL" clId="{85302751-8A67-4941-86CA-DCB11434A8EB}" dt="2021-05-11T22:26:41.182" v="3718" actId="313"/>
        <pc:sldMkLst>
          <pc:docMk/>
          <pc:sldMk cId="4118947345" sldId="310"/>
        </pc:sldMkLst>
        <pc:spChg chg="mod">
          <ac:chgData name="Juan Pablo Arango Velásquez" userId="8e51f2ec-ab35-4edc-81c0-6b8e11e28cbd" providerId="ADAL" clId="{85302751-8A67-4941-86CA-DCB11434A8EB}" dt="2021-05-11T22:26:41.182" v="3718" actId="313"/>
          <ac:spMkLst>
            <pc:docMk/>
            <pc:sldMk cId="4118947345" sldId="310"/>
            <ac:spMk id="11" creationId="{D01CDFB9-EF6B-4C88-AD4E-17AA1A6C6589}"/>
          </ac:spMkLst>
        </pc:spChg>
        <pc:spChg chg="mod">
          <ac:chgData name="Juan Pablo Arango Velásquez" userId="8e51f2ec-ab35-4edc-81c0-6b8e11e28cbd" providerId="ADAL" clId="{85302751-8A67-4941-86CA-DCB11434A8EB}" dt="2021-05-11T22:26:32.323" v="3716" actId="1076"/>
          <ac:spMkLst>
            <pc:docMk/>
            <pc:sldMk cId="4118947345" sldId="310"/>
            <ac:spMk id="254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22:26:37.751" v="3717" actId="313"/>
          <ac:spMkLst>
            <pc:docMk/>
            <pc:sldMk cId="4118947345" sldId="310"/>
            <ac:spMk id="255" creationId="{00000000-0000-0000-0000-000000000000}"/>
          </ac:spMkLst>
        </pc:spChg>
        <pc:picChg chg="del">
          <ac:chgData name="Juan Pablo Arango Velásquez" userId="8e51f2ec-ab35-4edc-81c0-6b8e11e28cbd" providerId="ADAL" clId="{85302751-8A67-4941-86CA-DCB11434A8EB}" dt="2021-05-11T21:04:15.353" v="2402" actId="478"/>
          <ac:picMkLst>
            <pc:docMk/>
            <pc:sldMk cId="4118947345" sldId="310"/>
            <ac:picMk id="4" creationId="{06CDDCC3-3DBD-458B-8941-B5390EDCBC5B}"/>
          </ac:picMkLst>
        </pc:picChg>
      </pc:sldChg>
      <pc:sldChg chg="add del ord">
        <pc:chgData name="Juan Pablo Arango Velásquez" userId="8e51f2ec-ab35-4edc-81c0-6b8e11e28cbd" providerId="ADAL" clId="{85302751-8A67-4941-86CA-DCB11434A8EB}" dt="2021-05-11T22:21:56.782" v="3636" actId="47"/>
        <pc:sldMkLst>
          <pc:docMk/>
          <pc:sldMk cId="2642376585" sldId="311"/>
        </pc:sldMkLst>
      </pc:sldChg>
      <pc:sldChg chg="modSp add mod ord modTransition">
        <pc:chgData name="Juan Pablo Arango Velásquez" userId="8e51f2ec-ab35-4edc-81c0-6b8e11e28cbd" providerId="ADAL" clId="{85302751-8A67-4941-86CA-DCB11434A8EB}" dt="2021-05-11T22:23:24.340" v="3684"/>
        <pc:sldMkLst>
          <pc:docMk/>
          <pc:sldMk cId="2907681658" sldId="312"/>
        </pc:sldMkLst>
        <pc:spChg chg="mod">
          <ac:chgData name="Juan Pablo Arango Velásquez" userId="8e51f2ec-ab35-4edc-81c0-6b8e11e28cbd" providerId="ADAL" clId="{85302751-8A67-4941-86CA-DCB11434A8EB}" dt="2021-05-11T21:09:33.318" v="2500" actId="1076"/>
          <ac:spMkLst>
            <pc:docMk/>
            <pc:sldMk cId="2907681658" sldId="312"/>
            <ac:spMk id="568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21:09:21.814" v="2499" actId="20577"/>
          <ac:spMkLst>
            <pc:docMk/>
            <pc:sldMk cId="2907681658" sldId="312"/>
            <ac:spMk id="569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21:08:50.280" v="2461" actId="20577"/>
          <ac:spMkLst>
            <pc:docMk/>
            <pc:sldMk cId="2907681658" sldId="312"/>
            <ac:spMk id="571" creationId="{00000000-0000-0000-0000-000000000000}"/>
          </ac:spMkLst>
        </pc:spChg>
        <pc:spChg chg="mod">
          <ac:chgData name="Juan Pablo Arango Velásquez" userId="8e51f2ec-ab35-4edc-81c0-6b8e11e28cbd" providerId="ADAL" clId="{85302751-8A67-4941-86CA-DCB11434A8EB}" dt="2021-05-11T21:08:40.113" v="2440" actId="20577"/>
          <ac:spMkLst>
            <pc:docMk/>
            <pc:sldMk cId="2907681658" sldId="312"/>
            <ac:spMk id="573" creationId="{00000000-0000-0000-0000-000000000000}"/>
          </ac:spMkLst>
        </pc:spChg>
      </pc:sldChg>
      <pc:sldChg chg="addSp delSp modSp add mod modTransition delAnim modAnim">
        <pc:chgData name="Juan Pablo Arango Velásquez" userId="8e51f2ec-ab35-4edc-81c0-6b8e11e28cbd" providerId="ADAL" clId="{85302751-8A67-4941-86CA-DCB11434A8EB}" dt="2021-05-11T22:23:25.956" v="3685"/>
        <pc:sldMkLst>
          <pc:docMk/>
          <pc:sldMk cId="1907661347" sldId="313"/>
        </pc:sldMkLst>
        <pc:spChg chg="mod">
          <ac:chgData name="Juan Pablo Arango Velásquez" userId="8e51f2ec-ab35-4edc-81c0-6b8e11e28cbd" providerId="ADAL" clId="{85302751-8A67-4941-86CA-DCB11434A8EB}" dt="2021-05-11T21:13:35.442" v="2507" actId="1076"/>
          <ac:spMkLst>
            <pc:docMk/>
            <pc:sldMk cId="1907661347" sldId="313"/>
            <ac:spMk id="29" creationId="{35F7356B-6E2F-485D-A83D-C89D97D277B9}"/>
          </ac:spMkLst>
        </pc:spChg>
        <pc:spChg chg="del">
          <ac:chgData name="Juan Pablo Arango Velásquez" userId="8e51f2ec-ab35-4edc-81c0-6b8e11e28cbd" providerId="ADAL" clId="{85302751-8A67-4941-86CA-DCB11434A8EB}" dt="2021-05-11T21:23:39.068" v="2637" actId="478"/>
          <ac:spMkLst>
            <pc:docMk/>
            <pc:sldMk cId="1907661347" sldId="313"/>
            <ac:spMk id="40" creationId="{289676FE-568A-4743-846B-949699F79A34}"/>
          </ac:spMkLst>
        </pc:spChg>
        <pc:spChg chg="del mod">
          <ac:chgData name="Juan Pablo Arango Velásquez" userId="8e51f2ec-ab35-4edc-81c0-6b8e11e28cbd" providerId="ADAL" clId="{85302751-8A67-4941-86CA-DCB11434A8EB}" dt="2021-05-11T21:23:56.177" v="2642" actId="478"/>
          <ac:spMkLst>
            <pc:docMk/>
            <pc:sldMk cId="1907661347" sldId="313"/>
            <ac:spMk id="300" creationId="{00000000-0000-0000-0000-000000000000}"/>
          </ac:spMkLst>
        </pc:spChg>
        <pc:spChg chg="del mod">
          <ac:chgData name="Juan Pablo Arango Velásquez" userId="8e51f2ec-ab35-4edc-81c0-6b8e11e28cbd" providerId="ADAL" clId="{85302751-8A67-4941-86CA-DCB11434A8EB}" dt="2021-05-11T21:23:37.330" v="2633" actId="478"/>
          <ac:spMkLst>
            <pc:docMk/>
            <pc:sldMk cId="1907661347" sldId="313"/>
            <ac:spMk id="303" creationId="{00000000-0000-0000-0000-000000000000}"/>
          </ac:spMkLst>
        </pc:spChg>
        <pc:spChg chg="del">
          <ac:chgData name="Juan Pablo Arango Velásquez" userId="8e51f2ec-ab35-4edc-81c0-6b8e11e28cbd" providerId="ADAL" clId="{85302751-8A67-4941-86CA-DCB11434A8EB}" dt="2021-05-11T21:23:34.816" v="2631" actId="478"/>
          <ac:spMkLst>
            <pc:docMk/>
            <pc:sldMk cId="1907661347" sldId="313"/>
            <ac:spMk id="304" creationId="{00000000-0000-0000-0000-000000000000}"/>
          </ac:spMkLst>
        </pc:spChg>
        <pc:grpChg chg="del">
          <ac:chgData name="Juan Pablo Arango Velásquez" userId="8e51f2ec-ab35-4edc-81c0-6b8e11e28cbd" providerId="ADAL" clId="{85302751-8A67-4941-86CA-DCB11434A8EB}" dt="2021-05-11T21:23:37.731" v="2634" actId="478"/>
          <ac:grpSpMkLst>
            <pc:docMk/>
            <pc:sldMk cId="1907661347" sldId="313"/>
            <ac:grpSpMk id="9" creationId="{35341E51-7372-4B13-9D26-2BC4553530E1}"/>
          </ac:grpSpMkLst>
        </pc:grpChg>
        <pc:grpChg chg="del mod">
          <ac:chgData name="Juan Pablo Arango Velásquez" userId="8e51f2ec-ab35-4edc-81c0-6b8e11e28cbd" providerId="ADAL" clId="{85302751-8A67-4941-86CA-DCB11434A8EB}" dt="2021-05-11T21:23:38.417" v="2636" actId="478"/>
          <ac:grpSpMkLst>
            <pc:docMk/>
            <pc:sldMk cId="1907661347" sldId="313"/>
            <ac:grpSpMk id="10" creationId="{2CD2F97C-5FA3-40ED-842C-3E90B5BB9616}"/>
          </ac:grpSpMkLst>
        </pc:grpChg>
        <pc:grpChg chg="del">
          <ac:chgData name="Juan Pablo Arango Velásquez" userId="8e51f2ec-ab35-4edc-81c0-6b8e11e28cbd" providerId="ADAL" clId="{85302751-8A67-4941-86CA-DCB11434A8EB}" dt="2021-05-11T21:23:32.417" v="2629" actId="478"/>
          <ac:grpSpMkLst>
            <pc:docMk/>
            <pc:sldMk cId="1907661347" sldId="313"/>
            <ac:grpSpMk id="290" creationId="{00000000-0000-0000-0000-000000000000}"/>
          </ac:grpSpMkLst>
        </pc:grpChg>
        <pc:picChg chg="add mod modCrop">
          <ac:chgData name="Juan Pablo Arango Velásquez" userId="8e51f2ec-ab35-4edc-81c0-6b8e11e28cbd" providerId="ADAL" clId="{85302751-8A67-4941-86CA-DCB11434A8EB}" dt="2021-05-11T21:23:57.978" v="2643" actId="1076"/>
          <ac:picMkLst>
            <pc:docMk/>
            <pc:sldMk cId="1907661347" sldId="313"/>
            <ac:picMk id="3" creationId="{35A61422-C7CE-41CB-ABF6-20D65591780A}"/>
          </ac:picMkLst>
        </pc:picChg>
        <pc:picChg chg="del">
          <ac:chgData name="Juan Pablo Arango Velásquez" userId="8e51f2ec-ab35-4edc-81c0-6b8e11e28cbd" providerId="ADAL" clId="{85302751-8A67-4941-86CA-DCB11434A8EB}" dt="2021-05-11T21:23:27.704" v="2627" actId="478"/>
          <ac:picMkLst>
            <pc:docMk/>
            <pc:sldMk cId="1907661347" sldId="313"/>
            <ac:picMk id="5" creationId="{C9062C13-8A31-404A-83A3-5D0A1DCF9253}"/>
          </ac:picMkLst>
        </pc:picChg>
        <pc:picChg chg="del">
          <ac:chgData name="Juan Pablo Arango Velásquez" userId="8e51f2ec-ab35-4edc-81c0-6b8e11e28cbd" providerId="ADAL" clId="{85302751-8A67-4941-86CA-DCB11434A8EB}" dt="2021-05-11T21:23:33.158" v="2630" actId="478"/>
          <ac:picMkLst>
            <pc:docMk/>
            <pc:sldMk cId="1907661347" sldId="313"/>
            <ac:picMk id="8" creationId="{729B7463-F210-47BD-AB6F-87255A5DE069}"/>
          </ac:picMkLst>
        </pc:picChg>
      </pc:sldChg>
      <pc:sldChg chg="delSp modSp add mod ord modTransition modAnim">
        <pc:chgData name="Juan Pablo Arango Velásquez" userId="8e51f2ec-ab35-4edc-81c0-6b8e11e28cbd" providerId="ADAL" clId="{85302751-8A67-4941-86CA-DCB11434A8EB}" dt="2021-05-11T22:23:30.748" v="3687"/>
        <pc:sldMkLst>
          <pc:docMk/>
          <pc:sldMk cId="2741122130" sldId="314"/>
        </pc:sldMkLst>
        <pc:spChg chg="mod">
          <ac:chgData name="Juan Pablo Arango Velásquez" userId="8e51f2ec-ab35-4edc-81c0-6b8e11e28cbd" providerId="ADAL" clId="{85302751-8A67-4941-86CA-DCB11434A8EB}" dt="2021-05-11T21:40:58.752" v="2906" actId="207"/>
          <ac:spMkLst>
            <pc:docMk/>
            <pc:sldMk cId="2741122130" sldId="314"/>
            <ac:spMk id="6" creationId="{7A92830F-8A97-4ABB-A484-641421E20AD6}"/>
          </ac:spMkLst>
        </pc:spChg>
        <pc:spChg chg="mod">
          <ac:chgData name="Juan Pablo Arango Velásquez" userId="8e51f2ec-ab35-4edc-81c0-6b8e11e28cbd" providerId="ADAL" clId="{85302751-8A67-4941-86CA-DCB11434A8EB}" dt="2021-05-11T21:43:14.182" v="3078" actId="1076"/>
          <ac:spMkLst>
            <pc:docMk/>
            <pc:sldMk cId="2741122130" sldId="314"/>
            <ac:spMk id="9" creationId="{696BD02D-BD80-48F9-AC51-0602F4BFD317}"/>
          </ac:spMkLst>
        </pc:spChg>
        <pc:spChg chg="mod">
          <ac:chgData name="Juan Pablo Arango Velásquez" userId="8e51f2ec-ab35-4edc-81c0-6b8e11e28cbd" providerId="ADAL" clId="{85302751-8A67-4941-86CA-DCB11434A8EB}" dt="2021-05-11T21:36:33.241" v="2796" actId="120"/>
          <ac:spMkLst>
            <pc:docMk/>
            <pc:sldMk cId="2741122130" sldId="314"/>
            <ac:spMk id="11" creationId="{D01CDFB9-EF6B-4C88-AD4E-17AA1A6C6589}"/>
          </ac:spMkLst>
        </pc:spChg>
        <pc:spChg chg="mod">
          <ac:chgData name="Juan Pablo Arango Velásquez" userId="8e51f2ec-ab35-4edc-81c0-6b8e11e28cbd" providerId="ADAL" clId="{85302751-8A67-4941-86CA-DCB11434A8EB}" dt="2021-05-11T21:27:32.128" v="2763" actId="12"/>
          <ac:spMkLst>
            <pc:docMk/>
            <pc:sldMk cId="2741122130" sldId="314"/>
            <ac:spMk id="255" creationId="{00000000-0000-0000-0000-000000000000}"/>
          </ac:spMkLst>
        </pc:spChg>
        <pc:picChg chg="del">
          <ac:chgData name="Juan Pablo Arango Velásquez" userId="8e51f2ec-ab35-4edc-81c0-6b8e11e28cbd" providerId="ADAL" clId="{85302751-8A67-4941-86CA-DCB11434A8EB}" dt="2021-05-11T21:27:25.213" v="2762" actId="478"/>
          <ac:picMkLst>
            <pc:docMk/>
            <pc:sldMk cId="2741122130" sldId="314"/>
            <ac:picMk id="4" creationId="{06CDDCC3-3DBD-458B-8941-B5390EDCBC5B}"/>
          </ac:picMkLst>
        </pc:picChg>
      </pc:sldChg>
      <pc:sldChg chg="addSp delSp modSp add mod ord modTransition modAnim">
        <pc:chgData name="Juan Pablo Arango Velásquez" userId="8e51f2ec-ab35-4edc-81c0-6b8e11e28cbd" providerId="ADAL" clId="{85302751-8A67-4941-86CA-DCB11434A8EB}" dt="2021-05-11T22:23:27.515" v="3686"/>
        <pc:sldMkLst>
          <pc:docMk/>
          <pc:sldMk cId="3882825648" sldId="315"/>
        </pc:sldMkLst>
        <pc:spChg chg="add del mod">
          <ac:chgData name="Juan Pablo Arango Velásquez" userId="8e51f2ec-ab35-4edc-81c0-6b8e11e28cbd" providerId="ADAL" clId="{85302751-8A67-4941-86CA-DCB11434A8EB}" dt="2021-05-11T21:40:30.908" v="2897" actId="478"/>
          <ac:spMkLst>
            <pc:docMk/>
            <pc:sldMk cId="3882825648" sldId="315"/>
            <ac:spMk id="8" creationId="{3C54A593-6D91-4E04-85A3-7B0FB8E1C8DB}"/>
          </ac:spMkLst>
        </pc:spChg>
        <pc:spChg chg="mod">
          <ac:chgData name="Juan Pablo Arango Velásquez" userId="8e51f2ec-ab35-4edc-81c0-6b8e11e28cbd" providerId="ADAL" clId="{85302751-8A67-4941-86CA-DCB11434A8EB}" dt="2021-05-11T21:41:04.918" v="2907" actId="207"/>
          <ac:spMkLst>
            <pc:docMk/>
            <pc:sldMk cId="3882825648" sldId="315"/>
            <ac:spMk id="29" creationId="{35F7356B-6E2F-485D-A83D-C89D97D277B9}"/>
          </ac:spMkLst>
        </pc:spChg>
        <pc:picChg chg="del">
          <ac:chgData name="Juan Pablo Arango Velásquez" userId="8e51f2ec-ab35-4edc-81c0-6b8e11e28cbd" providerId="ADAL" clId="{85302751-8A67-4941-86CA-DCB11434A8EB}" dt="2021-05-11T21:37:29.873" v="2801" actId="478"/>
          <ac:picMkLst>
            <pc:docMk/>
            <pc:sldMk cId="3882825648" sldId="315"/>
            <ac:picMk id="3" creationId="{35A61422-C7CE-41CB-ABF6-20D65591780A}"/>
          </ac:picMkLst>
        </pc:picChg>
        <pc:picChg chg="add mod modCrop">
          <ac:chgData name="Juan Pablo Arango Velásquez" userId="8e51f2ec-ab35-4edc-81c0-6b8e11e28cbd" providerId="ADAL" clId="{85302751-8A67-4941-86CA-DCB11434A8EB}" dt="2021-05-11T21:39:01.639" v="2833" actId="1076"/>
          <ac:picMkLst>
            <pc:docMk/>
            <pc:sldMk cId="3882825648" sldId="315"/>
            <ac:picMk id="4" creationId="{875D00F1-4C3F-4E95-9123-440916740BA5}"/>
          </ac:picMkLst>
        </pc:picChg>
        <pc:picChg chg="add mod modCrop">
          <ac:chgData name="Juan Pablo Arango Velásquez" userId="8e51f2ec-ab35-4edc-81c0-6b8e11e28cbd" providerId="ADAL" clId="{85302751-8A67-4941-86CA-DCB11434A8EB}" dt="2021-05-11T21:40:39.288" v="2902" actId="1076"/>
          <ac:picMkLst>
            <pc:docMk/>
            <pc:sldMk cId="3882825648" sldId="315"/>
            <ac:picMk id="6" creationId="{46B994A2-07FE-49F0-8ECE-844935CCFF73}"/>
          </ac:picMkLst>
        </pc:picChg>
        <pc:picChg chg="add mod modCrop">
          <ac:chgData name="Juan Pablo Arango Velásquez" userId="8e51f2ec-ab35-4edc-81c0-6b8e11e28cbd" providerId="ADAL" clId="{85302751-8A67-4941-86CA-DCB11434A8EB}" dt="2021-05-11T21:40:38.695" v="2901" actId="1076"/>
          <ac:picMkLst>
            <pc:docMk/>
            <pc:sldMk cId="3882825648" sldId="315"/>
            <ac:picMk id="7" creationId="{E32E1F50-84A9-490C-8770-B7AEABE89E4D}"/>
          </ac:picMkLst>
        </pc:picChg>
      </pc:sldChg>
      <pc:sldChg chg="modSp add mod ord modTransition modAnim">
        <pc:chgData name="Juan Pablo Arango Velásquez" userId="8e51f2ec-ab35-4edc-81c0-6b8e11e28cbd" providerId="ADAL" clId="{85302751-8A67-4941-86CA-DCB11434A8EB}" dt="2021-05-11T22:27:22.884" v="3719" actId="1076"/>
        <pc:sldMkLst>
          <pc:docMk/>
          <pc:sldMk cId="2871006949" sldId="316"/>
        </pc:sldMkLst>
        <pc:spChg chg="mod">
          <ac:chgData name="Juan Pablo Arango Velásquez" userId="8e51f2ec-ab35-4edc-81c0-6b8e11e28cbd" providerId="ADAL" clId="{85302751-8A67-4941-86CA-DCB11434A8EB}" dt="2021-05-11T21:42:59.585" v="3073"/>
          <ac:spMkLst>
            <pc:docMk/>
            <pc:sldMk cId="2871006949" sldId="316"/>
            <ac:spMk id="6" creationId="{7A92830F-8A97-4ABB-A484-641421E20AD6}"/>
          </ac:spMkLst>
        </pc:spChg>
        <pc:spChg chg="mod">
          <ac:chgData name="Juan Pablo Arango Velásquez" userId="8e51f2ec-ab35-4edc-81c0-6b8e11e28cbd" providerId="ADAL" clId="{85302751-8A67-4941-86CA-DCB11434A8EB}" dt="2021-05-11T21:43:10.606" v="3077" actId="1076"/>
          <ac:spMkLst>
            <pc:docMk/>
            <pc:sldMk cId="2871006949" sldId="316"/>
            <ac:spMk id="9" creationId="{696BD02D-BD80-48F9-AC51-0602F4BFD317}"/>
          </ac:spMkLst>
        </pc:spChg>
        <pc:spChg chg="mod">
          <ac:chgData name="Juan Pablo Arango Velásquez" userId="8e51f2ec-ab35-4edc-81c0-6b8e11e28cbd" providerId="ADAL" clId="{85302751-8A67-4941-86CA-DCB11434A8EB}" dt="2021-05-11T21:43:08.350" v="3076" actId="1076"/>
          <ac:spMkLst>
            <pc:docMk/>
            <pc:sldMk cId="2871006949" sldId="316"/>
            <ac:spMk id="11" creationId="{D01CDFB9-EF6B-4C88-AD4E-17AA1A6C6589}"/>
          </ac:spMkLst>
        </pc:spChg>
        <pc:spChg chg="mod">
          <ac:chgData name="Juan Pablo Arango Velásquez" userId="8e51f2ec-ab35-4edc-81c0-6b8e11e28cbd" providerId="ADAL" clId="{85302751-8A67-4941-86CA-DCB11434A8EB}" dt="2021-05-11T22:27:22.884" v="3719" actId="1076"/>
          <ac:spMkLst>
            <pc:docMk/>
            <pc:sldMk cId="2871006949" sldId="316"/>
            <ac:spMk id="255" creationId="{00000000-0000-0000-0000-000000000000}"/>
          </ac:spMkLst>
        </pc:spChg>
      </pc:sldChg>
      <pc:sldChg chg="addSp delSp modSp add mod ord modTransition delAnim modAnim">
        <pc:chgData name="Juan Pablo Arango Velásquez" userId="8e51f2ec-ab35-4edc-81c0-6b8e11e28cbd" providerId="ADAL" clId="{85302751-8A67-4941-86CA-DCB11434A8EB}" dt="2021-05-11T22:23:35.955" v="3689"/>
        <pc:sldMkLst>
          <pc:docMk/>
          <pc:sldMk cId="3129398892" sldId="317"/>
        </pc:sldMkLst>
        <pc:spChg chg="mod topLvl">
          <ac:chgData name="Juan Pablo Arango Velásquez" userId="8e51f2ec-ab35-4edc-81c0-6b8e11e28cbd" providerId="ADAL" clId="{85302751-8A67-4941-86CA-DCB11434A8EB}" dt="2021-05-11T22:15:11.342" v="3274" actId="164"/>
          <ac:spMkLst>
            <pc:docMk/>
            <pc:sldMk cId="3129398892" sldId="317"/>
            <ac:spMk id="19" creationId="{546606D9-A744-433B-AE9E-43CA3AACF742}"/>
          </ac:spMkLst>
        </pc:spChg>
        <pc:spChg chg="mod topLvl">
          <ac:chgData name="Juan Pablo Arango Velásquez" userId="8e51f2ec-ab35-4edc-81c0-6b8e11e28cbd" providerId="ADAL" clId="{85302751-8A67-4941-86CA-DCB11434A8EB}" dt="2021-05-11T22:15:11.342" v="3274" actId="164"/>
          <ac:spMkLst>
            <pc:docMk/>
            <pc:sldMk cId="3129398892" sldId="317"/>
            <ac:spMk id="20" creationId="{081334E3-789E-476A-A39D-397DFFAE4E42}"/>
          </ac:spMkLst>
        </pc:spChg>
        <pc:spChg chg="mod topLvl">
          <ac:chgData name="Juan Pablo Arango Velásquez" userId="8e51f2ec-ab35-4edc-81c0-6b8e11e28cbd" providerId="ADAL" clId="{85302751-8A67-4941-86CA-DCB11434A8EB}" dt="2021-05-11T22:15:05.461" v="3273" actId="164"/>
          <ac:spMkLst>
            <pc:docMk/>
            <pc:sldMk cId="3129398892" sldId="317"/>
            <ac:spMk id="21" creationId="{172ECAA0-3B79-4831-BF3E-A39386375046}"/>
          </ac:spMkLst>
        </pc:spChg>
        <pc:spChg chg="mod">
          <ac:chgData name="Juan Pablo Arango Velásquez" userId="8e51f2ec-ab35-4edc-81c0-6b8e11e28cbd" providerId="ADAL" clId="{85302751-8A67-4941-86CA-DCB11434A8EB}" dt="2021-05-11T22:11:48.903" v="3178" actId="1076"/>
          <ac:spMkLst>
            <pc:docMk/>
            <pc:sldMk cId="3129398892" sldId="317"/>
            <ac:spMk id="24" creationId="{2102CD77-5F97-4AED-8BB9-08E9A14FBAEE}"/>
          </ac:spMkLst>
        </pc:spChg>
        <pc:spChg chg="add mod">
          <ac:chgData name="Juan Pablo Arango Velásquez" userId="8e51f2ec-ab35-4edc-81c0-6b8e11e28cbd" providerId="ADAL" clId="{85302751-8A67-4941-86CA-DCB11434A8EB}" dt="2021-05-11T22:15:49.217" v="3284" actId="164"/>
          <ac:spMkLst>
            <pc:docMk/>
            <pc:sldMk cId="3129398892" sldId="317"/>
            <ac:spMk id="25" creationId="{E0D53151-3FC6-491C-986C-C8630536CD23}"/>
          </ac:spMkLst>
        </pc:spChg>
        <pc:spChg chg="add mod">
          <ac:chgData name="Juan Pablo Arango Velásquez" userId="8e51f2ec-ab35-4edc-81c0-6b8e11e28cbd" providerId="ADAL" clId="{85302751-8A67-4941-86CA-DCB11434A8EB}" dt="2021-05-11T22:15:17.034" v="3275" actId="164"/>
          <ac:spMkLst>
            <pc:docMk/>
            <pc:sldMk cId="3129398892" sldId="317"/>
            <ac:spMk id="26" creationId="{8C7EB4B8-C6D3-464E-8538-A2FD7EF6D261}"/>
          </ac:spMkLst>
        </pc:spChg>
        <pc:spChg chg="mod">
          <ac:chgData name="Juan Pablo Arango Velásquez" userId="8e51f2ec-ab35-4edc-81c0-6b8e11e28cbd" providerId="ADAL" clId="{85302751-8A67-4941-86CA-DCB11434A8EB}" dt="2021-05-11T22:06:58.056" v="3123" actId="20577"/>
          <ac:spMkLst>
            <pc:docMk/>
            <pc:sldMk cId="3129398892" sldId="317"/>
            <ac:spMk id="29" creationId="{35F7356B-6E2F-485D-A83D-C89D97D277B9}"/>
          </ac:spMkLst>
        </pc:spChg>
        <pc:spChg chg="add mod">
          <ac:chgData name="Juan Pablo Arango Velásquez" userId="8e51f2ec-ab35-4edc-81c0-6b8e11e28cbd" providerId="ADAL" clId="{85302751-8A67-4941-86CA-DCB11434A8EB}" dt="2021-05-11T22:15:46.109" v="3283" actId="571"/>
          <ac:spMkLst>
            <pc:docMk/>
            <pc:sldMk cId="3129398892" sldId="317"/>
            <ac:spMk id="31" creationId="{125DE4C0-1FCF-4D13-A189-4E56717959A8}"/>
          </ac:spMkLst>
        </pc:spChg>
        <pc:grpChg chg="add mod">
          <ac:chgData name="Juan Pablo Arango Velásquez" userId="8e51f2ec-ab35-4edc-81c0-6b8e11e28cbd" providerId="ADAL" clId="{85302751-8A67-4941-86CA-DCB11434A8EB}" dt="2021-05-11T22:15:19.648" v="3276" actId="1076"/>
          <ac:grpSpMkLst>
            <pc:docMk/>
            <pc:sldMk cId="3129398892" sldId="317"/>
            <ac:grpSpMk id="10" creationId="{B47F3073-B622-4C72-A3F6-759953064D4A}"/>
          </ac:grpSpMkLst>
        </pc:grpChg>
        <pc:grpChg chg="add del mod">
          <ac:chgData name="Juan Pablo Arango Velásquez" userId="8e51f2ec-ab35-4edc-81c0-6b8e11e28cbd" providerId="ADAL" clId="{85302751-8A67-4941-86CA-DCB11434A8EB}" dt="2021-05-11T22:13:24.445" v="3210" actId="165"/>
          <ac:grpSpMkLst>
            <pc:docMk/>
            <pc:sldMk cId="3129398892" sldId="317"/>
            <ac:grpSpMk id="15" creationId="{1546B3AD-DE1B-4717-88F8-97158B46C960}"/>
          </ac:grpSpMkLst>
        </pc:grpChg>
        <pc:grpChg chg="add mod">
          <ac:chgData name="Juan Pablo Arango Velásquez" userId="8e51f2ec-ab35-4edc-81c0-6b8e11e28cbd" providerId="ADAL" clId="{85302751-8A67-4941-86CA-DCB11434A8EB}" dt="2021-05-11T22:15:05.461" v="3273" actId="164"/>
          <ac:grpSpMkLst>
            <pc:docMk/>
            <pc:sldMk cId="3129398892" sldId="317"/>
            <ac:grpSpMk id="22" creationId="{C7C9C23C-E976-4244-912D-53309992F313}"/>
          </ac:grpSpMkLst>
        </pc:grpChg>
        <pc:grpChg chg="add mod">
          <ac:chgData name="Juan Pablo Arango Velásquez" userId="8e51f2ec-ab35-4edc-81c0-6b8e11e28cbd" providerId="ADAL" clId="{85302751-8A67-4941-86CA-DCB11434A8EB}" dt="2021-05-11T22:15:21.182" v="3277" actId="1076"/>
          <ac:grpSpMkLst>
            <pc:docMk/>
            <pc:sldMk cId="3129398892" sldId="317"/>
            <ac:grpSpMk id="27" creationId="{63041B26-06EA-478A-8248-CDB699C93125}"/>
          </ac:grpSpMkLst>
        </pc:grpChg>
        <pc:grpChg chg="add mod">
          <ac:chgData name="Juan Pablo Arango Velásquez" userId="8e51f2ec-ab35-4edc-81c0-6b8e11e28cbd" providerId="ADAL" clId="{85302751-8A67-4941-86CA-DCB11434A8EB}" dt="2021-05-11T22:16:15.838" v="3291" actId="1076"/>
          <ac:grpSpMkLst>
            <pc:docMk/>
            <pc:sldMk cId="3129398892" sldId="317"/>
            <ac:grpSpMk id="28" creationId="{26C3AC75-A186-40A0-A860-01EE896B9705}"/>
          </ac:grpSpMkLst>
        </pc:grpChg>
        <pc:grpChg chg="add mod">
          <ac:chgData name="Juan Pablo Arango Velásquez" userId="8e51f2ec-ab35-4edc-81c0-6b8e11e28cbd" providerId="ADAL" clId="{85302751-8A67-4941-86CA-DCB11434A8EB}" dt="2021-05-11T22:15:49.217" v="3284" actId="164"/>
          <ac:grpSpMkLst>
            <pc:docMk/>
            <pc:sldMk cId="3129398892" sldId="317"/>
            <ac:grpSpMk id="32" creationId="{1F54F0CB-45AD-412D-9B7F-6B53248137A3}"/>
          </ac:grpSpMkLst>
        </pc:grpChg>
        <pc:picChg chg="add mod modCrop">
          <ac:chgData name="Juan Pablo Arango Velásquez" userId="8e51f2ec-ab35-4edc-81c0-6b8e11e28cbd" providerId="ADAL" clId="{85302751-8A67-4941-86CA-DCB11434A8EB}" dt="2021-05-11T22:15:49.217" v="3284" actId="164"/>
          <ac:picMkLst>
            <pc:docMk/>
            <pc:sldMk cId="3129398892" sldId="317"/>
            <ac:picMk id="3" creationId="{6FFF3032-0ACD-488F-8518-25C7C014CCC6}"/>
          </ac:picMkLst>
        </pc:picChg>
        <pc:picChg chg="del">
          <ac:chgData name="Juan Pablo Arango Velásquez" userId="8e51f2ec-ab35-4edc-81c0-6b8e11e28cbd" providerId="ADAL" clId="{85302751-8A67-4941-86CA-DCB11434A8EB}" dt="2021-05-11T22:07:04.322" v="3124" actId="478"/>
          <ac:picMkLst>
            <pc:docMk/>
            <pc:sldMk cId="3129398892" sldId="317"/>
            <ac:picMk id="4" creationId="{875D00F1-4C3F-4E95-9123-440916740BA5}"/>
          </ac:picMkLst>
        </pc:picChg>
        <pc:picChg chg="del">
          <ac:chgData name="Juan Pablo Arango Velásquez" userId="8e51f2ec-ab35-4edc-81c0-6b8e11e28cbd" providerId="ADAL" clId="{85302751-8A67-4941-86CA-DCB11434A8EB}" dt="2021-05-11T22:07:06.669" v="3126" actId="478"/>
          <ac:picMkLst>
            <pc:docMk/>
            <pc:sldMk cId="3129398892" sldId="317"/>
            <ac:picMk id="6" creationId="{46B994A2-07FE-49F0-8ECE-844935CCFF73}"/>
          </ac:picMkLst>
        </pc:picChg>
        <pc:picChg chg="del">
          <ac:chgData name="Juan Pablo Arango Velásquez" userId="8e51f2ec-ab35-4edc-81c0-6b8e11e28cbd" providerId="ADAL" clId="{85302751-8A67-4941-86CA-DCB11434A8EB}" dt="2021-05-11T22:07:06.036" v="3125" actId="478"/>
          <ac:picMkLst>
            <pc:docMk/>
            <pc:sldMk cId="3129398892" sldId="317"/>
            <ac:picMk id="7" creationId="{E32E1F50-84A9-490C-8770-B7AEABE89E4D}"/>
          </ac:picMkLst>
        </pc:picChg>
        <pc:picChg chg="add mod">
          <ac:chgData name="Juan Pablo Arango Velásquez" userId="8e51f2ec-ab35-4edc-81c0-6b8e11e28cbd" providerId="ADAL" clId="{85302751-8A67-4941-86CA-DCB11434A8EB}" dt="2021-05-11T22:11:52.623" v="3180" actId="1076"/>
          <ac:picMkLst>
            <pc:docMk/>
            <pc:sldMk cId="3129398892" sldId="317"/>
            <ac:picMk id="8" creationId="{95D4B539-9122-45EB-892E-07D4F668B1B1}"/>
          </ac:picMkLst>
        </pc:picChg>
        <pc:picChg chg="add mod modCrop">
          <ac:chgData name="Juan Pablo Arango Velásquez" userId="8e51f2ec-ab35-4edc-81c0-6b8e11e28cbd" providerId="ADAL" clId="{85302751-8A67-4941-86CA-DCB11434A8EB}" dt="2021-05-11T22:14:58.174" v="3271" actId="1076"/>
          <ac:picMkLst>
            <pc:docMk/>
            <pc:sldMk cId="3129398892" sldId="317"/>
            <ac:picMk id="9" creationId="{6E8F235E-499E-40F4-8F8D-19F7C6887F69}"/>
          </ac:picMkLst>
        </pc:picChg>
        <pc:picChg chg="add del mod modCrop">
          <ac:chgData name="Juan Pablo Arango Velásquez" userId="8e51f2ec-ab35-4edc-81c0-6b8e11e28cbd" providerId="ADAL" clId="{85302751-8A67-4941-86CA-DCB11434A8EB}" dt="2021-05-11T22:10:42.089" v="3164" actId="478"/>
          <ac:picMkLst>
            <pc:docMk/>
            <pc:sldMk cId="3129398892" sldId="317"/>
            <ac:picMk id="11" creationId="{C79CE0E6-569E-492D-B257-1B5A24C46833}"/>
          </ac:picMkLst>
        </pc:picChg>
        <pc:picChg chg="add mod modCrop">
          <ac:chgData name="Juan Pablo Arango Velásquez" userId="8e51f2ec-ab35-4edc-81c0-6b8e11e28cbd" providerId="ADAL" clId="{85302751-8A67-4941-86CA-DCB11434A8EB}" dt="2021-05-11T22:15:17.034" v="3275" actId="164"/>
          <ac:picMkLst>
            <pc:docMk/>
            <pc:sldMk cId="3129398892" sldId="317"/>
            <ac:picMk id="12" creationId="{97BAE261-4DE6-4427-A74F-008E1C5FB718}"/>
          </ac:picMkLst>
        </pc:picChg>
        <pc:picChg chg="add mod modCrop">
          <ac:chgData name="Juan Pablo Arango Velásquez" userId="8e51f2ec-ab35-4edc-81c0-6b8e11e28cbd" providerId="ADAL" clId="{85302751-8A67-4941-86CA-DCB11434A8EB}" dt="2021-05-11T22:15:22.814" v="3278" actId="1076"/>
          <ac:picMkLst>
            <pc:docMk/>
            <pc:sldMk cId="3129398892" sldId="317"/>
            <ac:picMk id="13" creationId="{78985797-7F21-4DBC-8A72-8DA935F4137F}"/>
          </ac:picMkLst>
        </pc:picChg>
        <pc:picChg chg="add mod modCrop">
          <ac:chgData name="Juan Pablo Arango Velásquez" userId="8e51f2ec-ab35-4edc-81c0-6b8e11e28cbd" providerId="ADAL" clId="{85302751-8A67-4941-86CA-DCB11434A8EB}" dt="2021-05-11T22:15:05.461" v="3273" actId="164"/>
          <ac:picMkLst>
            <pc:docMk/>
            <pc:sldMk cId="3129398892" sldId="317"/>
            <ac:picMk id="14" creationId="{07C20911-CE99-4DAD-B31E-A06B2231C909}"/>
          </ac:picMkLst>
        </pc:picChg>
        <pc:picChg chg="mod topLvl">
          <ac:chgData name="Juan Pablo Arango Velásquez" userId="8e51f2ec-ab35-4edc-81c0-6b8e11e28cbd" providerId="ADAL" clId="{85302751-8A67-4941-86CA-DCB11434A8EB}" dt="2021-05-11T22:15:11.342" v="3274" actId="164"/>
          <ac:picMkLst>
            <pc:docMk/>
            <pc:sldMk cId="3129398892" sldId="317"/>
            <ac:picMk id="16" creationId="{D9F310F9-F556-43C5-AED3-9E0706D76959}"/>
          </ac:picMkLst>
        </pc:picChg>
        <pc:picChg chg="del mod">
          <ac:chgData name="Juan Pablo Arango Velásquez" userId="8e51f2ec-ab35-4edc-81c0-6b8e11e28cbd" providerId="ADAL" clId="{85302751-8A67-4941-86CA-DCB11434A8EB}" dt="2021-05-11T22:11:22.367" v="3170" actId="478"/>
          <ac:picMkLst>
            <pc:docMk/>
            <pc:sldMk cId="3129398892" sldId="317"/>
            <ac:picMk id="17" creationId="{CB5AB6B8-D2F4-48CD-B2EA-C7CF8AE1AF2C}"/>
          </ac:picMkLst>
        </pc:picChg>
        <pc:picChg chg="mod topLvl">
          <ac:chgData name="Juan Pablo Arango Velásquez" userId="8e51f2ec-ab35-4edc-81c0-6b8e11e28cbd" providerId="ADAL" clId="{85302751-8A67-4941-86CA-DCB11434A8EB}" dt="2021-05-11T22:15:11.342" v="3274" actId="164"/>
          <ac:picMkLst>
            <pc:docMk/>
            <pc:sldMk cId="3129398892" sldId="317"/>
            <ac:picMk id="18" creationId="{843F88BA-8829-4174-A55A-7D887888159B}"/>
          </ac:picMkLst>
        </pc:picChg>
        <pc:picChg chg="mod modCrop">
          <ac:chgData name="Juan Pablo Arango Velásquez" userId="8e51f2ec-ab35-4edc-81c0-6b8e11e28cbd" providerId="ADAL" clId="{85302751-8A67-4941-86CA-DCB11434A8EB}" dt="2021-05-11T22:11:44.991" v="3177" actId="1076"/>
          <ac:picMkLst>
            <pc:docMk/>
            <pc:sldMk cId="3129398892" sldId="317"/>
            <ac:picMk id="23" creationId="{EACBC6FB-82B7-44B0-B9E1-59A432165B27}"/>
          </ac:picMkLst>
        </pc:picChg>
        <pc:picChg chg="add mod">
          <ac:chgData name="Juan Pablo Arango Velásquez" userId="8e51f2ec-ab35-4edc-81c0-6b8e11e28cbd" providerId="ADAL" clId="{85302751-8A67-4941-86CA-DCB11434A8EB}" dt="2021-05-11T22:15:46.109" v="3283" actId="571"/>
          <ac:picMkLst>
            <pc:docMk/>
            <pc:sldMk cId="3129398892" sldId="317"/>
            <ac:picMk id="30" creationId="{BFBAB2DE-E058-4F3D-AB94-3E57E69A8B6E}"/>
          </ac:picMkLst>
        </pc:picChg>
      </pc:sldChg>
      <pc:sldChg chg="modSp add mod ord modTransition modAnim">
        <pc:chgData name="Juan Pablo Arango Velásquez" userId="8e51f2ec-ab35-4edc-81c0-6b8e11e28cbd" providerId="ADAL" clId="{85302751-8A67-4941-86CA-DCB11434A8EB}" dt="2021-05-11T22:27:31.907" v="3720" actId="1076"/>
        <pc:sldMkLst>
          <pc:docMk/>
          <pc:sldMk cId="2378582388" sldId="318"/>
        </pc:sldMkLst>
        <pc:spChg chg="mod">
          <ac:chgData name="Juan Pablo Arango Velásquez" userId="8e51f2ec-ab35-4edc-81c0-6b8e11e28cbd" providerId="ADAL" clId="{85302751-8A67-4941-86CA-DCB11434A8EB}" dt="2021-05-11T22:20:11.809" v="3602" actId="313"/>
          <ac:spMkLst>
            <pc:docMk/>
            <pc:sldMk cId="2378582388" sldId="318"/>
            <ac:spMk id="11" creationId="{D01CDFB9-EF6B-4C88-AD4E-17AA1A6C6589}"/>
          </ac:spMkLst>
        </pc:spChg>
        <pc:spChg chg="mod">
          <ac:chgData name="Juan Pablo Arango Velásquez" userId="8e51f2ec-ab35-4edc-81c0-6b8e11e28cbd" providerId="ADAL" clId="{85302751-8A67-4941-86CA-DCB11434A8EB}" dt="2021-05-11T22:27:31.907" v="3720" actId="1076"/>
          <ac:spMkLst>
            <pc:docMk/>
            <pc:sldMk cId="2378582388" sldId="318"/>
            <ac:spMk id="255" creationId="{00000000-0000-0000-0000-000000000000}"/>
          </ac:spMkLst>
        </pc:spChg>
      </pc:sldChg>
      <pc:sldMasterChg chg="addSldLayout delSldLayout">
        <pc:chgData name="Juan Pablo Arango Velásquez" userId="8e51f2ec-ab35-4edc-81c0-6b8e11e28cbd" providerId="ADAL" clId="{85302751-8A67-4941-86CA-DCB11434A8EB}" dt="2021-05-11T22:22:07.012" v="3650" actId="47"/>
        <pc:sldMasterMkLst>
          <pc:docMk/>
          <pc:sldMasterMk cId="0" sldId="2147483680"/>
        </pc:sldMasterMkLst>
        <pc:sldLayoutChg chg="del">
          <pc:chgData name="Juan Pablo Arango Velásquez" userId="8e51f2ec-ab35-4edc-81c0-6b8e11e28cbd" providerId="ADAL" clId="{85302751-8A67-4941-86CA-DCB11434A8EB}" dt="2021-05-11T22:21:25.866" v="3619" actId="47"/>
          <pc:sldLayoutMkLst>
            <pc:docMk/>
            <pc:sldMasterMk cId="0" sldId="2147483680"/>
            <pc:sldLayoutMk cId="0" sldId="2147483649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1:58.802" v="3639" actId="47"/>
          <pc:sldLayoutMkLst>
            <pc:docMk/>
            <pc:sldMasterMk cId="0" sldId="2147483680"/>
            <pc:sldLayoutMk cId="0" sldId="2147483650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1:59.330" v="3640" actId="47"/>
          <pc:sldLayoutMkLst>
            <pc:docMk/>
            <pc:sldMasterMk cId="0" sldId="2147483680"/>
            <pc:sldLayoutMk cId="0" sldId="2147483651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2:00.463" v="3641" actId="47"/>
          <pc:sldLayoutMkLst>
            <pc:docMk/>
            <pc:sldMasterMk cId="0" sldId="2147483680"/>
            <pc:sldLayoutMk cId="0" sldId="2147483653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1:47.984" v="3634" actId="47"/>
          <pc:sldLayoutMkLst>
            <pc:docMk/>
            <pc:sldMasterMk cId="0" sldId="2147483680"/>
            <pc:sldLayoutMk cId="0" sldId="2147483656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2:01.525" v="3642" actId="47"/>
          <pc:sldLayoutMkLst>
            <pc:docMk/>
            <pc:sldMasterMk cId="0" sldId="2147483680"/>
            <pc:sldLayoutMk cId="0" sldId="2147483657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2:04.548" v="3646" actId="47"/>
          <pc:sldLayoutMkLst>
            <pc:docMk/>
            <pc:sldMasterMk cId="0" sldId="2147483680"/>
            <pc:sldLayoutMk cId="0" sldId="2147483658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2:03.110" v="3644" actId="47"/>
          <pc:sldLayoutMkLst>
            <pc:docMk/>
            <pc:sldMasterMk cId="0" sldId="2147483680"/>
            <pc:sldLayoutMk cId="0" sldId="2147483661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2:03.831" v="3645" actId="47"/>
          <pc:sldLayoutMkLst>
            <pc:docMk/>
            <pc:sldMasterMk cId="0" sldId="2147483680"/>
            <pc:sldLayoutMk cId="0" sldId="2147483662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2:05.241" v="3647" actId="47"/>
          <pc:sldLayoutMkLst>
            <pc:docMk/>
            <pc:sldMasterMk cId="0" sldId="2147483680"/>
            <pc:sldLayoutMk cId="0" sldId="2147483664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2:06.012" v="3648" actId="47"/>
          <pc:sldLayoutMkLst>
            <pc:docMk/>
            <pc:sldMasterMk cId="0" sldId="2147483680"/>
            <pc:sldLayoutMk cId="0" sldId="2147483665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2:06.423" v="3649" actId="47"/>
          <pc:sldLayoutMkLst>
            <pc:docMk/>
            <pc:sldMasterMk cId="0" sldId="2147483680"/>
            <pc:sldLayoutMk cId="0" sldId="2147483666"/>
          </pc:sldLayoutMkLst>
        </pc:sldLayoutChg>
        <pc:sldLayoutChg chg="del">
          <pc:chgData name="Juan Pablo Arango Velásquez" userId="8e51f2ec-ab35-4edc-81c0-6b8e11e28cbd" providerId="ADAL" clId="{85302751-8A67-4941-86CA-DCB11434A8EB}" dt="2021-05-11T22:22:07.012" v="3650" actId="47"/>
          <pc:sldLayoutMkLst>
            <pc:docMk/>
            <pc:sldMasterMk cId="0" sldId="2147483680"/>
            <pc:sldLayoutMk cId="0" sldId="2147483667"/>
          </pc:sldLayoutMkLst>
        </pc:sldLayoutChg>
        <pc:sldLayoutChg chg="add del">
          <pc:chgData name="Juan Pablo Arango Velásquez" userId="8e51f2ec-ab35-4edc-81c0-6b8e11e28cbd" providerId="ADAL" clId="{85302751-8A67-4941-86CA-DCB11434A8EB}" dt="2021-05-11T22:21:41.650" v="3632" actId="47"/>
          <pc:sldLayoutMkLst>
            <pc:docMk/>
            <pc:sldMasterMk cId="0" sldId="2147483680"/>
            <pc:sldLayoutMk cId="0" sldId="2147483668"/>
          </pc:sldLayoutMkLst>
        </pc:sldLayoutChg>
        <pc:sldLayoutChg chg="add del">
          <pc:chgData name="Juan Pablo Arango Velásquez" userId="8e51f2ec-ab35-4edc-81c0-6b8e11e28cbd" providerId="ADAL" clId="{85302751-8A67-4941-86CA-DCB11434A8EB}" dt="2021-05-11T22:21:37.158" v="3627" actId="47"/>
          <pc:sldLayoutMkLst>
            <pc:docMk/>
            <pc:sldMasterMk cId="0" sldId="2147483680"/>
            <pc:sldLayoutMk cId="0" sldId="2147483670"/>
          </pc:sldLayoutMkLst>
        </pc:sldLayoutChg>
        <pc:sldLayoutChg chg="add del">
          <pc:chgData name="Juan Pablo Arango Velásquez" userId="8e51f2ec-ab35-4edc-81c0-6b8e11e28cbd" providerId="ADAL" clId="{85302751-8A67-4941-86CA-DCB11434A8EB}" dt="2021-05-11T22:21:39.783" v="3631" actId="47"/>
          <pc:sldLayoutMkLst>
            <pc:docMk/>
            <pc:sldMasterMk cId="0" sldId="2147483680"/>
            <pc:sldLayoutMk cId="0" sldId="2147483671"/>
          </pc:sldLayoutMkLst>
        </pc:sldLayoutChg>
      </pc:sldMasterChg>
      <pc:sldMasterChg chg="del delSldLayout">
        <pc:chgData name="Juan Pablo Arango Velásquez" userId="8e51f2ec-ab35-4edc-81c0-6b8e11e28cbd" providerId="ADAL" clId="{85302751-8A67-4941-86CA-DCB11434A8EB}" dt="2021-05-11T22:21:25.330" v="3618" actId="47"/>
        <pc:sldMasterMkLst>
          <pc:docMk/>
          <pc:sldMasterMk cId="0" sldId="2147483681"/>
        </pc:sldMasterMkLst>
        <pc:sldLayoutChg chg="del">
          <pc:chgData name="Juan Pablo Arango Velásquez" userId="8e51f2ec-ab35-4edc-81c0-6b8e11e28cbd" providerId="ADAL" clId="{85302751-8A67-4941-86CA-DCB11434A8EB}" dt="2021-05-11T22:21:25.330" v="3618" actId="47"/>
          <pc:sldLayoutMkLst>
            <pc:docMk/>
            <pc:sldMasterMk cId="0" sldId="2147483681"/>
            <pc:sldLayoutMk cId="0" sldId="2147483679"/>
          </pc:sldLayoutMkLst>
        </pc:sldLayoutChg>
      </pc:sldMasterChg>
    </pc:docChg>
  </pc:docChgLst>
  <pc:docChgLst>
    <pc:chgData name="Juan Pablo Arango Velásquez" userId="8e51f2ec-ab35-4edc-81c0-6b8e11e28cbd" providerId="ADAL" clId="{82774BF9-4682-4245-8235-3D2C7BA0C3C1}"/>
    <pc:docChg chg="undo custSel modSld">
      <pc:chgData name="Juan Pablo Arango Velásquez" userId="8e51f2ec-ab35-4edc-81c0-6b8e11e28cbd" providerId="ADAL" clId="{82774BF9-4682-4245-8235-3D2C7BA0C3C1}" dt="2021-06-29T20:07:36.622" v="101" actId="1076"/>
      <pc:docMkLst>
        <pc:docMk/>
      </pc:docMkLst>
      <pc:sldChg chg="addSp modSp mod">
        <pc:chgData name="Juan Pablo Arango Velásquez" userId="8e51f2ec-ab35-4edc-81c0-6b8e11e28cbd" providerId="ADAL" clId="{82774BF9-4682-4245-8235-3D2C7BA0C3C1}" dt="2021-06-29T20:07:36.622" v="101" actId="1076"/>
        <pc:sldMkLst>
          <pc:docMk/>
          <pc:sldMk cId="0" sldId="256"/>
        </pc:sldMkLst>
        <pc:spChg chg="mod">
          <ac:chgData name="Juan Pablo Arango Velásquez" userId="8e51f2ec-ab35-4edc-81c0-6b8e11e28cbd" providerId="ADAL" clId="{82774BF9-4682-4245-8235-3D2C7BA0C3C1}" dt="2021-06-29T20:07:36.622" v="101" actId="1076"/>
          <ac:spMkLst>
            <pc:docMk/>
            <pc:sldMk cId="0" sldId="256"/>
            <ac:spMk id="3" creationId="{27790223-F2E6-4F33-B946-767AF4421032}"/>
          </ac:spMkLst>
        </pc:spChg>
        <pc:spChg chg="mod">
          <ac:chgData name="Juan Pablo Arango Velásquez" userId="8e51f2ec-ab35-4edc-81c0-6b8e11e28cbd" providerId="ADAL" clId="{82774BF9-4682-4245-8235-3D2C7BA0C3C1}" dt="2021-06-28T17:27:13.104" v="2" actId="164"/>
          <ac:spMkLst>
            <pc:docMk/>
            <pc:sldMk cId="0" sldId="256"/>
            <ac:spMk id="200" creationId="{00000000-0000-0000-0000-000000000000}"/>
          </ac:spMkLst>
        </pc:spChg>
        <pc:spChg chg="mod">
          <ac:chgData name="Juan Pablo Arango Velásquez" userId="8e51f2ec-ab35-4edc-81c0-6b8e11e28cbd" providerId="ADAL" clId="{82774BF9-4682-4245-8235-3D2C7BA0C3C1}" dt="2021-06-28T17:27:13.104" v="2" actId="164"/>
          <ac:spMkLst>
            <pc:docMk/>
            <pc:sldMk cId="0" sldId="256"/>
            <ac:spMk id="201" creationId="{00000000-0000-0000-0000-000000000000}"/>
          </ac:spMkLst>
        </pc:spChg>
        <pc:spChg chg="mod">
          <ac:chgData name="Juan Pablo Arango Velásquez" userId="8e51f2ec-ab35-4edc-81c0-6b8e11e28cbd" providerId="ADAL" clId="{82774BF9-4682-4245-8235-3D2C7BA0C3C1}" dt="2021-06-28T17:27:24.144" v="5" actId="1076"/>
          <ac:spMkLst>
            <pc:docMk/>
            <pc:sldMk cId="0" sldId="256"/>
            <ac:spMk id="202" creationId="{00000000-0000-0000-0000-000000000000}"/>
          </ac:spMkLst>
        </pc:spChg>
        <pc:grpChg chg="add mod">
          <ac:chgData name="Juan Pablo Arango Velásquez" userId="8e51f2ec-ab35-4edc-81c0-6b8e11e28cbd" providerId="ADAL" clId="{82774BF9-4682-4245-8235-3D2C7BA0C3C1}" dt="2021-06-28T17:27:19.304" v="3" actId="1076"/>
          <ac:grpSpMkLst>
            <pc:docMk/>
            <pc:sldMk cId="0" sldId="256"/>
            <ac:grpSpMk id="2" creationId="{866BE18F-9F1C-4226-A409-ACB6707DE76E}"/>
          </ac:grpSpMkLst>
        </pc:grpChg>
        <pc:grpChg chg="mod">
          <ac:chgData name="Juan Pablo Arango Velásquez" userId="8e51f2ec-ab35-4edc-81c0-6b8e11e28cbd" providerId="ADAL" clId="{82774BF9-4682-4245-8235-3D2C7BA0C3C1}" dt="2021-06-28T17:27:13.104" v="2" actId="164"/>
          <ac:grpSpMkLst>
            <pc:docMk/>
            <pc:sldMk cId="0" sldId="256"/>
            <ac:grpSpMk id="204" creationId="{00000000-0000-0000-0000-000000000000}"/>
          </ac:grpSpMkLst>
        </pc:grpChg>
      </pc:sldChg>
    </pc:docChg>
  </pc:docChgLst>
  <pc:docChgLst>
    <pc:chgData name="Juan Pablo Arango Velásquez" userId="8e51f2ec-ab35-4edc-81c0-6b8e11e28cbd" providerId="ADAL" clId="{F9E6174B-839E-4B72-A7A7-B5C551A0A9B9}"/>
    <pc:docChg chg="custSel addSld modSld sldOrd">
      <pc:chgData name="Juan Pablo Arango Velásquez" userId="8e51f2ec-ab35-4edc-81c0-6b8e11e28cbd" providerId="ADAL" clId="{F9E6174B-839E-4B72-A7A7-B5C551A0A9B9}" dt="2021-05-13T21:36:15.304" v="132" actId="1076"/>
      <pc:docMkLst>
        <pc:docMk/>
      </pc:docMkLst>
      <pc:sldChg chg="addSp delSp modSp add mod ord delAnim modAnim">
        <pc:chgData name="Juan Pablo Arango Velásquez" userId="8e51f2ec-ab35-4edc-81c0-6b8e11e28cbd" providerId="ADAL" clId="{F9E6174B-839E-4B72-A7A7-B5C551A0A9B9}" dt="2021-05-13T21:36:15.304" v="132" actId="1076"/>
        <pc:sldMkLst>
          <pc:docMk/>
          <pc:sldMk cId="4121171125" sldId="319"/>
        </pc:sldMkLst>
        <pc:spChg chg="add mod">
          <ac:chgData name="Juan Pablo Arango Velásquez" userId="8e51f2ec-ab35-4edc-81c0-6b8e11e28cbd" providerId="ADAL" clId="{F9E6174B-839E-4B72-A7A7-B5C551A0A9B9}" dt="2021-05-13T21:34:13.827" v="65" actId="164"/>
          <ac:spMkLst>
            <pc:docMk/>
            <pc:sldMk cId="4121171125" sldId="319"/>
            <ac:spMk id="22" creationId="{9CEEC33A-71D6-425B-8695-B2789B8912C0}"/>
          </ac:spMkLst>
        </pc:spChg>
        <pc:spChg chg="add mod">
          <ac:chgData name="Juan Pablo Arango Velásquez" userId="8e51f2ec-ab35-4edc-81c0-6b8e11e28cbd" providerId="ADAL" clId="{F9E6174B-839E-4B72-A7A7-B5C551A0A9B9}" dt="2021-05-13T21:36:15.304" v="132" actId="1076"/>
          <ac:spMkLst>
            <pc:docMk/>
            <pc:sldMk cId="4121171125" sldId="319"/>
            <ac:spMk id="23" creationId="{ED1DAFFB-9BBC-49C3-978E-DC1359E3AC0A}"/>
          </ac:spMkLst>
        </pc:spChg>
        <pc:spChg chg="add mod">
          <ac:chgData name="Juan Pablo Arango Velásquez" userId="8e51f2ec-ab35-4edc-81c0-6b8e11e28cbd" providerId="ADAL" clId="{F9E6174B-839E-4B72-A7A7-B5C551A0A9B9}" dt="2021-05-13T21:36:08.768" v="130" actId="1076"/>
          <ac:spMkLst>
            <pc:docMk/>
            <pc:sldMk cId="4121171125" sldId="319"/>
            <ac:spMk id="24" creationId="{D148959F-4993-4D1A-AE7E-5F1613210F45}"/>
          </ac:spMkLst>
        </pc:spChg>
        <pc:spChg chg="add mod">
          <ac:chgData name="Juan Pablo Arango Velásquez" userId="8e51f2ec-ab35-4edc-81c0-6b8e11e28cbd" providerId="ADAL" clId="{F9E6174B-839E-4B72-A7A7-B5C551A0A9B9}" dt="2021-05-13T21:34:43.492" v="72" actId="164"/>
          <ac:spMkLst>
            <pc:docMk/>
            <pc:sldMk cId="4121171125" sldId="319"/>
            <ac:spMk id="25" creationId="{19A806AE-B3A4-4106-862C-D307BBCDD4C8}"/>
          </ac:spMkLst>
        </pc:spChg>
        <pc:spChg chg="mod">
          <ac:chgData name="Juan Pablo Arango Velásquez" userId="8e51f2ec-ab35-4edc-81c0-6b8e11e28cbd" providerId="ADAL" clId="{F9E6174B-839E-4B72-A7A7-B5C551A0A9B9}" dt="2021-05-13T21:31:07.500" v="20" actId="20577"/>
          <ac:spMkLst>
            <pc:docMk/>
            <pc:sldMk cId="4121171125" sldId="319"/>
            <ac:spMk id="29" creationId="{35F7356B-6E2F-485D-A83D-C89D97D277B9}"/>
          </ac:spMkLst>
        </pc:spChg>
        <pc:spChg chg="del">
          <ac:chgData name="Juan Pablo Arango Velásquez" userId="8e51f2ec-ab35-4edc-81c0-6b8e11e28cbd" providerId="ADAL" clId="{F9E6174B-839E-4B72-A7A7-B5C551A0A9B9}" dt="2021-05-13T21:34:48.560" v="76" actId="478"/>
          <ac:spMkLst>
            <pc:docMk/>
            <pc:sldMk cId="4121171125" sldId="319"/>
            <ac:spMk id="40" creationId="{289676FE-568A-4743-846B-949699F79A34}"/>
          </ac:spMkLst>
        </pc:spChg>
        <pc:spChg chg="del mod topLvl">
          <ac:chgData name="Juan Pablo Arango Velásquez" userId="8e51f2ec-ab35-4edc-81c0-6b8e11e28cbd" providerId="ADAL" clId="{F9E6174B-839E-4B72-A7A7-B5C551A0A9B9}" dt="2021-05-13T21:33:04.189" v="42" actId="478"/>
          <ac:spMkLst>
            <pc:docMk/>
            <pc:sldMk cId="4121171125" sldId="319"/>
            <ac:spMk id="41" creationId="{ABC035A0-4870-4780-B914-72037415FC6B}"/>
          </ac:spMkLst>
        </pc:spChg>
        <pc:spChg chg="del mod topLvl">
          <ac:chgData name="Juan Pablo Arango Velásquez" userId="8e51f2ec-ab35-4edc-81c0-6b8e11e28cbd" providerId="ADAL" clId="{F9E6174B-839E-4B72-A7A7-B5C551A0A9B9}" dt="2021-05-13T21:33:47.700" v="56" actId="478"/>
          <ac:spMkLst>
            <pc:docMk/>
            <pc:sldMk cId="4121171125" sldId="319"/>
            <ac:spMk id="42" creationId="{BB56E04D-6A85-4200-9591-D3F3451A9A04}"/>
          </ac:spMkLst>
        </pc:spChg>
        <pc:spChg chg="del mod topLvl">
          <ac:chgData name="Juan Pablo Arango Velásquez" userId="8e51f2ec-ab35-4edc-81c0-6b8e11e28cbd" providerId="ADAL" clId="{F9E6174B-839E-4B72-A7A7-B5C551A0A9B9}" dt="2021-05-13T21:33:43.283" v="55" actId="478"/>
          <ac:spMkLst>
            <pc:docMk/>
            <pc:sldMk cId="4121171125" sldId="319"/>
            <ac:spMk id="43" creationId="{46BA8340-333A-4703-82F8-BACCC0957CF7}"/>
          </ac:spMkLst>
        </pc:spChg>
        <pc:spChg chg="del topLvl">
          <ac:chgData name="Juan Pablo Arango Velásquez" userId="8e51f2ec-ab35-4edc-81c0-6b8e11e28cbd" providerId="ADAL" clId="{F9E6174B-839E-4B72-A7A7-B5C551A0A9B9}" dt="2021-05-13T21:33:53.098" v="58" actId="478"/>
          <ac:spMkLst>
            <pc:docMk/>
            <pc:sldMk cId="4121171125" sldId="319"/>
            <ac:spMk id="44" creationId="{7F150BAB-3BF0-4312-86F1-8B15485722D0}"/>
          </ac:spMkLst>
        </pc:spChg>
        <pc:spChg chg="mod">
          <ac:chgData name="Juan Pablo Arango Velásquez" userId="8e51f2ec-ab35-4edc-81c0-6b8e11e28cbd" providerId="ADAL" clId="{F9E6174B-839E-4B72-A7A7-B5C551A0A9B9}" dt="2021-05-13T21:35:55.719" v="124" actId="1076"/>
          <ac:spMkLst>
            <pc:docMk/>
            <pc:sldMk cId="4121171125" sldId="319"/>
            <ac:spMk id="300" creationId="{00000000-0000-0000-0000-000000000000}"/>
          </ac:spMkLst>
        </pc:spChg>
        <pc:spChg chg="del">
          <ac:chgData name="Juan Pablo Arango Velásquez" userId="8e51f2ec-ab35-4edc-81c0-6b8e11e28cbd" providerId="ADAL" clId="{F9E6174B-839E-4B72-A7A7-B5C551A0A9B9}" dt="2021-05-13T21:34:46.341" v="75" actId="478"/>
          <ac:spMkLst>
            <pc:docMk/>
            <pc:sldMk cId="4121171125" sldId="319"/>
            <ac:spMk id="303" creationId="{00000000-0000-0000-0000-000000000000}"/>
          </ac:spMkLst>
        </pc:spChg>
        <pc:spChg chg="del mod">
          <ac:chgData name="Juan Pablo Arango Velásquez" userId="8e51f2ec-ab35-4edc-81c0-6b8e11e28cbd" providerId="ADAL" clId="{F9E6174B-839E-4B72-A7A7-B5C551A0A9B9}" dt="2021-05-13T21:34:45.037" v="74" actId="478"/>
          <ac:spMkLst>
            <pc:docMk/>
            <pc:sldMk cId="4121171125" sldId="319"/>
            <ac:spMk id="304" creationId="{00000000-0000-0000-0000-000000000000}"/>
          </ac:spMkLst>
        </pc:spChg>
        <pc:grpChg chg="add mod">
          <ac:chgData name="Juan Pablo Arango Velásquez" userId="8e51f2ec-ab35-4edc-81c0-6b8e11e28cbd" providerId="ADAL" clId="{F9E6174B-839E-4B72-A7A7-B5C551A0A9B9}" dt="2021-05-13T21:35:57.113" v="125" actId="1076"/>
          <ac:grpSpMkLst>
            <pc:docMk/>
            <pc:sldMk cId="4121171125" sldId="319"/>
            <ac:grpSpMk id="2" creationId="{53A0726D-4802-4CAE-816C-274F841936E3}"/>
          </ac:grpSpMkLst>
        </pc:grpChg>
        <pc:grpChg chg="add mod">
          <ac:chgData name="Juan Pablo Arango Velásquez" userId="8e51f2ec-ab35-4edc-81c0-6b8e11e28cbd" providerId="ADAL" clId="{F9E6174B-839E-4B72-A7A7-B5C551A0A9B9}" dt="2021-05-13T21:35:44.623" v="119" actId="1076"/>
          <ac:grpSpMkLst>
            <pc:docMk/>
            <pc:sldMk cId="4121171125" sldId="319"/>
            <ac:grpSpMk id="3" creationId="{77D17957-9E2F-401A-9C53-A1C4A7D4783E}"/>
          </ac:grpSpMkLst>
        </pc:grpChg>
        <pc:grpChg chg="add mod">
          <ac:chgData name="Juan Pablo Arango Velásquez" userId="8e51f2ec-ab35-4edc-81c0-6b8e11e28cbd" providerId="ADAL" clId="{F9E6174B-839E-4B72-A7A7-B5C551A0A9B9}" dt="2021-05-13T21:36:06.912" v="129" actId="1076"/>
          <ac:grpSpMkLst>
            <pc:docMk/>
            <pc:sldMk cId="4121171125" sldId="319"/>
            <ac:grpSpMk id="4" creationId="{51F06A97-1B00-4FF6-A2DE-E12A4AFEECBB}"/>
          </ac:grpSpMkLst>
        </pc:grpChg>
        <pc:grpChg chg="add mod">
          <ac:chgData name="Juan Pablo Arango Velásquez" userId="8e51f2ec-ab35-4edc-81c0-6b8e11e28cbd" providerId="ADAL" clId="{F9E6174B-839E-4B72-A7A7-B5C551A0A9B9}" dt="2021-05-13T21:35:59.927" v="126" actId="1076"/>
          <ac:grpSpMkLst>
            <pc:docMk/>
            <pc:sldMk cId="4121171125" sldId="319"/>
            <ac:grpSpMk id="6" creationId="{75A305E9-CA68-4C67-8321-C8B48EDCF864}"/>
          </ac:grpSpMkLst>
        </pc:grpChg>
        <pc:grpChg chg="del">
          <ac:chgData name="Juan Pablo Arango Velásquez" userId="8e51f2ec-ab35-4edc-81c0-6b8e11e28cbd" providerId="ADAL" clId="{F9E6174B-839E-4B72-A7A7-B5C551A0A9B9}" dt="2021-05-13T21:32:05.548" v="25" actId="165"/>
          <ac:grpSpMkLst>
            <pc:docMk/>
            <pc:sldMk cId="4121171125" sldId="319"/>
            <ac:grpSpMk id="9" creationId="{35341E51-7372-4B13-9D26-2BC4553530E1}"/>
          </ac:grpSpMkLst>
        </pc:grpChg>
        <pc:grpChg chg="del mod">
          <ac:chgData name="Juan Pablo Arango Velásquez" userId="8e51f2ec-ab35-4edc-81c0-6b8e11e28cbd" providerId="ADAL" clId="{F9E6174B-839E-4B72-A7A7-B5C551A0A9B9}" dt="2021-05-13T21:33:53.098" v="58" actId="478"/>
          <ac:grpSpMkLst>
            <pc:docMk/>
            <pc:sldMk cId="4121171125" sldId="319"/>
            <ac:grpSpMk id="10" creationId="{2CD2F97C-5FA3-40ED-842C-3E90B5BB9616}"/>
          </ac:grpSpMkLst>
        </pc:grpChg>
        <pc:grpChg chg="del">
          <ac:chgData name="Juan Pablo Arango Velásquez" userId="8e51f2ec-ab35-4edc-81c0-6b8e11e28cbd" providerId="ADAL" clId="{F9E6174B-839E-4B72-A7A7-B5C551A0A9B9}" dt="2021-05-13T21:31:22.190" v="22" actId="478"/>
          <ac:grpSpMkLst>
            <pc:docMk/>
            <pc:sldMk cId="4121171125" sldId="319"/>
            <ac:grpSpMk id="290" creationId="{00000000-0000-0000-0000-000000000000}"/>
          </ac:grpSpMkLst>
        </pc:grpChg>
        <pc:picChg chg="mod">
          <ac:chgData name="Juan Pablo Arango Velásquez" userId="8e51f2ec-ab35-4edc-81c0-6b8e11e28cbd" providerId="ADAL" clId="{F9E6174B-839E-4B72-A7A7-B5C551A0A9B9}" dt="2021-05-13T21:35:50.664" v="122" actId="1076"/>
          <ac:picMkLst>
            <pc:docMk/>
            <pc:sldMk cId="4121171125" sldId="319"/>
            <ac:picMk id="5" creationId="{C9062C13-8A31-404A-83A3-5D0A1DCF9253}"/>
          </ac:picMkLst>
        </pc:picChg>
        <pc:picChg chg="del">
          <ac:chgData name="Juan Pablo Arango Velásquez" userId="8e51f2ec-ab35-4edc-81c0-6b8e11e28cbd" providerId="ADAL" clId="{F9E6174B-839E-4B72-A7A7-B5C551A0A9B9}" dt="2021-05-13T21:31:17.128" v="21" actId="478"/>
          <ac:picMkLst>
            <pc:docMk/>
            <pc:sldMk cId="4121171125" sldId="319"/>
            <ac:picMk id="8" creationId="{729B7463-F210-47BD-AB6F-87255A5DE069}"/>
          </ac:picMkLst>
        </pc:picChg>
        <pc:picChg chg="mod topLvl">
          <ac:chgData name="Juan Pablo Arango Velásquez" userId="8e51f2ec-ab35-4edc-81c0-6b8e11e28cbd" providerId="ADAL" clId="{F9E6174B-839E-4B72-A7A7-B5C551A0A9B9}" dt="2021-05-13T21:34:13.827" v="65" actId="164"/>
          <ac:picMkLst>
            <pc:docMk/>
            <pc:sldMk cId="4121171125" sldId="319"/>
            <ac:picMk id="36" creationId="{0B66DE4F-6A8F-49BA-9C55-31F7D964C4E9}"/>
          </ac:picMkLst>
        </pc:picChg>
        <pc:picChg chg="mod topLvl">
          <ac:chgData name="Juan Pablo Arango Velásquez" userId="8e51f2ec-ab35-4edc-81c0-6b8e11e28cbd" providerId="ADAL" clId="{F9E6174B-839E-4B72-A7A7-B5C551A0A9B9}" dt="2021-05-13T21:36:12.120" v="131" actId="14100"/>
          <ac:picMkLst>
            <pc:docMk/>
            <pc:sldMk cId="4121171125" sldId="319"/>
            <ac:picMk id="37" creationId="{43182F5D-7B38-4615-B52D-92434767D280}"/>
          </ac:picMkLst>
        </pc:picChg>
        <pc:picChg chg="mod topLvl">
          <ac:chgData name="Juan Pablo Arango Velásquez" userId="8e51f2ec-ab35-4edc-81c0-6b8e11e28cbd" providerId="ADAL" clId="{F9E6174B-839E-4B72-A7A7-B5C551A0A9B9}" dt="2021-05-13T21:36:04.784" v="128" actId="14100"/>
          <ac:picMkLst>
            <pc:docMk/>
            <pc:sldMk cId="4121171125" sldId="319"/>
            <ac:picMk id="38" creationId="{FCF0D6FD-3CA2-4EFC-8E08-E834F8A67AA5}"/>
          </ac:picMkLst>
        </pc:picChg>
        <pc:picChg chg="mod topLvl">
          <ac:chgData name="Juan Pablo Arango Velásquez" userId="8e51f2ec-ab35-4edc-81c0-6b8e11e28cbd" providerId="ADAL" clId="{F9E6174B-839E-4B72-A7A7-B5C551A0A9B9}" dt="2021-05-13T21:34:43.492" v="72" actId="164"/>
          <ac:picMkLst>
            <pc:docMk/>
            <pc:sldMk cId="4121171125" sldId="319"/>
            <ac:picMk id="39" creationId="{F7D3EE88-DA8D-4ADE-8A67-D11DBD16E3C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4bc52ab8b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64bc52ab8b_1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2dca8d15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62dca8d15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0841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4bc52ab8b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64bc52ab8b_1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4071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2dca8d15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62dca8d15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29862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4bc52ab8b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64bc52ab8b_1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411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64bc52ab8b_1_4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64bc52ab8b_1_4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15860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2dca8d15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62dca8d15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88134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4bc52ab8b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64bc52ab8b_1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12920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64bc52ab8b_1_4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64bc52ab8b_1_4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3679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2dca8d15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62dca8d15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9713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2dca8d15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62dca8d15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63127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4bc52ab8b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64bc52ab8b_1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2557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2dca8d15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62dca8d15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28043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4bc52ab8b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64bc52ab8b_1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05961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2dca8d15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62dca8d15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69052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4bc52ab8b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64bc52ab8b_1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56687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g64bc52ab8b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7" name="Google Shape;1017;g64bc52ab8b_2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Google Shape;988;g64bc52ab8b_2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9" name="Google Shape;989;g64bc52ab8b_2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64bc52ab8b_1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64bc52ab8b_1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64bc52ab8b_1_3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64bc52ab8b_1_3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64bc52ab8b_1_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64bc52ab8b_1_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64bc52ab8b_1_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64bc52ab8b_1_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8014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64bc52ab8b_1_4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64bc52ab8b_1_4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7463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2dca8d15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62dca8d15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125900" y="2033725"/>
            <a:ext cx="68922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Anton"/>
              <a:buNone/>
              <a:defRPr sz="72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52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52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52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52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52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52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52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Anton"/>
              <a:buNone/>
              <a:defRPr sz="52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2382300" y="3933925"/>
            <a:ext cx="43794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">
    <p:bg>
      <p:bgPr>
        <a:solidFill>
          <a:schemeClr val="accent2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7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LANK_1_1_1_1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LANK_1_1_1_1_1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LANK_1_1_1_1_1_1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_HEADER_2">
    <p:bg>
      <p:bgPr>
        <a:solidFill>
          <a:schemeClr val="accent6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5195575" y="2818225"/>
            <a:ext cx="2916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5785425" y="3952046"/>
            <a:ext cx="2327100" cy="11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 idx="2" hasCustomPrompt="1"/>
          </p:nvPr>
        </p:nvSpPr>
        <p:spPr>
          <a:xfrm>
            <a:off x="6111680" y="1524738"/>
            <a:ext cx="2153100" cy="35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48" name="Google Shape;48;p6"/>
          <p:cNvCxnSpPr/>
          <p:nvPr/>
        </p:nvCxnSpPr>
        <p:spPr>
          <a:xfrm rot="10800000">
            <a:off x="630750" y="-34900"/>
            <a:ext cx="0" cy="518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9" name="Google Shape;49;p6"/>
          <p:cNvCxnSpPr/>
          <p:nvPr/>
        </p:nvCxnSpPr>
        <p:spPr>
          <a:xfrm rot="10800000">
            <a:off x="9031225" y="-34900"/>
            <a:ext cx="0" cy="518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SECTION_HEADER_1_1">
    <p:bg>
      <p:bgPr>
        <a:solidFill>
          <a:schemeClr val="accen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8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2271600" y="575400"/>
            <a:ext cx="46008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66" name="Google Shape;66;p8"/>
          <p:cNvCxnSpPr/>
          <p:nvPr/>
        </p:nvCxnSpPr>
        <p:spPr>
          <a:xfrm>
            <a:off x="-187950" y="4686580"/>
            <a:ext cx="9519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SECTION_HEADER_1_2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3770863" y="3298575"/>
            <a:ext cx="1602300" cy="92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3770861" y="2983975"/>
            <a:ext cx="16023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5982993" y="3298575"/>
            <a:ext cx="1602300" cy="92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5982996" y="2983975"/>
            <a:ext cx="16023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05725" y="2575140"/>
            <a:ext cx="9519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1558736" y="3298575"/>
            <a:ext cx="1602300" cy="92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1558725" y="2983975"/>
            <a:ext cx="16023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40475" y="4876940"/>
            <a:ext cx="9519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2271600" y="575400"/>
            <a:ext cx="46008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SECTION_HEADER_1_1_1_1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2271600" y="575400"/>
            <a:ext cx="46008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SECTION_HEADER_1_4_1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896300" y="575400"/>
            <a:ext cx="20778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>
            <a:off x="630750" y="-34900"/>
            <a:ext cx="0" cy="518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>
            <a:off x="8482125" y="-20700"/>
            <a:ext cx="0" cy="518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4942211" y="769084"/>
            <a:ext cx="2153100" cy="35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4577256" y="1167674"/>
            <a:ext cx="2883000" cy="44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4942211" y="2205134"/>
            <a:ext cx="2153100" cy="35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4577256" y="2603724"/>
            <a:ext cx="2883000" cy="44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4942211" y="3641184"/>
            <a:ext cx="2153100" cy="35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4577256" y="4039774"/>
            <a:ext cx="2883000" cy="44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  <a:defRPr sz="11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SECTION_HEADER_1_1_1_1_1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2271600" y="575400"/>
            <a:ext cx="46008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HEADER_1_3_1_1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2271600" y="575400"/>
            <a:ext cx="46008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4945102" y="3957450"/>
            <a:ext cx="2750100" cy="85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5129889" y="3660225"/>
            <a:ext cx="23805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448824" y="3957450"/>
            <a:ext cx="2750100" cy="85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1633616" y="3660225"/>
            <a:ext cx="23805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18425" y="4777356"/>
            <a:ext cx="9519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SECTION_HEADER_3_1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 rotWithShape="1">
          <a:blip r:embed="rId2">
            <a:alphaModFix amt="21000"/>
          </a:blip>
          <a:srcRect t="18615" b="31504"/>
          <a:stretch/>
        </p:blipFill>
        <p:spPr>
          <a:xfrm>
            <a:off x="-105725" y="-1"/>
            <a:ext cx="935545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2773800" y="1312878"/>
            <a:ext cx="3596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2801400" y="2137226"/>
            <a:ext cx="3541200" cy="74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187950" y="1701753"/>
            <a:ext cx="9519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187950" y="4686580"/>
            <a:ext cx="9519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2866800" y="3365275"/>
            <a:ext cx="3410400" cy="10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lang="en" sz="9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9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lang="en" sz="9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9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lang="en" sz="9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9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sz="900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endParaRPr sz="900" b="1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4" r:id="rId3"/>
    <p:sldLayoutId id="2147483655" r:id="rId4"/>
    <p:sldLayoutId id="2147483659" r:id="rId5"/>
    <p:sldLayoutId id="2147483660" r:id="rId6"/>
    <p:sldLayoutId id="2147483663" r:id="rId7"/>
    <p:sldLayoutId id="2147483669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microsoft.com/office/2007/relationships/hdphoto" Target="../media/hdphoto7.wdp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8.wdp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microsoft.com/office/2007/relationships/hdphoto" Target="../media/hdphoto2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microsoft.com/office/2007/relationships/hdphoto" Target="../media/hdphoto9.wdp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0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2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microsoft.com/office/2007/relationships/hdphoto" Target="../media/hdphoto13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41.png"/><Relationship Id="rId3" Type="http://schemas.openxmlformats.org/officeDocument/2006/relationships/image" Target="../media/image27.png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11" Type="http://schemas.microsoft.com/office/2007/relationships/hdphoto" Target="../media/hdphoto1.wdp"/><Relationship Id="rId5" Type="http://schemas.microsoft.com/office/2007/relationships/hdphoto" Target="../media/hdphoto14.wdp"/><Relationship Id="rId15" Type="http://schemas.openxmlformats.org/officeDocument/2006/relationships/image" Target="../media/image42.png"/><Relationship Id="rId10" Type="http://schemas.openxmlformats.org/officeDocument/2006/relationships/image" Target="../media/image2.png"/><Relationship Id="rId4" Type="http://schemas.openxmlformats.org/officeDocument/2006/relationships/image" Target="../media/image39.png"/><Relationship Id="rId9" Type="http://schemas.openxmlformats.org/officeDocument/2006/relationships/image" Target="../media/image5.png"/><Relationship Id="rId14" Type="http://schemas.microsoft.com/office/2007/relationships/hdphoto" Target="../media/hdphoto15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microsoft.com/office/2007/relationships/hdphoto" Target="../media/hdphoto4.wdp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24.png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5"/>
          <p:cNvSpPr txBox="1">
            <a:spLocks noGrp="1"/>
          </p:cNvSpPr>
          <p:nvPr>
            <p:ph type="ctrTitle"/>
          </p:nvPr>
        </p:nvSpPr>
        <p:spPr>
          <a:xfrm>
            <a:off x="870525" y="1985893"/>
            <a:ext cx="7445076" cy="122500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Inmunodeficiencias</a:t>
            </a:r>
            <a:endParaRPr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866BE18F-9F1C-4226-A409-ACB6707DE76E}"/>
              </a:ext>
            </a:extLst>
          </p:cNvPr>
          <p:cNvGrpSpPr/>
          <p:nvPr/>
        </p:nvGrpSpPr>
        <p:grpSpPr>
          <a:xfrm>
            <a:off x="3687450" y="119944"/>
            <a:ext cx="1769100" cy="1769100"/>
            <a:chOff x="3687450" y="802650"/>
            <a:chExt cx="1769100" cy="1769100"/>
          </a:xfrm>
        </p:grpSpPr>
        <p:sp>
          <p:nvSpPr>
            <p:cNvPr id="200" name="Google Shape;200;p35"/>
            <p:cNvSpPr/>
            <p:nvPr/>
          </p:nvSpPr>
          <p:spPr>
            <a:xfrm>
              <a:off x="3687450" y="802650"/>
              <a:ext cx="1769100" cy="17691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35"/>
            <p:cNvSpPr/>
            <p:nvPr/>
          </p:nvSpPr>
          <p:spPr>
            <a:xfrm>
              <a:off x="3781050" y="896250"/>
              <a:ext cx="1581900" cy="1581900"/>
            </a:xfrm>
            <a:prstGeom prst="ellipse">
              <a:avLst/>
            </a:prstGeom>
            <a:noFill/>
            <a:ln w="9525" cap="flat" cmpd="sng">
              <a:solidFill>
                <a:schemeClr val="accent4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04" name="Google Shape;204;p35"/>
            <p:cNvGrpSpPr/>
            <p:nvPr/>
          </p:nvGrpSpPr>
          <p:grpSpPr>
            <a:xfrm>
              <a:off x="4150885" y="1251027"/>
              <a:ext cx="842244" cy="872360"/>
              <a:chOff x="1280775" y="238125"/>
              <a:chExt cx="5049425" cy="5229975"/>
            </a:xfrm>
          </p:grpSpPr>
          <p:sp>
            <p:nvSpPr>
              <p:cNvPr id="205" name="Google Shape;205;p35"/>
              <p:cNvSpPr/>
              <p:nvPr/>
            </p:nvSpPr>
            <p:spPr>
              <a:xfrm>
                <a:off x="2565675" y="2231475"/>
                <a:ext cx="827750" cy="1149900"/>
              </a:xfrm>
              <a:custGeom>
                <a:avLst/>
                <a:gdLst/>
                <a:ahLst/>
                <a:cxnLst/>
                <a:rect l="l" t="t" r="r" b="b"/>
                <a:pathLst>
                  <a:path w="33110" h="45996" extrusionOk="0">
                    <a:moveTo>
                      <a:pt x="17204" y="6719"/>
                    </a:moveTo>
                    <a:cubicBezTo>
                      <a:pt x="19188" y="6719"/>
                      <a:pt x="20811" y="8342"/>
                      <a:pt x="20811" y="10362"/>
                    </a:cubicBezTo>
                    <a:cubicBezTo>
                      <a:pt x="20811" y="12418"/>
                      <a:pt x="19188" y="14041"/>
                      <a:pt x="17204" y="14041"/>
                    </a:cubicBezTo>
                    <a:cubicBezTo>
                      <a:pt x="15185" y="14041"/>
                      <a:pt x="13598" y="12381"/>
                      <a:pt x="13598" y="10362"/>
                    </a:cubicBezTo>
                    <a:cubicBezTo>
                      <a:pt x="13598" y="8342"/>
                      <a:pt x="15185" y="6719"/>
                      <a:pt x="17204" y="6719"/>
                    </a:cubicBezTo>
                    <a:close/>
                    <a:moveTo>
                      <a:pt x="21488" y="1"/>
                    </a:moveTo>
                    <a:cubicBezTo>
                      <a:pt x="17457" y="1"/>
                      <a:pt x="12790" y="1783"/>
                      <a:pt x="8765" y="5348"/>
                    </a:cubicBezTo>
                    <a:cubicBezTo>
                      <a:pt x="1551" y="11588"/>
                      <a:pt x="0" y="18116"/>
                      <a:pt x="0" y="25005"/>
                    </a:cubicBezTo>
                    <a:cubicBezTo>
                      <a:pt x="0" y="29838"/>
                      <a:pt x="1551" y="38494"/>
                      <a:pt x="11001" y="45996"/>
                    </a:cubicBezTo>
                    <a:cubicBezTo>
                      <a:pt x="15473" y="42570"/>
                      <a:pt x="20811" y="39720"/>
                      <a:pt x="26870" y="37664"/>
                    </a:cubicBezTo>
                    <a:lnTo>
                      <a:pt x="26943" y="37628"/>
                    </a:lnTo>
                    <a:cubicBezTo>
                      <a:pt x="22290" y="35681"/>
                      <a:pt x="16231" y="31858"/>
                      <a:pt x="14752" y="27061"/>
                    </a:cubicBezTo>
                    <a:cubicBezTo>
                      <a:pt x="17313" y="26520"/>
                      <a:pt x="20018" y="25366"/>
                      <a:pt x="22542" y="23526"/>
                    </a:cubicBezTo>
                    <a:cubicBezTo>
                      <a:pt x="29864" y="18224"/>
                      <a:pt x="33110" y="9568"/>
                      <a:pt x="29792" y="4158"/>
                    </a:cubicBezTo>
                    <a:cubicBezTo>
                      <a:pt x="28102" y="1387"/>
                      <a:pt x="25042" y="1"/>
                      <a:pt x="214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35"/>
              <p:cNvSpPr/>
              <p:nvPr/>
            </p:nvSpPr>
            <p:spPr>
              <a:xfrm>
                <a:off x="2814525" y="2231475"/>
                <a:ext cx="2234400" cy="3236625"/>
              </a:xfrm>
              <a:custGeom>
                <a:avLst/>
                <a:gdLst/>
                <a:ahLst/>
                <a:cxnLst/>
                <a:rect l="l" t="t" r="r" b="b"/>
                <a:pathLst>
                  <a:path w="89376" h="129465" extrusionOk="0">
                    <a:moveTo>
                      <a:pt x="72171" y="6719"/>
                    </a:moveTo>
                    <a:cubicBezTo>
                      <a:pt x="74155" y="6719"/>
                      <a:pt x="75778" y="8342"/>
                      <a:pt x="75778" y="10362"/>
                    </a:cubicBezTo>
                    <a:cubicBezTo>
                      <a:pt x="75778" y="12381"/>
                      <a:pt x="74155" y="14041"/>
                      <a:pt x="72171" y="14041"/>
                    </a:cubicBezTo>
                    <a:cubicBezTo>
                      <a:pt x="70151" y="14041"/>
                      <a:pt x="68565" y="12381"/>
                      <a:pt x="68565" y="10362"/>
                    </a:cubicBezTo>
                    <a:cubicBezTo>
                      <a:pt x="68565" y="8342"/>
                      <a:pt x="70151" y="6719"/>
                      <a:pt x="72171" y="6719"/>
                    </a:cubicBezTo>
                    <a:close/>
                    <a:moveTo>
                      <a:pt x="67852" y="1"/>
                    </a:moveTo>
                    <a:cubicBezTo>
                      <a:pt x="64298" y="1"/>
                      <a:pt x="61238" y="1387"/>
                      <a:pt x="59548" y="4158"/>
                    </a:cubicBezTo>
                    <a:cubicBezTo>
                      <a:pt x="56266" y="9568"/>
                      <a:pt x="59476" y="18224"/>
                      <a:pt x="66797" y="23526"/>
                    </a:cubicBezTo>
                    <a:cubicBezTo>
                      <a:pt x="69322" y="25366"/>
                      <a:pt x="72027" y="26520"/>
                      <a:pt x="74588" y="27061"/>
                    </a:cubicBezTo>
                    <a:cubicBezTo>
                      <a:pt x="73686" y="29946"/>
                      <a:pt x="70981" y="32904"/>
                      <a:pt x="66833" y="35356"/>
                    </a:cubicBezTo>
                    <a:cubicBezTo>
                      <a:pt x="61135" y="38783"/>
                      <a:pt x="58033" y="39179"/>
                      <a:pt x="21569" y="51298"/>
                    </a:cubicBezTo>
                    <a:cubicBezTo>
                      <a:pt x="8044" y="55914"/>
                      <a:pt x="1" y="65003"/>
                      <a:pt x="1" y="75715"/>
                    </a:cubicBezTo>
                    <a:cubicBezTo>
                      <a:pt x="1" y="83325"/>
                      <a:pt x="3896" y="89168"/>
                      <a:pt x="9306" y="93496"/>
                    </a:cubicBezTo>
                    <a:cubicBezTo>
                      <a:pt x="12697" y="89998"/>
                      <a:pt x="16952" y="86932"/>
                      <a:pt x="21894" y="84516"/>
                    </a:cubicBezTo>
                    <a:cubicBezTo>
                      <a:pt x="16195" y="81630"/>
                      <a:pt x="14428" y="79430"/>
                      <a:pt x="14428" y="75715"/>
                    </a:cubicBezTo>
                    <a:cubicBezTo>
                      <a:pt x="14428" y="69512"/>
                      <a:pt x="26799" y="65977"/>
                      <a:pt x="32497" y="64102"/>
                    </a:cubicBezTo>
                    <a:lnTo>
                      <a:pt x="32497" y="79755"/>
                    </a:lnTo>
                    <a:lnTo>
                      <a:pt x="46924" y="73299"/>
                    </a:lnTo>
                    <a:lnTo>
                      <a:pt x="46924" y="64102"/>
                    </a:lnTo>
                    <a:cubicBezTo>
                      <a:pt x="52623" y="66013"/>
                      <a:pt x="64922" y="69548"/>
                      <a:pt x="64922" y="75715"/>
                    </a:cubicBezTo>
                    <a:cubicBezTo>
                      <a:pt x="64922" y="85958"/>
                      <a:pt x="35563" y="92018"/>
                      <a:pt x="23048" y="100638"/>
                    </a:cubicBezTo>
                    <a:cubicBezTo>
                      <a:pt x="16989" y="104821"/>
                      <a:pt x="13742" y="110195"/>
                      <a:pt x="13742" y="116471"/>
                    </a:cubicBezTo>
                    <a:cubicBezTo>
                      <a:pt x="13742" y="120078"/>
                      <a:pt x="14139" y="124550"/>
                      <a:pt x="20487" y="128986"/>
                    </a:cubicBezTo>
                    <a:cubicBezTo>
                      <a:pt x="20904" y="129320"/>
                      <a:pt x="21358" y="129465"/>
                      <a:pt x="21795" y="129465"/>
                    </a:cubicBezTo>
                    <a:cubicBezTo>
                      <a:pt x="23247" y="129465"/>
                      <a:pt x="24512" y="127870"/>
                      <a:pt x="23625" y="126317"/>
                    </a:cubicBezTo>
                    <a:cubicBezTo>
                      <a:pt x="19441" y="117950"/>
                      <a:pt x="23877" y="113766"/>
                      <a:pt x="32497" y="110123"/>
                    </a:cubicBezTo>
                    <a:lnTo>
                      <a:pt x="32497" y="122242"/>
                    </a:lnTo>
                    <a:cubicBezTo>
                      <a:pt x="32497" y="126209"/>
                      <a:pt x="35743" y="129455"/>
                      <a:pt x="39711" y="129455"/>
                    </a:cubicBezTo>
                    <a:cubicBezTo>
                      <a:pt x="43678" y="129455"/>
                      <a:pt x="46924" y="126209"/>
                      <a:pt x="46924" y="122242"/>
                    </a:cubicBezTo>
                    <a:lnTo>
                      <a:pt x="46924" y="110123"/>
                    </a:lnTo>
                    <a:cubicBezTo>
                      <a:pt x="55220" y="113622"/>
                      <a:pt x="60413" y="118527"/>
                      <a:pt x="55797" y="126317"/>
                    </a:cubicBezTo>
                    <a:cubicBezTo>
                      <a:pt x="54907" y="127846"/>
                      <a:pt x="56160" y="129460"/>
                      <a:pt x="57606" y="129460"/>
                    </a:cubicBezTo>
                    <a:cubicBezTo>
                      <a:pt x="58037" y="129460"/>
                      <a:pt x="58485" y="129317"/>
                      <a:pt x="58899" y="128986"/>
                    </a:cubicBezTo>
                    <a:cubicBezTo>
                      <a:pt x="65030" y="124334"/>
                      <a:pt x="65535" y="120366"/>
                      <a:pt x="65535" y="116543"/>
                    </a:cubicBezTo>
                    <a:cubicBezTo>
                      <a:pt x="65535" y="110700"/>
                      <a:pt x="62325" y="105038"/>
                      <a:pt x="56230" y="100674"/>
                    </a:cubicBezTo>
                    <a:cubicBezTo>
                      <a:pt x="68528" y="96238"/>
                      <a:pt x="79385" y="88772"/>
                      <a:pt x="79385" y="75715"/>
                    </a:cubicBezTo>
                    <a:cubicBezTo>
                      <a:pt x="79385" y="66699"/>
                      <a:pt x="73650" y="58800"/>
                      <a:pt x="63732" y="53787"/>
                    </a:cubicBezTo>
                    <a:cubicBezTo>
                      <a:pt x="68384" y="52127"/>
                      <a:pt x="70692" y="51009"/>
                      <a:pt x="73794" y="49134"/>
                    </a:cubicBezTo>
                    <a:cubicBezTo>
                      <a:pt x="87355" y="41055"/>
                      <a:pt x="89375" y="30523"/>
                      <a:pt x="89375" y="25005"/>
                    </a:cubicBezTo>
                    <a:cubicBezTo>
                      <a:pt x="89339" y="18116"/>
                      <a:pt x="87824" y="11588"/>
                      <a:pt x="80575" y="5348"/>
                    </a:cubicBezTo>
                    <a:cubicBezTo>
                      <a:pt x="76550" y="1783"/>
                      <a:pt x="71883" y="1"/>
                      <a:pt x="6785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35"/>
              <p:cNvSpPr/>
              <p:nvPr/>
            </p:nvSpPr>
            <p:spPr>
              <a:xfrm>
                <a:off x="3444800" y="238125"/>
                <a:ext cx="2885400" cy="2820450"/>
              </a:xfrm>
              <a:custGeom>
                <a:avLst/>
                <a:gdLst/>
                <a:ahLst/>
                <a:cxnLst/>
                <a:rect l="l" t="t" r="r" b="b"/>
                <a:pathLst>
                  <a:path w="115416" h="112818" extrusionOk="0">
                    <a:moveTo>
                      <a:pt x="14428" y="0"/>
                    </a:moveTo>
                    <a:cubicBezTo>
                      <a:pt x="6457" y="0"/>
                      <a:pt x="1" y="6456"/>
                      <a:pt x="1" y="14427"/>
                    </a:cubicBezTo>
                    <a:cubicBezTo>
                      <a:pt x="1" y="19765"/>
                      <a:pt x="2922" y="24345"/>
                      <a:pt x="7214" y="26870"/>
                    </a:cubicBezTo>
                    <a:lnTo>
                      <a:pt x="7214" y="112818"/>
                    </a:lnTo>
                    <a:cubicBezTo>
                      <a:pt x="11687" y="111411"/>
                      <a:pt x="16556" y="109824"/>
                      <a:pt x="21641" y="108201"/>
                    </a:cubicBezTo>
                    <a:lnTo>
                      <a:pt x="21641" y="72062"/>
                    </a:lnTo>
                    <a:cubicBezTo>
                      <a:pt x="24779" y="70511"/>
                      <a:pt x="27304" y="67950"/>
                      <a:pt x="28855" y="64813"/>
                    </a:cubicBezTo>
                    <a:cubicBezTo>
                      <a:pt x="31343" y="69105"/>
                      <a:pt x="36140" y="72134"/>
                      <a:pt x="41442" y="72134"/>
                    </a:cubicBezTo>
                    <a:cubicBezTo>
                      <a:pt x="46852" y="72134"/>
                      <a:pt x="51469" y="69141"/>
                      <a:pt x="53957" y="64777"/>
                    </a:cubicBezTo>
                    <a:cubicBezTo>
                      <a:pt x="58218" y="69037"/>
                      <a:pt x="64334" y="71193"/>
                      <a:pt x="70433" y="71193"/>
                    </a:cubicBezTo>
                    <a:cubicBezTo>
                      <a:pt x="76417" y="71193"/>
                      <a:pt x="82383" y="69118"/>
                      <a:pt x="86562" y="64921"/>
                    </a:cubicBezTo>
                    <a:lnTo>
                      <a:pt x="74299" y="52694"/>
                    </a:lnTo>
                    <a:lnTo>
                      <a:pt x="79926" y="55002"/>
                    </a:lnTo>
                    <a:cubicBezTo>
                      <a:pt x="82637" y="56128"/>
                      <a:pt x="85446" y="56661"/>
                      <a:pt x="88209" y="56661"/>
                    </a:cubicBezTo>
                    <a:cubicBezTo>
                      <a:pt x="96694" y="56661"/>
                      <a:pt x="104747" y="51633"/>
                      <a:pt x="108202" y="43281"/>
                    </a:cubicBezTo>
                    <a:lnTo>
                      <a:pt x="90782" y="36067"/>
                    </a:lnTo>
                    <a:cubicBezTo>
                      <a:pt x="107661" y="36067"/>
                      <a:pt x="115416" y="25499"/>
                      <a:pt x="115416" y="14427"/>
                    </a:cubicBezTo>
                    <a:lnTo>
                      <a:pt x="66004" y="14427"/>
                    </a:lnTo>
                    <a:cubicBezTo>
                      <a:pt x="56338" y="14427"/>
                      <a:pt x="49052" y="18719"/>
                      <a:pt x="42813" y="24995"/>
                    </a:cubicBezTo>
                    <a:cubicBezTo>
                      <a:pt x="35996" y="31775"/>
                      <a:pt x="32461" y="46887"/>
                      <a:pt x="21641" y="46887"/>
                    </a:cubicBezTo>
                    <a:lnTo>
                      <a:pt x="21641" y="26870"/>
                    </a:lnTo>
                    <a:cubicBezTo>
                      <a:pt x="25933" y="24345"/>
                      <a:pt x="28855" y="19765"/>
                      <a:pt x="28855" y="14427"/>
                    </a:cubicBezTo>
                    <a:cubicBezTo>
                      <a:pt x="28855" y="6456"/>
                      <a:pt x="22399" y="0"/>
                      <a:pt x="1442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35"/>
              <p:cNvSpPr/>
              <p:nvPr/>
            </p:nvSpPr>
            <p:spPr>
              <a:xfrm>
                <a:off x="1280775" y="598775"/>
                <a:ext cx="2164050" cy="1442725"/>
              </a:xfrm>
              <a:custGeom>
                <a:avLst/>
                <a:gdLst/>
                <a:ahLst/>
                <a:cxnLst/>
                <a:rect l="l" t="t" r="r" b="b"/>
                <a:pathLst>
                  <a:path w="86562" h="57709" extrusionOk="0">
                    <a:moveTo>
                      <a:pt x="1" y="1"/>
                    </a:moveTo>
                    <a:cubicBezTo>
                      <a:pt x="1" y="11073"/>
                      <a:pt x="7755" y="21641"/>
                      <a:pt x="24635" y="21641"/>
                    </a:cubicBezTo>
                    <a:lnTo>
                      <a:pt x="7214" y="28855"/>
                    </a:lnTo>
                    <a:cubicBezTo>
                      <a:pt x="10669" y="37207"/>
                      <a:pt x="18722" y="42235"/>
                      <a:pt x="27207" y="42235"/>
                    </a:cubicBezTo>
                    <a:cubicBezTo>
                      <a:pt x="29970" y="42235"/>
                      <a:pt x="32780" y="41702"/>
                      <a:pt x="35491" y="40576"/>
                    </a:cubicBezTo>
                    <a:lnTo>
                      <a:pt x="41117" y="38268"/>
                    </a:lnTo>
                    <a:lnTo>
                      <a:pt x="28854" y="50495"/>
                    </a:lnTo>
                    <a:cubicBezTo>
                      <a:pt x="33034" y="54692"/>
                      <a:pt x="39000" y="56767"/>
                      <a:pt x="44983" y="56767"/>
                    </a:cubicBezTo>
                    <a:cubicBezTo>
                      <a:pt x="51082" y="56767"/>
                      <a:pt x="57199" y="54611"/>
                      <a:pt x="61459" y="50351"/>
                    </a:cubicBezTo>
                    <a:cubicBezTo>
                      <a:pt x="63948" y="54715"/>
                      <a:pt x="68600" y="57708"/>
                      <a:pt x="73974" y="57708"/>
                    </a:cubicBezTo>
                    <a:lnTo>
                      <a:pt x="74155" y="57708"/>
                    </a:lnTo>
                    <a:cubicBezTo>
                      <a:pt x="81188" y="57636"/>
                      <a:pt x="86562" y="51288"/>
                      <a:pt x="86562" y="44219"/>
                    </a:cubicBezTo>
                    <a:lnTo>
                      <a:pt x="86562" y="29720"/>
                    </a:lnTo>
                    <a:cubicBezTo>
                      <a:pt x="80899" y="25031"/>
                      <a:pt x="77617" y="15546"/>
                      <a:pt x="72640" y="10569"/>
                    </a:cubicBezTo>
                    <a:cubicBezTo>
                      <a:pt x="66364" y="4293"/>
                      <a:pt x="59079" y="1"/>
                      <a:pt x="494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Subtítulo 2">
            <a:extLst>
              <a:ext uri="{FF2B5EF4-FFF2-40B4-BE49-F238E27FC236}">
                <a16:creationId xmlns:a16="http://schemas.microsoft.com/office/drawing/2014/main" id="{27790223-F2E6-4F33-B946-767AF4421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2300" y="3782579"/>
            <a:ext cx="4379400" cy="792600"/>
          </a:xfrm>
        </p:spPr>
        <p:txBody>
          <a:bodyPr/>
          <a:lstStyle/>
          <a:p>
            <a:r>
              <a:rPr lang="es-CO" sz="1600" dirty="0"/>
              <a:t>Nicolás Quijano Macías</a:t>
            </a:r>
          </a:p>
          <a:p>
            <a:r>
              <a:rPr lang="es-CO" sz="1600" dirty="0"/>
              <a:t>Camia Díaz Bru</a:t>
            </a:r>
          </a:p>
          <a:p>
            <a:r>
              <a:rPr lang="es-CO" sz="1600" dirty="0"/>
              <a:t>Ana Rosa </a:t>
            </a:r>
            <a:r>
              <a:rPr lang="es-CO" sz="1600" dirty="0" err="1"/>
              <a:t>Godín</a:t>
            </a:r>
            <a:r>
              <a:rPr lang="es-CO" sz="1600" dirty="0"/>
              <a:t> Regino</a:t>
            </a:r>
          </a:p>
          <a:p>
            <a:r>
              <a:rPr lang="es-CO" sz="1600" dirty="0"/>
              <a:t>Daissy Carolina Vega Sáez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9"/>
          <p:cNvSpPr txBox="1">
            <a:spLocks noGrp="1"/>
          </p:cNvSpPr>
          <p:nvPr>
            <p:ph type="title"/>
          </p:nvPr>
        </p:nvSpPr>
        <p:spPr>
          <a:xfrm>
            <a:off x="1420025" y="705706"/>
            <a:ext cx="1931131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dirty="0"/>
              <a:t>Síntomas</a:t>
            </a:r>
          </a:p>
        </p:txBody>
      </p:sp>
      <p:sp>
        <p:nvSpPr>
          <p:cNvPr id="255" name="Google Shape;255;p39"/>
          <p:cNvSpPr txBox="1">
            <a:spLocks noGrp="1"/>
          </p:cNvSpPr>
          <p:nvPr>
            <p:ph type="subTitle" idx="1"/>
          </p:nvPr>
        </p:nvSpPr>
        <p:spPr>
          <a:xfrm>
            <a:off x="475487" y="1385850"/>
            <a:ext cx="4133025" cy="11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No hay síntomas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Infecciones pulmonares recurrentes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Asma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Artritis reumatoide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Reacciones anafilácticas graves</a:t>
            </a:r>
            <a:endParaRPr sz="1400" dirty="0">
              <a:solidFill>
                <a:schemeClr val="bg1"/>
              </a:solidFill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1400" dirty="0">
              <a:solidFill>
                <a:schemeClr val="bg1"/>
              </a:solidFill>
            </a:endParaRPr>
          </a:p>
        </p:txBody>
      </p:sp>
      <p:sp>
        <p:nvSpPr>
          <p:cNvPr id="6" name="Google Shape;569;p47">
            <a:extLst>
              <a:ext uri="{FF2B5EF4-FFF2-40B4-BE49-F238E27FC236}">
                <a16:creationId xmlns:a16="http://schemas.microsoft.com/office/drawing/2014/main" id="{7A92830F-8A97-4ABB-A484-641421E20AD6}"/>
              </a:ext>
            </a:extLst>
          </p:cNvPr>
          <p:cNvSpPr txBox="1">
            <a:spLocks/>
          </p:cNvSpPr>
          <p:nvPr/>
        </p:nvSpPr>
        <p:spPr>
          <a:xfrm>
            <a:off x="2532497" y="213509"/>
            <a:ext cx="4642838" cy="1906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Deficiencia</a:t>
            </a:r>
            <a:r>
              <a:rPr lang="es-CO" sz="4800" dirty="0">
                <a:latin typeface="Anton" panose="020B0604020202020204" charset="0"/>
              </a:rPr>
              <a:t> </a:t>
            </a:r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</a:rPr>
              <a:t>selectiva IgA</a:t>
            </a:r>
          </a:p>
        </p:txBody>
      </p:sp>
      <p:sp>
        <p:nvSpPr>
          <p:cNvPr id="9" name="Google Shape;254;p39">
            <a:extLst>
              <a:ext uri="{FF2B5EF4-FFF2-40B4-BE49-F238E27FC236}">
                <a16:creationId xmlns:a16="http://schemas.microsoft.com/office/drawing/2014/main" id="{696BD02D-BD80-48F9-AC51-0602F4BFD317}"/>
              </a:ext>
            </a:extLst>
          </p:cNvPr>
          <p:cNvSpPr txBox="1">
            <a:spLocks/>
          </p:cNvSpPr>
          <p:nvPr/>
        </p:nvSpPr>
        <p:spPr>
          <a:xfrm>
            <a:off x="5914764" y="705706"/>
            <a:ext cx="1931131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CO" sz="2400" dirty="0"/>
              <a:t>Tratamiento</a:t>
            </a:r>
          </a:p>
        </p:txBody>
      </p:sp>
      <p:sp>
        <p:nvSpPr>
          <p:cNvPr id="11" name="Google Shape;255;p39">
            <a:extLst>
              <a:ext uri="{FF2B5EF4-FFF2-40B4-BE49-F238E27FC236}">
                <a16:creationId xmlns:a16="http://schemas.microsoft.com/office/drawing/2014/main" id="{D01CDFB9-EF6B-4C88-AD4E-17AA1A6C6589}"/>
              </a:ext>
            </a:extLst>
          </p:cNvPr>
          <p:cNvSpPr txBox="1">
            <a:spLocks/>
          </p:cNvSpPr>
          <p:nvPr/>
        </p:nvSpPr>
        <p:spPr>
          <a:xfrm>
            <a:off x="5321123" y="1547506"/>
            <a:ext cx="2818376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No hay tratamiento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Monitorizar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Transfusión sanguínea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D6F89DE-FDF6-451B-82AE-46A2D4D1B0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685" b="87593" l="8438" r="39375">
                        <a14:foregroundMark x1="13073" y1="69074" x2="14010" y2="79352"/>
                        <a14:foregroundMark x1="23542" y1="64444" x2="23177" y2="83889"/>
                        <a14:foregroundMark x1="30729" y1="62685" x2="36458" y2="66204"/>
                        <a14:foregroundMark x1="36458" y1="66204" x2="38073" y2="72778"/>
                        <a14:foregroundMark x1="29792" y1="64352" x2="35417" y2="60926"/>
                        <a14:foregroundMark x1="35417" y1="60926" x2="39063" y2="70185"/>
                        <a14:foregroundMark x1="39063" y1="70185" x2="39427" y2="72407"/>
                        <a14:foregroundMark x1="30990" y1="57685" x2="30990" y2="57685"/>
                        <a14:foregroundMark x1="10885" y1="72407" x2="14635" y2="76019"/>
                        <a14:foregroundMark x1="14635" y1="64444" x2="14635" y2="64444"/>
                        <a14:foregroundMark x1="9948" y1="64722" x2="10417" y2="64630"/>
                        <a14:foregroundMark x1="8490" y1="71852" x2="13177" y2="77685"/>
                        <a14:foregroundMark x1="13177" y1="77685" x2="13177" y2="77963"/>
                        <a14:foregroundMark x1="15885" y1="61111" x2="15885" y2="61111"/>
                        <a14:foregroundMark x1="18542" y1="62222" x2="18542" y2="62222"/>
                        <a14:foregroundMark x1="17760" y1="62130" x2="17760" y2="62130"/>
                        <a14:foregroundMark x1="14635" y1="60833" x2="14635" y2="60833"/>
                        <a14:foregroundMark x1="13542" y1="61019" x2="13542" y2="61019"/>
                        <a14:foregroundMark x1="12760" y1="61852" x2="12760" y2="61852"/>
                      </a14:backgroundRemoval>
                    </a14:imgEffect>
                  </a14:imgLayer>
                </a14:imgProps>
              </a:ext>
            </a:extLst>
          </a:blip>
          <a:srcRect l="4801" t="55588" r="58644" b="8740"/>
          <a:stretch/>
        </p:blipFill>
        <p:spPr>
          <a:xfrm>
            <a:off x="475487" y="2941749"/>
            <a:ext cx="3342633" cy="183483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56D6695-D5E8-45E4-9283-F6FBA6EE023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019" b="84074" l="79063" r="91563">
                        <a14:foregroundMark x1="82500" y1="71296" x2="82448" y2="70278"/>
                        <a14:foregroundMark x1="82917" y1="67130" x2="82917" y2="67130"/>
                        <a14:foregroundMark x1="79063" y1="64444" x2="79063" y2="64444"/>
                        <a14:foregroundMark x1="85104" y1="56019" x2="85104" y2="56019"/>
                        <a14:foregroundMark x1="81406" y1="67130" x2="81406" y2="67130"/>
                        <a14:foregroundMark x1="89531" y1="82222" x2="89531" y2="82222"/>
                        <a14:foregroundMark x1="86406" y1="83056" x2="86406" y2="83056"/>
                        <a14:foregroundMark x1="88750" y1="83796" x2="88750" y2="83796"/>
                        <a14:foregroundMark x1="90156" y1="72963" x2="90156" y2="72963"/>
                        <a14:foregroundMark x1="89844" y1="62778" x2="89844" y2="62778"/>
                        <a14:foregroundMark x1="82135" y1="82778" x2="82135" y2="82778"/>
                        <a14:foregroundMark x1="83281" y1="84074" x2="83281" y2="84074"/>
                        <a14:foregroundMark x1="80729" y1="78333" x2="80729" y2="78333"/>
                        <a14:foregroundMark x1="80573" y1="83519" x2="80573" y2="83519"/>
                      </a14:backgroundRemoval>
                    </a14:imgEffect>
                  </a14:imgLayer>
                </a14:imgProps>
              </a:ext>
            </a:extLst>
          </a:blip>
          <a:srcRect l="77618" t="54225" r="6845" b="15083"/>
          <a:stretch/>
        </p:blipFill>
        <p:spPr>
          <a:xfrm>
            <a:off x="6103716" y="2859088"/>
            <a:ext cx="1420711" cy="15787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build="p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oogle Shape;290;p41"/>
          <p:cNvGrpSpPr/>
          <p:nvPr/>
        </p:nvGrpSpPr>
        <p:grpSpPr>
          <a:xfrm>
            <a:off x="774769" y="1392097"/>
            <a:ext cx="4614095" cy="2099082"/>
            <a:chOff x="238125" y="1348650"/>
            <a:chExt cx="7141825" cy="2971100"/>
          </a:xfrm>
        </p:grpSpPr>
        <p:sp>
          <p:nvSpPr>
            <p:cNvPr id="294" name="Google Shape;294;p41"/>
            <p:cNvSpPr/>
            <p:nvPr/>
          </p:nvSpPr>
          <p:spPr>
            <a:xfrm>
              <a:off x="238125" y="1398875"/>
              <a:ext cx="7122475" cy="2920875"/>
            </a:xfrm>
            <a:custGeom>
              <a:avLst/>
              <a:gdLst/>
              <a:ahLst/>
              <a:cxnLst/>
              <a:rect l="l" t="t" r="r" b="b"/>
              <a:pathLst>
                <a:path w="284899" h="116835" extrusionOk="0">
                  <a:moveTo>
                    <a:pt x="163894" y="1"/>
                  </a:moveTo>
                  <a:lnTo>
                    <a:pt x="163894" y="99051"/>
                  </a:lnTo>
                  <a:cubicBezTo>
                    <a:pt x="163894" y="110098"/>
                    <a:pt x="158265" y="116181"/>
                    <a:pt x="148042" y="116181"/>
                  </a:cubicBezTo>
                  <a:lnTo>
                    <a:pt x="0" y="116181"/>
                  </a:lnTo>
                  <a:lnTo>
                    <a:pt x="0" y="116835"/>
                  </a:lnTo>
                  <a:lnTo>
                    <a:pt x="148042" y="116835"/>
                  </a:lnTo>
                  <a:cubicBezTo>
                    <a:pt x="158687" y="116835"/>
                    <a:pt x="164550" y="110520"/>
                    <a:pt x="164550" y="99051"/>
                  </a:cubicBezTo>
                  <a:lnTo>
                    <a:pt x="164550" y="653"/>
                  </a:lnTo>
                  <a:lnTo>
                    <a:pt x="284899" y="653"/>
                  </a:lnTo>
                  <a:lnTo>
                    <a:pt x="284899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41"/>
            <p:cNvSpPr/>
            <p:nvPr/>
          </p:nvSpPr>
          <p:spPr>
            <a:xfrm>
              <a:off x="7257025" y="1348650"/>
              <a:ext cx="122925" cy="118225"/>
            </a:xfrm>
            <a:custGeom>
              <a:avLst/>
              <a:gdLst/>
              <a:ahLst/>
              <a:cxnLst/>
              <a:rect l="l" t="t" r="r" b="b"/>
              <a:pathLst>
                <a:path w="4917" h="4729" extrusionOk="0">
                  <a:moveTo>
                    <a:pt x="2552" y="0"/>
                  </a:moveTo>
                  <a:cubicBezTo>
                    <a:pt x="1596" y="0"/>
                    <a:pt x="733" y="577"/>
                    <a:pt x="367" y="1459"/>
                  </a:cubicBezTo>
                  <a:cubicBezTo>
                    <a:pt x="1" y="2343"/>
                    <a:pt x="204" y="3360"/>
                    <a:pt x="880" y="4035"/>
                  </a:cubicBezTo>
                  <a:cubicBezTo>
                    <a:pt x="1332" y="4488"/>
                    <a:pt x="1937" y="4728"/>
                    <a:pt x="2552" y="4728"/>
                  </a:cubicBezTo>
                  <a:cubicBezTo>
                    <a:pt x="2857" y="4728"/>
                    <a:pt x="3164" y="4669"/>
                    <a:pt x="3456" y="4548"/>
                  </a:cubicBezTo>
                  <a:cubicBezTo>
                    <a:pt x="4340" y="4182"/>
                    <a:pt x="4917" y="3321"/>
                    <a:pt x="4915" y="2364"/>
                  </a:cubicBezTo>
                  <a:cubicBezTo>
                    <a:pt x="4915" y="1058"/>
                    <a:pt x="3857" y="0"/>
                    <a:pt x="25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0" name="Google Shape;300;p41"/>
          <p:cNvSpPr txBox="1">
            <a:spLocks noGrp="1"/>
          </p:cNvSpPr>
          <p:nvPr>
            <p:ph type="title" idx="4294967295"/>
          </p:nvPr>
        </p:nvSpPr>
        <p:spPr>
          <a:xfrm>
            <a:off x="807685" y="3872599"/>
            <a:ext cx="1925771" cy="1562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dk2"/>
                </a:solidFill>
              </a:rPr>
              <a:t>Casi exclusiva de las personas con cromosoma X</a:t>
            </a:r>
            <a:endParaRPr sz="1400" dirty="0">
              <a:solidFill>
                <a:schemeClr val="dk2"/>
              </a:solidFill>
            </a:endParaRPr>
          </a:p>
        </p:txBody>
      </p:sp>
      <p:sp>
        <p:nvSpPr>
          <p:cNvPr id="304" name="Google Shape;304;p41"/>
          <p:cNvSpPr txBox="1">
            <a:spLocks noGrp="1"/>
          </p:cNvSpPr>
          <p:nvPr>
            <p:ph type="subTitle" idx="4294967295"/>
          </p:nvPr>
        </p:nvSpPr>
        <p:spPr>
          <a:xfrm>
            <a:off x="6053166" y="1818245"/>
            <a:ext cx="2640528" cy="4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100" dirty="0">
                <a:solidFill>
                  <a:schemeClr val="dk2"/>
                </a:solidFill>
              </a:rPr>
              <a:t>Ausencia de las células B e inmunoglobulinas</a:t>
            </a:r>
            <a:endParaRPr sz="1100" dirty="0">
              <a:solidFill>
                <a:schemeClr val="dk2"/>
              </a:solidFill>
            </a:endParaRPr>
          </a:p>
        </p:txBody>
      </p:sp>
      <p:sp>
        <p:nvSpPr>
          <p:cNvPr id="29" name="Google Shape;569;p47">
            <a:extLst>
              <a:ext uri="{FF2B5EF4-FFF2-40B4-BE49-F238E27FC236}">
                <a16:creationId xmlns:a16="http://schemas.microsoft.com/office/drawing/2014/main" id="{35F7356B-6E2F-485D-A83D-C89D97D277B9}"/>
              </a:ext>
            </a:extLst>
          </p:cNvPr>
          <p:cNvSpPr txBox="1">
            <a:spLocks/>
          </p:cNvSpPr>
          <p:nvPr/>
        </p:nvSpPr>
        <p:spPr>
          <a:xfrm>
            <a:off x="1720291" y="224667"/>
            <a:ext cx="5712295" cy="1830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3200" dirty="0" err="1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Agammaglobulinemia</a:t>
            </a:r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 de </a:t>
            </a:r>
            <a:r>
              <a:rPr lang="es-CO" sz="3200" dirty="0" err="1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Brutons</a:t>
            </a:r>
            <a:endParaRPr lang="es-CO" sz="3200" dirty="0">
              <a:solidFill>
                <a:schemeClr val="dk2"/>
              </a:solidFill>
              <a:latin typeface="Anton"/>
              <a:ea typeface="Anton"/>
              <a:cs typeface="Anton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D8FDA6F-2548-4CB7-922E-22CC49292B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46" t="23370" r="57028" b="40084"/>
          <a:stretch/>
        </p:blipFill>
        <p:spPr>
          <a:xfrm>
            <a:off x="165767" y="1605373"/>
            <a:ext cx="3209606" cy="178683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D596A30F-3388-45AB-B46D-DA76469A01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5648" b="29444" l="52656" r="83958">
                        <a14:foregroundMark x1="54844" y1="21944" x2="59375" y2="25926"/>
                        <a14:foregroundMark x1="65938" y1="17870" x2="71042" y2="27407"/>
                        <a14:foregroundMark x1="79167" y1="15926" x2="79271" y2="15926"/>
                        <a14:foregroundMark x1="54531" y1="20093" x2="57969" y2="20833"/>
                        <a14:foregroundMark x1="52708" y1="22222" x2="57083" y2="26759"/>
                        <a14:foregroundMark x1="78698" y1="18889" x2="82708" y2="26296"/>
                        <a14:foregroundMark x1="73698" y1="22222" x2="73698" y2="22222"/>
                        <a14:foregroundMark x1="78750" y1="27407" x2="79948" y2="17407"/>
                        <a14:foregroundMark x1="79948" y1="17407" x2="79271" y2="26944"/>
                        <a14:foregroundMark x1="75833" y1="21667" x2="81823" y2="25278"/>
                        <a14:foregroundMark x1="81823" y1="25278" x2="79948" y2="16019"/>
                        <a14:foregroundMark x1="79948" y1="16019" x2="77604" y2="28241"/>
                        <a14:foregroundMark x1="77604" y1="28241" x2="81719" y2="23704"/>
                        <a14:foregroundMark x1="82708" y1="22870" x2="82552" y2="26019"/>
                        <a14:foregroundMark x1="67292" y1="24444" x2="67292" y2="24444"/>
                        <a14:foregroundMark x1="71042" y1="18148" x2="71042" y2="18148"/>
                        <a14:foregroundMark x1="73698" y1="22407" x2="73698" y2="22407"/>
                        <a14:foregroundMark x1="73594" y1="22222" x2="63385" y2="22500"/>
                        <a14:foregroundMark x1="56563" y1="15648" x2="56563" y2="15648"/>
                        <a14:foregroundMark x1="58906" y1="29259" x2="58906" y2="29259"/>
                        <a14:foregroundMark x1="65521" y1="22130" x2="65521" y2="22130"/>
                        <a14:foregroundMark x1="64219" y1="22130" x2="64219" y2="22130"/>
                        <a14:foregroundMark x1="63594" y1="22130" x2="63594" y2="22130"/>
                      </a14:backgroundRemoval>
                    </a14:imgEffect>
                  </a14:imgLayer>
                </a14:imgProps>
              </a:ext>
            </a:extLst>
          </a:blip>
          <a:srcRect l="50791" t="14146" r="12283" b="68737"/>
          <a:stretch/>
        </p:blipFill>
        <p:spPr>
          <a:xfrm>
            <a:off x="5768627" y="981345"/>
            <a:ext cx="3209606" cy="8369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4FA015FB-DE8C-487A-AED8-7FD327101C9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815" b="74074" l="48125" r="92969">
                        <a14:foregroundMark x1="58750" y1="69815" x2="58542" y2="69815"/>
                        <a14:foregroundMark x1="64531" y1="68333" x2="64531" y2="68333"/>
                        <a14:foregroundMark x1="61979" y1="73519" x2="61979" y2="73519"/>
                        <a14:foregroundMark x1="55729" y1="72315" x2="55729" y2="72315"/>
                        <a14:foregroundMark x1="53594" y1="67593" x2="53594" y2="67593"/>
                        <a14:foregroundMark x1="49219" y1="69537" x2="49219" y2="69537"/>
                        <a14:foregroundMark x1="52292" y1="72870" x2="52292" y2="72870"/>
                        <a14:foregroundMark x1="49219" y1="73889" x2="49219" y2="73889"/>
                        <a14:foregroundMark x1="69219" y1="49815" x2="69219" y2="49815"/>
                        <a14:foregroundMark x1="92969" y1="64537" x2="92969" y2="64537"/>
                        <a14:foregroundMark x1="81927" y1="74074" x2="81927" y2="74074"/>
                        <a14:foregroundMark x1="74688" y1="69722" x2="74688" y2="69722"/>
                        <a14:foregroundMark x1="68490" y1="74074" x2="68490" y2="74074"/>
                        <a14:foregroundMark x1="70417" y1="64815" x2="70417" y2="64815"/>
                        <a14:foregroundMark x1="68646" y1="65278" x2="68646" y2="65278"/>
                      </a14:backgroundRemoval>
                    </a14:imgEffect>
                  </a14:imgLayer>
                </a14:imgProps>
              </a:ext>
            </a:extLst>
          </a:blip>
          <a:srcRect l="43075" t="47952" r="4934" b="24531"/>
          <a:stretch/>
        </p:blipFill>
        <p:spPr>
          <a:xfrm>
            <a:off x="3984375" y="2802605"/>
            <a:ext cx="4518985" cy="1345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9223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" grpId="0"/>
      <p:bldP spid="30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9"/>
          <p:cNvSpPr txBox="1">
            <a:spLocks noGrp="1"/>
          </p:cNvSpPr>
          <p:nvPr>
            <p:ph type="title"/>
          </p:nvPr>
        </p:nvSpPr>
        <p:spPr>
          <a:xfrm>
            <a:off x="1420025" y="705706"/>
            <a:ext cx="1931131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dirty="0"/>
              <a:t>Síntomas</a:t>
            </a:r>
          </a:p>
        </p:txBody>
      </p:sp>
      <p:sp>
        <p:nvSpPr>
          <p:cNvPr id="255" name="Google Shape;255;p39"/>
          <p:cNvSpPr txBox="1">
            <a:spLocks noGrp="1"/>
          </p:cNvSpPr>
          <p:nvPr>
            <p:ph type="subTitle" idx="1"/>
          </p:nvPr>
        </p:nvSpPr>
        <p:spPr>
          <a:xfrm>
            <a:off x="475487" y="1385850"/>
            <a:ext cx="4133025" cy="11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</a:pPr>
            <a:r>
              <a:rPr lang="es-ES" sz="1400" dirty="0">
                <a:solidFill>
                  <a:schemeClr val="bg1"/>
                </a:solidFill>
              </a:rPr>
              <a:t>Infecciones severas o recurrentes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Bronquitis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Neumonía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Otitis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Sinusitis</a:t>
            </a:r>
            <a:endParaRPr sz="1400" dirty="0">
              <a:solidFill>
                <a:schemeClr val="bg1"/>
              </a:solidFill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1400" dirty="0">
              <a:solidFill>
                <a:schemeClr val="bg1"/>
              </a:solidFill>
            </a:endParaRPr>
          </a:p>
        </p:txBody>
      </p:sp>
      <p:sp>
        <p:nvSpPr>
          <p:cNvPr id="6" name="Google Shape;569;p47">
            <a:extLst>
              <a:ext uri="{FF2B5EF4-FFF2-40B4-BE49-F238E27FC236}">
                <a16:creationId xmlns:a16="http://schemas.microsoft.com/office/drawing/2014/main" id="{7A92830F-8A97-4ABB-A484-641421E20AD6}"/>
              </a:ext>
            </a:extLst>
          </p:cNvPr>
          <p:cNvSpPr txBox="1">
            <a:spLocks/>
          </p:cNvSpPr>
          <p:nvPr/>
        </p:nvSpPr>
        <p:spPr>
          <a:xfrm>
            <a:off x="2039608" y="213509"/>
            <a:ext cx="5755310" cy="2792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3200" dirty="0" err="1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Agammaglobulinemia</a:t>
            </a:r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 de </a:t>
            </a:r>
            <a:r>
              <a:rPr lang="es-CO" sz="3200" dirty="0" err="1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Brutons</a:t>
            </a:r>
            <a:endParaRPr lang="es-CO" sz="3200" dirty="0">
              <a:solidFill>
                <a:schemeClr val="dk2"/>
              </a:solidFill>
              <a:latin typeface="Anton"/>
              <a:ea typeface="Anton"/>
              <a:cs typeface="Anton"/>
            </a:endParaRPr>
          </a:p>
        </p:txBody>
      </p:sp>
      <p:sp>
        <p:nvSpPr>
          <p:cNvPr id="9" name="Google Shape;254;p39">
            <a:extLst>
              <a:ext uri="{FF2B5EF4-FFF2-40B4-BE49-F238E27FC236}">
                <a16:creationId xmlns:a16="http://schemas.microsoft.com/office/drawing/2014/main" id="{696BD02D-BD80-48F9-AC51-0602F4BFD317}"/>
              </a:ext>
            </a:extLst>
          </p:cNvPr>
          <p:cNvSpPr txBox="1">
            <a:spLocks/>
          </p:cNvSpPr>
          <p:nvPr/>
        </p:nvSpPr>
        <p:spPr>
          <a:xfrm>
            <a:off x="5914764" y="705706"/>
            <a:ext cx="1931131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CO" sz="2400" dirty="0"/>
              <a:t>Tratamiento</a:t>
            </a:r>
          </a:p>
        </p:txBody>
      </p:sp>
      <p:sp>
        <p:nvSpPr>
          <p:cNvPr id="11" name="Google Shape;255;p39">
            <a:extLst>
              <a:ext uri="{FF2B5EF4-FFF2-40B4-BE49-F238E27FC236}">
                <a16:creationId xmlns:a16="http://schemas.microsoft.com/office/drawing/2014/main" id="{D01CDFB9-EF6B-4C88-AD4E-17AA1A6C6589}"/>
              </a:ext>
            </a:extLst>
          </p:cNvPr>
          <p:cNvSpPr txBox="1">
            <a:spLocks/>
          </p:cNvSpPr>
          <p:nvPr/>
        </p:nvSpPr>
        <p:spPr>
          <a:xfrm>
            <a:off x="5321123" y="1547506"/>
            <a:ext cx="334739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Infusiones mensuales de por vida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664FF63-E3F8-4273-AA0B-24D7018CA1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67" t="38874" r="17712" b="36777"/>
          <a:stretch/>
        </p:blipFill>
        <p:spPr>
          <a:xfrm>
            <a:off x="210385" y="3032817"/>
            <a:ext cx="5110738" cy="99968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AC8875C-C5C9-4CFE-9DD3-3C80C9D8C1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167" b="63056" l="59427" r="87604">
                        <a14:foregroundMark x1="61042" y1="26204" x2="61042" y2="26204"/>
                        <a14:foregroundMark x1="60677" y1="39722" x2="60677" y2="25741"/>
                        <a14:foregroundMark x1="74271" y1="33148" x2="72917" y2="25556"/>
                        <a14:foregroundMark x1="79583" y1="34537" x2="79583" y2="26019"/>
                        <a14:foregroundMark x1="87188" y1="36204" x2="86927" y2="26944"/>
                        <a14:foregroundMark x1="66927" y1="19167" x2="66927" y2="19167"/>
                        <a14:foregroundMark x1="60156" y1="25093" x2="60156" y2="25093"/>
                        <a14:foregroundMark x1="59479" y1="25278" x2="59479" y2="26019"/>
                        <a14:foregroundMark x1="80417" y1="20278" x2="80417" y2="20278"/>
                        <a14:foregroundMark x1="87604" y1="23889" x2="87604" y2="23889"/>
                        <a14:foregroundMark x1="87083" y1="21944" x2="86667" y2="23889"/>
                        <a14:foregroundMark x1="73490" y1="21296" x2="73490" y2="21296"/>
                        <a14:foregroundMark x1="69583" y1="55370" x2="69583" y2="55370"/>
                        <a14:foregroundMark x1="75469" y1="53519" x2="75469" y2="53519"/>
                        <a14:foregroundMark x1="79323" y1="50926" x2="79323" y2="50926"/>
                        <a14:foregroundMark x1="75990" y1="51389" x2="75990" y2="51389"/>
                        <a14:foregroundMark x1="73490" y1="53241" x2="73490" y2="53241"/>
                        <a14:foregroundMark x1="83177" y1="53704" x2="83177" y2="53704"/>
                        <a14:foregroundMark x1="86250" y1="55185" x2="86250" y2="55185"/>
                        <a14:foregroundMark x1="84948" y1="55833" x2="84948" y2="55833"/>
                        <a14:foregroundMark x1="85469" y1="56852" x2="85469" y2="56852"/>
                        <a14:foregroundMark x1="83854" y1="55370" x2="83854" y2="55370"/>
                        <a14:foregroundMark x1="81615" y1="51852" x2="81615" y2="51852"/>
                        <a14:foregroundMark x1="79479" y1="50370" x2="79479" y2="50370"/>
                        <a14:foregroundMark x1="80000" y1="53519" x2="80000" y2="53519"/>
                        <a14:foregroundMark x1="80677" y1="53519" x2="80677" y2="53519"/>
                        <a14:foregroundMark x1="84115" y1="58519" x2="84115" y2="58519"/>
                        <a14:foregroundMark x1="84792" y1="57778" x2="84792" y2="57778"/>
                        <a14:foregroundMark x1="86510" y1="49907" x2="86510" y2="49907"/>
                        <a14:foregroundMark x1="65469" y1="54907" x2="65469" y2="54907"/>
                        <a14:foregroundMark x1="64115" y1="57778" x2="64115" y2="57778"/>
                        <a14:foregroundMark x1="67865" y1="45185" x2="67865" y2="45185"/>
                        <a14:backgroundMark x1="61719" y1="48241" x2="61719" y2="48241"/>
                        <a14:backgroundMark x1="61875" y1="49722" x2="61875" y2="49722"/>
                        <a14:backgroundMark x1="62135" y1="49907" x2="61979" y2="45926"/>
                        <a14:backgroundMark x1="62656" y1="51111" x2="62917" y2="52037"/>
                        <a14:backgroundMark x1="62656" y1="53519" x2="62656" y2="52593"/>
                        <a14:backgroundMark x1="60781" y1="48981" x2="62917" y2="52593"/>
                        <a14:backgroundMark x1="63333" y1="52593" x2="61875" y2="47315"/>
                        <a14:backgroundMark x1="62396" y1="47593" x2="61719" y2="48056"/>
                        <a14:backgroundMark x1="60521" y1="46667" x2="60521" y2="46667"/>
                        <a14:backgroundMark x1="60938" y1="48056" x2="60938" y2="48056"/>
                        <a14:backgroundMark x1="61042" y1="47593" x2="61042" y2="47593"/>
                        <a14:backgroundMark x1="61042" y1="48241" x2="61198" y2="49722"/>
                        <a14:backgroundMark x1="60677" y1="46667" x2="60677" y2="46667"/>
                        <a14:backgroundMark x1="61042" y1="47778" x2="61042" y2="47778"/>
                        <a14:backgroundMark x1="60417" y1="47778" x2="62292" y2="48519"/>
                        <a14:backgroundMark x1="60521" y1="46389" x2="62656" y2="48519"/>
                        <a14:backgroundMark x1="62135" y1="52778" x2="64792" y2="51389"/>
                      </a14:backgroundRemoval>
                    </a14:imgEffect>
                  </a14:imgLayer>
                </a14:imgProps>
              </a:ext>
            </a:extLst>
          </a:blip>
          <a:srcRect l="58193" t="13721" r="9600" b="31258"/>
          <a:stretch/>
        </p:blipFill>
        <p:spPr>
          <a:xfrm>
            <a:off x="6011814" y="2414601"/>
            <a:ext cx="2327042" cy="223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608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uiExpand="1" build="p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oogle Shape;290;p41"/>
          <p:cNvGrpSpPr/>
          <p:nvPr/>
        </p:nvGrpSpPr>
        <p:grpSpPr>
          <a:xfrm>
            <a:off x="774769" y="1392097"/>
            <a:ext cx="4614095" cy="2099082"/>
            <a:chOff x="238125" y="1348650"/>
            <a:chExt cx="7141825" cy="2971100"/>
          </a:xfrm>
        </p:grpSpPr>
        <p:sp>
          <p:nvSpPr>
            <p:cNvPr id="294" name="Google Shape;294;p41"/>
            <p:cNvSpPr/>
            <p:nvPr/>
          </p:nvSpPr>
          <p:spPr>
            <a:xfrm>
              <a:off x="238125" y="1398875"/>
              <a:ext cx="7122475" cy="2920875"/>
            </a:xfrm>
            <a:custGeom>
              <a:avLst/>
              <a:gdLst/>
              <a:ahLst/>
              <a:cxnLst/>
              <a:rect l="l" t="t" r="r" b="b"/>
              <a:pathLst>
                <a:path w="284899" h="116835" extrusionOk="0">
                  <a:moveTo>
                    <a:pt x="163894" y="1"/>
                  </a:moveTo>
                  <a:lnTo>
                    <a:pt x="163894" y="99051"/>
                  </a:lnTo>
                  <a:cubicBezTo>
                    <a:pt x="163894" y="110098"/>
                    <a:pt x="158265" y="116181"/>
                    <a:pt x="148042" y="116181"/>
                  </a:cubicBezTo>
                  <a:lnTo>
                    <a:pt x="0" y="116181"/>
                  </a:lnTo>
                  <a:lnTo>
                    <a:pt x="0" y="116835"/>
                  </a:lnTo>
                  <a:lnTo>
                    <a:pt x="148042" y="116835"/>
                  </a:lnTo>
                  <a:cubicBezTo>
                    <a:pt x="158687" y="116835"/>
                    <a:pt x="164550" y="110520"/>
                    <a:pt x="164550" y="99051"/>
                  </a:cubicBezTo>
                  <a:lnTo>
                    <a:pt x="164550" y="653"/>
                  </a:lnTo>
                  <a:lnTo>
                    <a:pt x="284899" y="653"/>
                  </a:lnTo>
                  <a:lnTo>
                    <a:pt x="284899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41"/>
            <p:cNvSpPr/>
            <p:nvPr/>
          </p:nvSpPr>
          <p:spPr>
            <a:xfrm>
              <a:off x="7257025" y="1348650"/>
              <a:ext cx="122925" cy="118225"/>
            </a:xfrm>
            <a:custGeom>
              <a:avLst/>
              <a:gdLst/>
              <a:ahLst/>
              <a:cxnLst/>
              <a:rect l="l" t="t" r="r" b="b"/>
              <a:pathLst>
                <a:path w="4917" h="4729" extrusionOk="0">
                  <a:moveTo>
                    <a:pt x="2552" y="0"/>
                  </a:moveTo>
                  <a:cubicBezTo>
                    <a:pt x="1596" y="0"/>
                    <a:pt x="733" y="577"/>
                    <a:pt x="367" y="1459"/>
                  </a:cubicBezTo>
                  <a:cubicBezTo>
                    <a:pt x="1" y="2343"/>
                    <a:pt x="204" y="3360"/>
                    <a:pt x="880" y="4035"/>
                  </a:cubicBezTo>
                  <a:cubicBezTo>
                    <a:pt x="1332" y="4488"/>
                    <a:pt x="1937" y="4728"/>
                    <a:pt x="2552" y="4728"/>
                  </a:cubicBezTo>
                  <a:cubicBezTo>
                    <a:pt x="2857" y="4728"/>
                    <a:pt x="3164" y="4669"/>
                    <a:pt x="3456" y="4548"/>
                  </a:cubicBezTo>
                  <a:cubicBezTo>
                    <a:pt x="4340" y="4182"/>
                    <a:pt x="4917" y="3321"/>
                    <a:pt x="4915" y="2364"/>
                  </a:cubicBezTo>
                  <a:cubicBezTo>
                    <a:pt x="4915" y="1058"/>
                    <a:pt x="3857" y="0"/>
                    <a:pt x="25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0" name="Google Shape;300;p41"/>
          <p:cNvSpPr txBox="1">
            <a:spLocks noGrp="1"/>
          </p:cNvSpPr>
          <p:nvPr>
            <p:ph type="title" idx="4294967295"/>
          </p:nvPr>
        </p:nvSpPr>
        <p:spPr>
          <a:xfrm>
            <a:off x="791218" y="3741441"/>
            <a:ext cx="1925771" cy="1562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dk2"/>
                </a:solidFill>
              </a:rPr>
              <a:t>Casi exclusiva de las personas con cromosoma X</a:t>
            </a:r>
            <a:endParaRPr sz="1400" dirty="0">
              <a:solidFill>
                <a:schemeClr val="dk2"/>
              </a:solidFill>
            </a:endParaRPr>
          </a:p>
        </p:txBody>
      </p:sp>
      <p:sp>
        <p:nvSpPr>
          <p:cNvPr id="304" name="Google Shape;304;p41"/>
          <p:cNvSpPr txBox="1">
            <a:spLocks noGrp="1"/>
          </p:cNvSpPr>
          <p:nvPr>
            <p:ph type="subTitle" idx="4294967295"/>
          </p:nvPr>
        </p:nvSpPr>
        <p:spPr>
          <a:xfrm>
            <a:off x="6006220" y="2279188"/>
            <a:ext cx="2640528" cy="4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 dirty="0">
                <a:solidFill>
                  <a:schemeClr val="dk2"/>
                </a:solidFill>
              </a:rPr>
              <a:t>Defecto en CD4OL</a:t>
            </a:r>
            <a:endParaRPr sz="1400" dirty="0">
              <a:solidFill>
                <a:schemeClr val="dk2"/>
              </a:solidFill>
            </a:endParaRPr>
          </a:p>
        </p:txBody>
      </p:sp>
      <p:sp>
        <p:nvSpPr>
          <p:cNvPr id="29" name="Google Shape;569;p47">
            <a:extLst>
              <a:ext uri="{FF2B5EF4-FFF2-40B4-BE49-F238E27FC236}">
                <a16:creationId xmlns:a16="http://schemas.microsoft.com/office/drawing/2014/main" id="{35F7356B-6E2F-485D-A83D-C89D97D277B9}"/>
              </a:ext>
            </a:extLst>
          </p:cNvPr>
          <p:cNvSpPr txBox="1">
            <a:spLocks/>
          </p:cNvSpPr>
          <p:nvPr/>
        </p:nvSpPr>
        <p:spPr>
          <a:xfrm>
            <a:off x="1720291" y="224667"/>
            <a:ext cx="5712295" cy="1830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3200" dirty="0">
                <a:solidFill>
                  <a:schemeClr val="dk2"/>
                </a:solidFill>
                <a:latin typeface="Anton"/>
                <a:ea typeface="Anton"/>
                <a:cs typeface="Anton"/>
              </a:rPr>
              <a:t>Síndrome hiper- IgM</a:t>
            </a:r>
            <a:endParaRPr lang="es-CO" sz="3200" dirty="0">
              <a:solidFill>
                <a:schemeClr val="dk2"/>
              </a:solidFill>
              <a:latin typeface="Anton"/>
              <a:ea typeface="Anton"/>
              <a:cs typeface="Anton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D8FDA6F-2548-4CB7-922E-22CC49292B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46" t="23370" r="57028" b="40084"/>
          <a:stretch/>
        </p:blipFill>
        <p:spPr>
          <a:xfrm>
            <a:off x="165767" y="1605373"/>
            <a:ext cx="3209606" cy="1786830"/>
          </a:xfrm>
          <a:prstGeom prst="rect">
            <a:avLst/>
          </a:prstGeom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1412555D-EBA2-45B0-A937-641AA8B80B28}"/>
              </a:ext>
            </a:extLst>
          </p:cNvPr>
          <p:cNvGrpSpPr/>
          <p:nvPr/>
        </p:nvGrpSpPr>
        <p:grpSpPr>
          <a:xfrm>
            <a:off x="3596868" y="1427581"/>
            <a:ext cx="5660289" cy="3019312"/>
            <a:chOff x="3508374" y="1571997"/>
            <a:chExt cx="5660289" cy="3019312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AA47F98A-4DC1-4729-AE1D-C3340928C7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6667" b="57222" l="43073" r="89792">
                          <a14:foregroundMark x1="67083" y1="47593" x2="67083" y2="47593"/>
                          <a14:foregroundMark x1="72552" y1="47870" x2="72552" y2="47870"/>
                          <a14:foregroundMark x1="77396" y1="44537" x2="81198" y2="50648"/>
                          <a14:foregroundMark x1="69635" y1="52593" x2="65573" y2="44259"/>
                          <a14:foregroundMark x1="65573" y1="44259" x2="64583" y2="43426"/>
                          <a14:foregroundMark x1="72760" y1="48056" x2="72760" y2="48056"/>
                          <a14:foregroundMark x1="63698" y1="48333" x2="69531" y2="48426"/>
                          <a14:foregroundMark x1="69531" y1="48426" x2="72604" y2="48333"/>
                          <a14:foregroundMark x1="85104" y1="34259" x2="85104" y2="34259"/>
                          <a14:foregroundMark x1="85677" y1="33981" x2="85677" y2="33981"/>
                          <a14:foregroundMark x1="83333" y1="32222" x2="85104" y2="33056"/>
                          <a14:foregroundMark x1="88021" y1="33889" x2="89792" y2="35556"/>
                          <a14:foregroundMark x1="87448" y1="35093" x2="87292" y2="39167"/>
                          <a14:foregroundMark x1="85521" y1="35833" x2="85521" y2="35833"/>
                          <a14:foregroundMark x1="86042" y1="35556" x2="85417" y2="40093"/>
                          <a14:foregroundMark x1="84167" y1="38889" x2="84167" y2="38889"/>
                          <a14:foregroundMark x1="84479" y1="38148" x2="81510" y2="41759"/>
                          <a14:foregroundMark x1="51458" y1="38611" x2="51458" y2="38611"/>
                          <a14:foregroundMark x1="52917" y1="40556" x2="52917" y2="40556"/>
                          <a14:backgroundMark x1="47083" y1="31111" x2="46510" y2="30278"/>
                          <a14:backgroundMark x1="47240" y1="30370" x2="47240" y2="30370"/>
                          <a14:backgroundMark x1="46912" y1="31111" x2="47604" y2="29815"/>
                          <a14:backgroundMark x1="46615" y1="31667" x2="46912" y2="31111"/>
                          <a14:backgroundMark x1="41615" y1="45000" x2="42396" y2="34907"/>
                          <a14:backgroundMark x1="42396" y1="34907" x2="43958" y2="28426"/>
                          <a14:backgroundMark x1="43490" y1="33426" x2="45833" y2="38056"/>
                          <a14:backgroundMark x1="46302" y1="32870" x2="43646" y2="37870"/>
                          <a14:backgroundMark x1="48021" y1="29537" x2="41927" y2="31481"/>
                          <a14:backgroundMark x1="41927" y1="31481" x2="42552" y2="32315"/>
                          <a14:backgroundMark x1="43646" y1="33056" x2="43646" y2="33056"/>
                          <a14:backgroundMark x1="43229" y1="33333" x2="44167" y2="30833"/>
                        </a14:backgroundRemoval>
                      </a14:imgEffect>
                    </a14:imgLayer>
                  </a14:imgProps>
                </a:ext>
              </a:extLst>
            </a:blip>
            <a:srcRect l="37530" t="11614" r="7007" b="37608"/>
            <a:stretch/>
          </p:blipFill>
          <p:spPr>
            <a:xfrm>
              <a:off x="4097007" y="1979584"/>
              <a:ext cx="5071656" cy="2611725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02D97FDA-ED96-4FA4-9CC2-1BD1912E34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8195" b="50430" l="61172" r="72422"/>
                      </a14:imgEffect>
                    </a14:imgLayer>
                  </a14:imgProps>
                </a:ext>
              </a:extLst>
            </a:blip>
            <a:srcRect l="59766" t="25416" r="26172" b="46791"/>
            <a:stretch/>
          </p:blipFill>
          <p:spPr>
            <a:xfrm>
              <a:off x="3508374" y="2295028"/>
              <a:ext cx="863149" cy="959591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8F046FE1-1FB6-4F4D-BB53-1E355F68A2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8195" b="50430" l="61172" r="72422"/>
                      </a14:imgEffect>
                    </a14:imgLayer>
                  </a14:imgProps>
                </a:ext>
              </a:extLst>
            </a:blip>
            <a:srcRect l="59766" t="25416" r="26172" b="46791"/>
            <a:stretch/>
          </p:blipFill>
          <p:spPr>
            <a:xfrm>
              <a:off x="4097007" y="1571997"/>
              <a:ext cx="863149" cy="959591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C72C2026-9993-41D2-A561-A14B3DF40E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8195" b="50430" l="61172" r="72422"/>
                      </a14:imgEffect>
                    </a14:imgLayer>
                  </a14:imgProps>
                </a:ext>
              </a:extLst>
            </a:blip>
            <a:srcRect l="59766" t="25416" r="26172" b="46791"/>
            <a:stretch/>
          </p:blipFill>
          <p:spPr>
            <a:xfrm>
              <a:off x="4244449" y="2734863"/>
              <a:ext cx="863149" cy="959591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DDE32BE9-AEF5-4A42-9E93-B730FC1FAD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8195" b="50430" l="61172" r="72422"/>
                      </a14:imgEffect>
                    </a14:imgLayer>
                  </a14:imgProps>
                </a:ext>
              </a:extLst>
            </a:blip>
            <a:srcRect l="59766" t="25416" r="26172" b="46791"/>
            <a:stretch/>
          </p:blipFill>
          <p:spPr>
            <a:xfrm>
              <a:off x="4847483" y="1979584"/>
              <a:ext cx="863149" cy="9595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03101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" grpId="0"/>
      <p:bldP spid="30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9"/>
          <p:cNvSpPr txBox="1">
            <a:spLocks noGrp="1"/>
          </p:cNvSpPr>
          <p:nvPr>
            <p:ph type="title"/>
          </p:nvPr>
        </p:nvSpPr>
        <p:spPr>
          <a:xfrm>
            <a:off x="1420023" y="705706"/>
            <a:ext cx="1931131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dirty="0"/>
              <a:t>Síntomas</a:t>
            </a:r>
          </a:p>
        </p:txBody>
      </p:sp>
      <p:sp>
        <p:nvSpPr>
          <p:cNvPr id="255" name="Google Shape;255;p39"/>
          <p:cNvSpPr txBox="1">
            <a:spLocks noGrp="1"/>
          </p:cNvSpPr>
          <p:nvPr>
            <p:ph type="subTitle" idx="1"/>
          </p:nvPr>
        </p:nvSpPr>
        <p:spPr>
          <a:xfrm>
            <a:off x="438975" y="1796356"/>
            <a:ext cx="4133025" cy="11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</a:pPr>
            <a:r>
              <a:rPr lang="es-ES" sz="1400" dirty="0">
                <a:solidFill>
                  <a:schemeClr val="bg1"/>
                </a:solidFill>
              </a:rPr>
              <a:t>Después de los 6 meses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</a:pPr>
            <a:r>
              <a:rPr lang="es-ES" sz="1400" dirty="0">
                <a:solidFill>
                  <a:schemeClr val="bg1"/>
                </a:solidFill>
              </a:rPr>
              <a:t>Infecciones severas o recurrentes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Neumonía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Diarrea crónica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hepatitis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Sinusitis</a:t>
            </a:r>
            <a:endParaRPr sz="1400" dirty="0">
              <a:solidFill>
                <a:schemeClr val="bg1"/>
              </a:solidFill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1400" dirty="0">
              <a:solidFill>
                <a:schemeClr val="bg1"/>
              </a:solidFill>
            </a:endParaRPr>
          </a:p>
        </p:txBody>
      </p:sp>
      <p:sp>
        <p:nvSpPr>
          <p:cNvPr id="6" name="Google Shape;569;p47">
            <a:extLst>
              <a:ext uri="{FF2B5EF4-FFF2-40B4-BE49-F238E27FC236}">
                <a16:creationId xmlns:a16="http://schemas.microsoft.com/office/drawing/2014/main" id="{7A92830F-8A97-4ABB-A484-641421E20AD6}"/>
              </a:ext>
            </a:extLst>
          </p:cNvPr>
          <p:cNvSpPr txBox="1">
            <a:spLocks/>
          </p:cNvSpPr>
          <p:nvPr/>
        </p:nvSpPr>
        <p:spPr>
          <a:xfrm>
            <a:off x="2532497" y="213509"/>
            <a:ext cx="4642838" cy="1906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Síndrome hiper- IgM</a:t>
            </a:r>
            <a:endParaRPr lang="es-CO" sz="3200" dirty="0">
              <a:solidFill>
                <a:schemeClr val="dk2"/>
              </a:solidFill>
              <a:latin typeface="Anton"/>
              <a:ea typeface="Anton"/>
              <a:cs typeface="Anton"/>
            </a:endParaRPr>
          </a:p>
        </p:txBody>
      </p:sp>
      <p:sp>
        <p:nvSpPr>
          <p:cNvPr id="9" name="Google Shape;254;p39">
            <a:extLst>
              <a:ext uri="{FF2B5EF4-FFF2-40B4-BE49-F238E27FC236}">
                <a16:creationId xmlns:a16="http://schemas.microsoft.com/office/drawing/2014/main" id="{696BD02D-BD80-48F9-AC51-0602F4BFD317}"/>
              </a:ext>
            </a:extLst>
          </p:cNvPr>
          <p:cNvSpPr txBox="1">
            <a:spLocks/>
          </p:cNvSpPr>
          <p:nvPr/>
        </p:nvSpPr>
        <p:spPr>
          <a:xfrm>
            <a:off x="5914764" y="705706"/>
            <a:ext cx="1931131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CO" sz="2400" dirty="0"/>
              <a:t>Tratamiento</a:t>
            </a:r>
          </a:p>
        </p:txBody>
      </p:sp>
      <p:sp>
        <p:nvSpPr>
          <p:cNvPr id="11" name="Google Shape;255;p39">
            <a:extLst>
              <a:ext uri="{FF2B5EF4-FFF2-40B4-BE49-F238E27FC236}">
                <a16:creationId xmlns:a16="http://schemas.microsoft.com/office/drawing/2014/main" id="{D01CDFB9-EF6B-4C88-AD4E-17AA1A6C6589}"/>
              </a:ext>
            </a:extLst>
          </p:cNvPr>
          <p:cNvSpPr txBox="1">
            <a:spLocks/>
          </p:cNvSpPr>
          <p:nvPr/>
        </p:nvSpPr>
        <p:spPr>
          <a:xfrm>
            <a:off x="5357635" y="2017288"/>
            <a:ext cx="334739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Infusiones mensuales de por vida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6CDDCC3-3DBD-458B-8941-B5390EDCBC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9352" b="75185" l="59323" r="79740">
                        <a14:foregroundMark x1="70365" y1="49537" x2="70365" y2="49537"/>
                        <a14:foregroundMark x1="70781" y1="54074" x2="70781" y2="54074"/>
                        <a14:foregroundMark x1="73542" y1="74630" x2="79740" y2="65926"/>
                        <a14:foregroundMark x1="79740" y1="65926" x2="78073" y2="61852"/>
                        <a14:foregroundMark x1="71042" y1="50463" x2="69167" y2="57407"/>
                        <a14:foregroundMark x1="73438" y1="75185" x2="73438" y2="75185"/>
                      </a14:backgroundRemoval>
                    </a14:imgEffect>
                  </a14:imgLayer>
                </a14:imgProps>
              </a:ext>
            </a:extLst>
          </a:blip>
          <a:srcRect l="56800" t="46453" r="17866" b="23437"/>
          <a:stretch/>
        </p:blipFill>
        <p:spPr>
          <a:xfrm>
            <a:off x="5722089" y="2982256"/>
            <a:ext cx="2316480" cy="154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710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uiExpand="1" build="p"/>
      <p:bldP spid="9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47"/>
          <p:cNvSpPr txBox="1">
            <a:spLocks noGrp="1"/>
          </p:cNvSpPr>
          <p:nvPr>
            <p:ph type="title"/>
          </p:nvPr>
        </p:nvSpPr>
        <p:spPr>
          <a:xfrm>
            <a:off x="2779386" y="2150850"/>
            <a:ext cx="3658253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Deficiencias en las células 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729089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1"/>
          <p:cNvSpPr txBox="1">
            <a:spLocks noGrp="1"/>
          </p:cNvSpPr>
          <p:nvPr>
            <p:ph type="subTitle" idx="4294967295"/>
          </p:nvPr>
        </p:nvSpPr>
        <p:spPr>
          <a:xfrm>
            <a:off x="3554916" y="3482183"/>
            <a:ext cx="2034167" cy="4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Cromosoma 22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29" name="Google Shape;569;p47">
            <a:extLst>
              <a:ext uri="{FF2B5EF4-FFF2-40B4-BE49-F238E27FC236}">
                <a16:creationId xmlns:a16="http://schemas.microsoft.com/office/drawing/2014/main" id="{35F7356B-6E2F-485D-A83D-C89D97D277B9}"/>
              </a:ext>
            </a:extLst>
          </p:cNvPr>
          <p:cNvSpPr txBox="1">
            <a:spLocks/>
          </p:cNvSpPr>
          <p:nvPr/>
        </p:nvSpPr>
        <p:spPr>
          <a:xfrm>
            <a:off x="2287094" y="213509"/>
            <a:ext cx="4642838" cy="1906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Síndrome de </a:t>
            </a:r>
            <a:r>
              <a:rPr lang="es-CO" sz="3200" dirty="0" err="1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DiGeorge</a:t>
            </a:r>
            <a:endParaRPr lang="es-CO" sz="3200" dirty="0">
              <a:solidFill>
                <a:schemeClr val="dk2"/>
              </a:solidFill>
              <a:latin typeface="Anton"/>
              <a:ea typeface="Anton"/>
              <a:cs typeface="Anton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3186BC2-148A-4BFE-BD56-5A6B3BAE3D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278" b="81481" l="45625" r="51302">
                        <a14:foregroundMark x1="48281" y1="23796" x2="48281" y2="23796"/>
                        <a14:foregroundMark x1="49063" y1="20278" x2="49063" y2="20278"/>
                      </a14:backgroundRemoval>
                    </a14:imgEffect>
                  </a14:imgLayer>
                </a14:imgProps>
              </a:ext>
            </a:extLst>
          </a:blip>
          <a:srcRect l="44933" t="17540" r="47322" b="21610"/>
          <a:stretch/>
        </p:blipFill>
        <p:spPr>
          <a:xfrm>
            <a:off x="4346260" y="1003927"/>
            <a:ext cx="524505" cy="231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63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9"/>
          <p:cNvSpPr txBox="1">
            <a:spLocks noGrp="1"/>
          </p:cNvSpPr>
          <p:nvPr>
            <p:ph type="title"/>
          </p:nvPr>
        </p:nvSpPr>
        <p:spPr>
          <a:xfrm>
            <a:off x="1427643" y="705706"/>
            <a:ext cx="1931131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dirty="0"/>
              <a:t>Síntomas</a:t>
            </a:r>
          </a:p>
        </p:txBody>
      </p:sp>
      <p:sp>
        <p:nvSpPr>
          <p:cNvPr id="255" name="Google Shape;255;p39"/>
          <p:cNvSpPr txBox="1">
            <a:spLocks noGrp="1"/>
          </p:cNvSpPr>
          <p:nvPr>
            <p:ph type="subTitle" idx="1"/>
          </p:nvPr>
        </p:nvSpPr>
        <p:spPr>
          <a:xfrm>
            <a:off x="438975" y="2324972"/>
            <a:ext cx="4133025" cy="11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Defectos en la línea media del desarrollo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Defectos congénitos del corazón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Esquizofrenia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bg1"/>
              </a:solidFill>
            </a:endParaRPr>
          </a:p>
        </p:txBody>
      </p:sp>
      <p:sp>
        <p:nvSpPr>
          <p:cNvPr id="6" name="Google Shape;569;p47">
            <a:extLst>
              <a:ext uri="{FF2B5EF4-FFF2-40B4-BE49-F238E27FC236}">
                <a16:creationId xmlns:a16="http://schemas.microsoft.com/office/drawing/2014/main" id="{7A92830F-8A97-4ABB-A484-641421E20AD6}"/>
              </a:ext>
            </a:extLst>
          </p:cNvPr>
          <p:cNvSpPr txBox="1">
            <a:spLocks/>
          </p:cNvSpPr>
          <p:nvPr/>
        </p:nvSpPr>
        <p:spPr>
          <a:xfrm>
            <a:off x="2532497" y="213509"/>
            <a:ext cx="4642838" cy="1906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Síndrome hiper- IgM</a:t>
            </a:r>
            <a:endParaRPr lang="es-CO" sz="3200" dirty="0">
              <a:solidFill>
                <a:schemeClr val="dk2"/>
              </a:solidFill>
              <a:latin typeface="Anton"/>
              <a:ea typeface="Anton"/>
              <a:cs typeface="Anton"/>
            </a:endParaRPr>
          </a:p>
        </p:txBody>
      </p:sp>
      <p:sp>
        <p:nvSpPr>
          <p:cNvPr id="9" name="Google Shape;254;p39">
            <a:extLst>
              <a:ext uri="{FF2B5EF4-FFF2-40B4-BE49-F238E27FC236}">
                <a16:creationId xmlns:a16="http://schemas.microsoft.com/office/drawing/2014/main" id="{696BD02D-BD80-48F9-AC51-0602F4BFD317}"/>
              </a:ext>
            </a:extLst>
          </p:cNvPr>
          <p:cNvSpPr txBox="1">
            <a:spLocks/>
          </p:cNvSpPr>
          <p:nvPr/>
        </p:nvSpPr>
        <p:spPr>
          <a:xfrm>
            <a:off x="5914764" y="705706"/>
            <a:ext cx="1931131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CO" sz="2400" dirty="0"/>
              <a:t>Tratamiento</a:t>
            </a:r>
          </a:p>
        </p:txBody>
      </p:sp>
      <p:sp>
        <p:nvSpPr>
          <p:cNvPr id="11" name="Google Shape;255;p39">
            <a:extLst>
              <a:ext uri="{FF2B5EF4-FFF2-40B4-BE49-F238E27FC236}">
                <a16:creationId xmlns:a16="http://schemas.microsoft.com/office/drawing/2014/main" id="{D01CDFB9-EF6B-4C88-AD4E-17AA1A6C6589}"/>
              </a:ext>
            </a:extLst>
          </p:cNvPr>
          <p:cNvSpPr txBox="1">
            <a:spLocks/>
          </p:cNvSpPr>
          <p:nvPr/>
        </p:nvSpPr>
        <p:spPr>
          <a:xfrm>
            <a:off x="5327905" y="2438188"/>
            <a:ext cx="2609088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No hay cura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Trasplante del timo</a:t>
            </a:r>
          </a:p>
        </p:txBody>
      </p:sp>
    </p:spTree>
    <p:extLst>
      <p:ext uri="{BB962C8B-B14F-4D97-AF65-F5344CB8AC3E}">
        <p14:creationId xmlns:p14="http://schemas.microsoft.com/office/powerpoint/2010/main" val="41189473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uiExpand="1" build="p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47"/>
          <p:cNvSpPr txBox="1">
            <a:spLocks noGrp="1"/>
          </p:cNvSpPr>
          <p:nvPr>
            <p:ph type="title"/>
          </p:nvPr>
        </p:nvSpPr>
        <p:spPr>
          <a:xfrm>
            <a:off x="668011" y="1900761"/>
            <a:ext cx="3658253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Desordenes de anticuerpos y células T</a:t>
            </a:r>
            <a:endParaRPr dirty="0"/>
          </a:p>
        </p:txBody>
      </p:sp>
      <p:sp>
        <p:nvSpPr>
          <p:cNvPr id="569" name="Google Shape;569;p47"/>
          <p:cNvSpPr txBox="1">
            <a:spLocks noGrp="1"/>
          </p:cNvSpPr>
          <p:nvPr>
            <p:ph type="title" idx="2"/>
          </p:nvPr>
        </p:nvSpPr>
        <p:spPr>
          <a:xfrm>
            <a:off x="4572000" y="1420517"/>
            <a:ext cx="4144847" cy="29065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Inmunodeficiencia severa combinada</a:t>
            </a:r>
            <a:endParaRPr sz="2400" dirty="0"/>
          </a:p>
        </p:txBody>
      </p:sp>
      <p:sp>
        <p:nvSpPr>
          <p:cNvPr id="571" name="Google Shape;571;p47"/>
          <p:cNvSpPr txBox="1">
            <a:spLocks noGrp="1"/>
          </p:cNvSpPr>
          <p:nvPr>
            <p:ph type="title" idx="3"/>
          </p:nvPr>
        </p:nvSpPr>
        <p:spPr>
          <a:xfrm>
            <a:off x="4817737" y="2597234"/>
            <a:ext cx="3658253" cy="29065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Ataxia telangiectasia</a:t>
            </a:r>
            <a:endParaRPr sz="3600" dirty="0"/>
          </a:p>
        </p:txBody>
      </p:sp>
      <p:sp>
        <p:nvSpPr>
          <p:cNvPr id="573" name="Google Shape;573;p47"/>
          <p:cNvSpPr txBox="1">
            <a:spLocks noGrp="1"/>
          </p:cNvSpPr>
          <p:nvPr>
            <p:ph type="title" idx="5"/>
          </p:nvPr>
        </p:nvSpPr>
        <p:spPr>
          <a:xfrm>
            <a:off x="5051938" y="3641184"/>
            <a:ext cx="3189853" cy="4963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Síndrome de Wiskott -Aldrich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9076816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9" grpId="0"/>
      <p:bldP spid="571" grpId="0"/>
      <p:bldP spid="57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569;p47">
            <a:extLst>
              <a:ext uri="{FF2B5EF4-FFF2-40B4-BE49-F238E27FC236}">
                <a16:creationId xmlns:a16="http://schemas.microsoft.com/office/drawing/2014/main" id="{35F7356B-6E2F-485D-A83D-C89D97D277B9}"/>
              </a:ext>
            </a:extLst>
          </p:cNvPr>
          <p:cNvSpPr txBox="1">
            <a:spLocks/>
          </p:cNvSpPr>
          <p:nvPr/>
        </p:nvSpPr>
        <p:spPr>
          <a:xfrm>
            <a:off x="984332" y="224135"/>
            <a:ext cx="7175335" cy="2507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Inmunodeficiencia severa combinada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5A61422-C7CE-41CB-ABF6-20D6559178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500" b="73704" l="11719" r="51615">
                        <a14:foregroundMark x1="31198" y1="28426" x2="31198" y2="28426"/>
                        <a14:foregroundMark x1="34010" y1="29167" x2="34010" y2="29167"/>
                        <a14:foregroundMark x1="25990" y1="53611" x2="29583" y2="55185"/>
                        <a14:foregroundMark x1="26927" y1="66389" x2="27708" y2="71111"/>
                        <a14:foregroundMark x1="22135" y1="52407" x2="23854" y2="52407"/>
                        <a14:foregroundMark x1="21458" y1="54537" x2="26250" y2="53333"/>
                        <a14:foregroundMark x1="34010" y1="68241" x2="40781" y2="67315"/>
                        <a14:foregroundMark x1="36146" y1="54537" x2="36250" y2="50278"/>
                        <a14:foregroundMark x1="28542" y1="69259" x2="28385" y2="72500"/>
                        <a14:foregroundMark x1="34375" y1="69259" x2="35885" y2="65926"/>
                        <a14:foregroundMark x1="35885" y1="65185" x2="35885" y2="65185"/>
                        <a14:foregroundMark x1="23594" y1="51204" x2="23594" y2="51204"/>
                        <a14:foregroundMark x1="38021" y1="55463" x2="37708" y2="50741"/>
                        <a14:foregroundMark x1="24271" y1="52130" x2="24271" y2="52130"/>
                        <a14:foregroundMark x1="21979" y1="51667" x2="26406" y2="52870"/>
                        <a14:foregroundMark x1="28385" y1="28704" x2="28385" y2="28704"/>
                        <a14:foregroundMark x1="34010" y1="27963" x2="47292" y2="29352"/>
                        <a14:foregroundMark x1="47292" y1="29352" x2="51615" y2="28889"/>
                        <a14:foregroundMark x1="19583" y1="28426" x2="28385" y2="28426"/>
                        <a14:foregroundMark x1="28385" y1="28426" x2="30156" y2="30093"/>
                        <a14:foregroundMark x1="12552" y1="29167" x2="12552" y2="29167"/>
                        <a14:foregroundMark x1="11719" y1="28241" x2="13854" y2="28426"/>
                        <a14:foregroundMark x1="12812" y1="27500" x2="15052" y2="28426"/>
                        <a14:foregroundMark x1="27344" y1="73704" x2="27344" y2="73704"/>
                        <a14:foregroundMark x1="23594" y1="50278" x2="24271" y2="50463"/>
                        <a14:foregroundMark x1="35625" y1="65185" x2="37083" y2="65926"/>
                        <a14:foregroundMark x1="32135" y1="44352" x2="32135" y2="44352"/>
                        <a14:foregroundMark x1="31979" y1="46019" x2="32552" y2="46019"/>
                        <a14:foregroundMark x1="32396" y1="44352" x2="32396" y2="44352"/>
                        <a14:foregroundMark x1="32396" y1="40556" x2="32396" y2="40556"/>
                        <a14:foregroundMark x1="32396" y1="37222" x2="32396" y2="37222"/>
                        <a14:foregroundMark x1="32292" y1="41481" x2="32135" y2="31759"/>
                      </a14:backgroundRemoval>
                    </a14:imgEffect>
                  </a14:imgLayer>
                </a14:imgProps>
              </a:ext>
            </a:extLst>
          </a:blip>
          <a:srcRect l="10765" t="24415" r="44099" b="23911"/>
          <a:stretch/>
        </p:blipFill>
        <p:spPr>
          <a:xfrm>
            <a:off x="2544876" y="1632966"/>
            <a:ext cx="4127274" cy="265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6613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1"/>
          <p:cNvSpPr txBox="1">
            <a:spLocks noGrp="1"/>
          </p:cNvSpPr>
          <p:nvPr>
            <p:ph type="title" idx="4294967295"/>
          </p:nvPr>
        </p:nvSpPr>
        <p:spPr>
          <a:xfrm>
            <a:off x="1049616" y="2475742"/>
            <a:ext cx="804664" cy="2919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dk2"/>
                </a:solidFill>
              </a:rPr>
              <a:t>IgA</a:t>
            </a:r>
            <a:endParaRPr sz="1400" dirty="0">
              <a:solidFill>
                <a:schemeClr val="dk2"/>
              </a:solidFill>
            </a:endParaRPr>
          </a:p>
        </p:txBody>
      </p:sp>
      <p:sp>
        <p:nvSpPr>
          <p:cNvPr id="29" name="Google Shape;569;p47">
            <a:extLst>
              <a:ext uri="{FF2B5EF4-FFF2-40B4-BE49-F238E27FC236}">
                <a16:creationId xmlns:a16="http://schemas.microsoft.com/office/drawing/2014/main" id="{35F7356B-6E2F-485D-A83D-C89D97D277B9}"/>
              </a:ext>
            </a:extLst>
          </p:cNvPr>
          <p:cNvSpPr txBox="1">
            <a:spLocks/>
          </p:cNvSpPr>
          <p:nvPr/>
        </p:nvSpPr>
        <p:spPr>
          <a:xfrm>
            <a:off x="2532497" y="213509"/>
            <a:ext cx="4642838" cy="1906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Inmunoglobulinas</a:t>
            </a:r>
            <a:endParaRPr lang="es-CO" sz="3200" dirty="0">
              <a:solidFill>
                <a:schemeClr val="dk2"/>
              </a:solidFill>
              <a:latin typeface="Anton"/>
              <a:ea typeface="Anton"/>
              <a:cs typeface="Anton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9062C13-8A31-404A-83A3-5D0A1DCF92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944" b="41667" l="10625" r="28021">
                        <a14:foregroundMark x1="20625" y1="30093" x2="20625" y2="30093"/>
                        <a14:foregroundMark x1="10625" y1="31204" x2="10625" y2="31204"/>
                        <a14:foregroundMark x1="12865" y1="26944" x2="12865" y2="26944"/>
                        <a14:foregroundMark x1="28021" y1="29444" x2="28021" y2="29444"/>
                      </a14:backgroundRemoval>
                    </a14:imgEffect>
                  </a14:imgLayer>
                </a14:imgProps>
              </a:ext>
            </a:extLst>
          </a:blip>
          <a:srcRect l="9256" t="25277" r="70481" b="56311"/>
          <a:stretch/>
        </p:blipFill>
        <p:spPr>
          <a:xfrm>
            <a:off x="0" y="1273487"/>
            <a:ext cx="2398600" cy="122593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3A0726D-4802-4CAE-816C-274F841936E3}"/>
              </a:ext>
            </a:extLst>
          </p:cNvPr>
          <p:cNvGrpSpPr/>
          <p:nvPr/>
        </p:nvGrpSpPr>
        <p:grpSpPr>
          <a:xfrm>
            <a:off x="3877463" y="1060448"/>
            <a:ext cx="1285875" cy="1745600"/>
            <a:chOff x="201550" y="932900"/>
            <a:chExt cx="1285875" cy="1745600"/>
          </a:xfrm>
        </p:grpSpPr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0B66DE4F-6A8F-49BA-9C55-31F7D964C4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8195" b="50430" l="61172" r="72422"/>
                      </a14:imgEffect>
                    </a14:imgLayer>
                  </a14:imgProps>
                </a:ext>
              </a:extLst>
            </a:blip>
            <a:srcRect l="59766" t="25416" r="26172" b="46791"/>
            <a:stretch/>
          </p:blipFill>
          <p:spPr>
            <a:xfrm>
              <a:off x="201550" y="932900"/>
              <a:ext cx="1285875" cy="1429549"/>
            </a:xfrm>
            <a:prstGeom prst="rect">
              <a:avLst/>
            </a:prstGeom>
          </p:spPr>
        </p:pic>
        <p:sp>
          <p:nvSpPr>
            <p:cNvPr id="22" name="Google Shape;300;p41">
              <a:extLst>
                <a:ext uri="{FF2B5EF4-FFF2-40B4-BE49-F238E27FC236}">
                  <a16:creationId xmlns:a16="http://schemas.microsoft.com/office/drawing/2014/main" id="{9CEEC33A-71D6-425B-8695-B2789B8912C0}"/>
                </a:ext>
              </a:extLst>
            </p:cNvPr>
            <p:cNvSpPr txBox="1">
              <a:spLocks/>
            </p:cNvSpPr>
            <p:nvPr/>
          </p:nvSpPr>
          <p:spPr>
            <a:xfrm>
              <a:off x="442155" y="2386544"/>
              <a:ext cx="804664" cy="2919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dk2"/>
                  </a:solidFill>
                </a:rPr>
                <a:t>IgM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7D17957-9E2F-401A-9C53-A1C4A7D4783E}"/>
              </a:ext>
            </a:extLst>
          </p:cNvPr>
          <p:cNvGrpSpPr/>
          <p:nvPr/>
        </p:nvGrpSpPr>
        <p:grpSpPr>
          <a:xfrm>
            <a:off x="1795759" y="2644080"/>
            <a:ext cx="1140517" cy="1733152"/>
            <a:chOff x="2732013" y="991389"/>
            <a:chExt cx="1140517" cy="1733152"/>
          </a:xfrm>
        </p:grpSpPr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43182F5D-7B38-4615-B52D-92434767D2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7500" b="42407" l="75625" r="82865">
                          <a14:foregroundMark x1="75625" y1="29352" x2="75625" y2="29352"/>
                          <a14:foregroundMark x1="82813" y1="32685" x2="82813" y2="32685"/>
                        </a14:backgroundRemoval>
                      </a14:imgEffect>
                    </a14:imgLayer>
                  </a14:imgProps>
                </a:ext>
              </a:extLst>
            </a:blip>
            <a:srcRect l="74915" t="25638" r="16225" b="55681"/>
            <a:stretch/>
          </p:blipFill>
          <p:spPr>
            <a:xfrm>
              <a:off x="2732013" y="991389"/>
              <a:ext cx="1140517" cy="1352765"/>
            </a:xfrm>
            <a:prstGeom prst="rect">
              <a:avLst/>
            </a:prstGeom>
          </p:spPr>
        </p:pic>
        <p:sp>
          <p:nvSpPr>
            <p:cNvPr id="23" name="Google Shape;300;p41">
              <a:extLst>
                <a:ext uri="{FF2B5EF4-FFF2-40B4-BE49-F238E27FC236}">
                  <a16:creationId xmlns:a16="http://schemas.microsoft.com/office/drawing/2014/main" id="{ED1DAFFB-9BBC-49C3-978E-DC1359E3AC0A}"/>
                </a:ext>
              </a:extLst>
            </p:cNvPr>
            <p:cNvSpPr txBox="1">
              <a:spLocks/>
            </p:cNvSpPr>
            <p:nvPr/>
          </p:nvSpPr>
          <p:spPr>
            <a:xfrm>
              <a:off x="2732013" y="2432585"/>
              <a:ext cx="804664" cy="2919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9pPr>
            </a:lstStyle>
            <a:p>
              <a:pPr algn="ctr"/>
              <a:r>
                <a:rPr lang="en-US" sz="1400" dirty="0" err="1">
                  <a:solidFill>
                    <a:schemeClr val="dk2"/>
                  </a:solidFill>
                </a:rPr>
                <a:t>IgD</a:t>
              </a:r>
              <a:endParaRPr lang="en-US" sz="1400" dirty="0">
                <a:solidFill>
                  <a:schemeClr val="dk2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1F06A97-1B00-4FF6-A2DE-E12A4AFEECBB}"/>
              </a:ext>
            </a:extLst>
          </p:cNvPr>
          <p:cNvGrpSpPr/>
          <p:nvPr/>
        </p:nvGrpSpPr>
        <p:grpSpPr>
          <a:xfrm>
            <a:off x="5551100" y="2806049"/>
            <a:ext cx="1196757" cy="1582897"/>
            <a:chOff x="2756991" y="2881654"/>
            <a:chExt cx="1196757" cy="1582897"/>
          </a:xfrm>
        </p:grpSpPr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FCF0D6FD-3CA2-4EFC-8E08-E834F8A67A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37025" b="54105" l="83001" r="90725"/>
                      </a14:imgEffect>
                    </a14:imgLayer>
                  </a14:imgProps>
                </a:ext>
              </a:extLst>
            </a:blip>
            <a:srcRect l="82036" t="34890" r="8310" b="43760"/>
            <a:stretch/>
          </p:blipFill>
          <p:spPr>
            <a:xfrm>
              <a:off x="2756991" y="2881654"/>
              <a:ext cx="1196757" cy="1488766"/>
            </a:xfrm>
            <a:prstGeom prst="rect">
              <a:avLst/>
            </a:prstGeom>
          </p:spPr>
        </p:pic>
        <p:sp>
          <p:nvSpPr>
            <p:cNvPr id="24" name="Google Shape;300;p41">
              <a:extLst>
                <a:ext uri="{FF2B5EF4-FFF2-40B4-BE49-F238E27FC236}">
                  <a16:creationId xmlns:a16="http://schemas.microsoft.com/office/drawing/2014/main" id="{D148959F-4993-4D1A-AE7E-5F1613210F45}"/>
                </a:ext>
              </a:extLst>
            </p:cNvPr>
            <p:cNvSpPr txBox="1">
              <a:spLocks/>
            </p:cNvSpPr>
            <p:nvPr/>
          </p:nvSpPr>
          <p:spPr>
            <a:xfrm>
              <a:off x="3075048" y="4172595"/>
              <a:ext cx="804664" cy="2919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dk2"/>
                  </a:solidFill>
                </a:rPr>
                <a:t>IgG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5A305E9-CA68-4C67-8321-C8B48EDCF864}"/>
              </a:ext>
            </a:extLst>
          </p:cNvPr>
          <p:cNvGrpSpPr/>
          <p:nvPr/>
        </p:nvGrpSpPr>
        <p:grpSpPr>
          <a:xfrm>
            <a:off x="6271489" y="1552337"/>
            <a:ext cx="2311273" cy="1253878"/>
            <a:chOff x="3698279" y="2294492"/>
            <a:chExt cx="2311273" cy="1253878"/>
          </a:xfrm>
        </p:grpSpPr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F7D3EE88-DA8D-4ADE-8A67-D11DBD16E3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056" b="83889" l="66979" r="88125">
                          <a14:foregroundMark x1="71302" y1="70093" x2="71302" y2="70093"/>
                          <a14:foregroundMark x1="66979" y1="72315" x2="66979" y2="72315"/>
                          <a14:foregroundMark x1="80208" y1="76481" x2="80208" y2="76481"/>
                          <a14:foregroundMark x1="83177" y1="73704" x2="83177" y2="73704"/>
                        </a14:backgroundRemoval>
                      </a14:imgEffect>
                    </a14:imgLayer>
                  </a14:imgProps>
                </a:ext>
              </a:extLst>
            </a:blip>
            <a:srcRect l="65384" t="66073" r="9340" b="14037"/>
            <a:stretch/>
          </p:blipFill>
          <p:spPr>
            <a:xfrm>
              <a:off x="3698279" y="2294492"/>
              <a:ext cx="2311273" cy="1023112"/>
            </a:xfrm>
            <a:prstGeom prst="rect">
              <a:avLst/>
            </a:prstGeom>
          </p:spPr>
        </p:pic>
        <p:sp>
          <p:nvSpPr>
            <p:cNvPr id="25" name="Google Shape;300;p41">
              <a:extLst>
                <a:ext uri="{FF2B5EF4-FFF2-40B4-BE49-F238E27FC236}">
                  <a16:creationId xmlns:a16="http://schemas.microsoft.com/office/drawing/2014/main" id="{19A806AE-B3A4-4106-862C-D307BBCDD4C8}"/>
                </a:ext>
              </a:extLst>
            </p:cNvPr>
            <p:cNvSpPr txBox="1">
              <a:spLocks/>
            </p:cNvSpPr>
            <p:nvPr/>
          </p:nvSpPr>
          <p:spPr>
            <a:xfrm>
              <a:off x="4609454" y="3256414"/>
              <a:ext cx="804664" cy="2919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nton"/>
                <a:buNone/>
                <a:defRPr sz="2800" b="0" i="0" u="none" strike="noStrike" cap="none">
                  <a:solidFill>
                    <a:schemeClr val="dk1"/>
                  </a:solidFill>
                  <a:latin typeface="Anton"/>
                  <a:ea typeface="Anton"/>
                  <a:cs typeface="Anton"/>
                  <a:sym typeface="Anton"/>
                </a:defRPr>
              </a:lvl9pPr>
            </a:lstStyle>
            <a:p>
              <a:pPr algn="ctr"/>
              <a:r>
                <a:rPr lang="en-US" sz="1400" dirty="0" err="1">
                  <a:solidFill>
                    <a:schemeClr val="dk2"/>
                  </a:solidFill>
                </a:rPr>
                <a:t>IgE</a:t>
              </a:r>
              <a:endParaRPr lang="en-US" sz="1400" dirty="0">
                <a:solidFill>
                  <a:schemeClr val="dk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11711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9"/>
          <p:cNvSpPr txBox="1">
            <a:spLocks noGrp="1"/>
          </p:cNvSpPr>
          <p:nvPr>
            <p:ph type="title"/>
          </p:nvPr>
        </p:nvSpPr>
        <p:spPr>
          <a:xfrm>
            <a:off x="1420023" y="864202"/>
            <a:ext cx="1931131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dirty="0"/>
              <a:t>Síntomas</a:t>
            </a:r>
          </a:p>
        </p:txBody>
      </p:sp>
      <p:sp>
        <p:nvSpPr>
          <p:cNvPr id="255" name="Google Shape;255;p39"/>
          <p:cNvSpPr txBox="1">
            <a:spLocks noGrp="1"/>
          </p:cNvSpPr>
          <p:nvPr>
            <p:ph type="subTitle" idx="1"/>
          </p:nvPr>
        </p:nvSpPr>
        <p:spPr>
          <a:xfrm>
            <a:off x="475488" y="2179556"/>
            <a:ext cx="4133025" cy="11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Se da en la infancia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Susceptibilidad extrema a todas las infecciones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Diarrea crónica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Retraso del crecimiento</a:t>
            </a:r>
            <a:endParaRPr sz="1400" dirty="0">
              <a:solidFill>
                <a:schemeClr val="bg1"/>
              </a:solidFill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1400" dirty="0">
              <a:solidFill>
                <a:schemeClr val="bg1"/>
              </a:solidFill>
            </a:endParaRPr>
          </a:p>
        </p:txBody>
      </p:sp>
      <p:sp>
        <p:nvSpPr>
          <p:cNvPr id="6" name="Google Shape;569;p47">
            <a:extLst>
              <a:ext uri="{FF2B5EF4-FFF2-40B4-BE49-F238E27FC236}">
                <a16:creationId xmlns:a16="http://schemas.microsoft.com/office/drawing/2014/main" id="{7A92830F-8A97-4ABB-A484-641421E20AD6}"/>
              </a:ext>
            </a:extLst>
          </p:cNvPr>
          <p:cNvSpPr txBox="1">
            <a:spLocks/>
          </p:cNvSpPr>
          <p:nvPr/>
        </p:nvSpPr>
        <p:spPr>
          <a:xfrm>
            <a:off x="1420023" y="288596"/>
            <a:ext cx="6553543" cy="1501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In</a:t>
            </a:r>
            <a:r>
              <a:rPr lang="es-CO" sz="3200" dirty="0">
                <a:solidFill>
                  <a:srgbClr val="FFEDD9"/>
                </a:solidFill>
                <a:latin typeface="Anton"/>
                <a:ea typeface="Anton"/>
                <a:cs typeface="Anton"/>
                <a:sym typeface="Anton"/>
              </a:rPr>
              <a:t>munodef</a:t>
            </a:r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iciencia severa combinada</a:t>
            </a:r>
          </a:p>
        </p:txBody>
      </p:sp>
      <p:sp>
        <p:nvSpPr>
          <p:cNvPr id="9" name="Google Shape;254;p39">
            <a:extLst>
              <a:ext uri="{FF2B5EF4-FFF2-40B4-BE49-F238E27FC236}">
                <a16:creationId xmlns:a16="http://schemas.microsoft.com/office/drawing/2014/main" id="{696BD02D-BD80-48F9-AC51-0602F4BFD317}"/>
              </a:ext>
            </a:extLst>
          </p:cNvPr>
          <p:cNvSpPr txBox="1">
            <a:spLocks/>
          </p:cNvSpPr>
          <p:nvPr/>
        </p:nvSpPr>
        <p:spPr>
          <a:xfrm>
            <a:off x="5939147" y="930378"/>
            <a:ext cx="1931131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CO" sz="2400" dirty="0"/>
              <a:t>Tratamiento</a:t>
            </a:r>
          </a:p>
        </p:txBody>
      </p:sp>
      <p:sp>
        <p:nvSpPr>
          <p:cNvPr id="11" name="Google Shape;255;p39">
            <a:extLst>
              <a:ext uri="{FF2B5EF4-FFF2-40B4-BE49-F238E27FC236}">
                <a16:creationId xmlns:a16="http://schemas.microsoft.com/office/drawing/2014/main" id="{D01CDFB9-EF6B-4C88-AD4E-17AA1A6C6589}"/>
              </a:ext>
            </a:extLst>
          </p:cNvPr>
          <p:cNvSpPr txBox="1">
            <a:spLocks/>
          </p:cNvSpPr>
          <p:nvPr/>
        </p:nvSpPr>
        <p:spPr>
          <a:xfrm>
            <a:off x="5357635" y="2263786"/>
            <a:ext cx="334739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Trasplante de células hematopoyéticas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Infusiones mensuales de IgG</a:t>
            </a:r>
          </a:p>
        </p:txBody>
      </p:sp>
    </p:spTree>
    <p:extLst>
      <p:ext uri="{BB962C8B-B14F-4D97-AF65-F5344CB8AC3E}">
        <p14:creationId xmlns:p14="http://schemas.microsoft.com/office/powerpoint/2010/main" val="27411221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uiExpand="1" build="p"/>
      <p:bldP spid="9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569;p47">
            <a:extLst>
              <a:ext uri="{FF2B5EF4-FFF2-40B4-BE49-F238E27FC236}">
                <a16:creationId xmlns:a16="http://schemas.microsoft.com/office/drawing/2014/main" id="{35F7356B-6E2F-485D-A83D-C89D97D277B9}"/>
              </a:ext>
            </a:extLst>
          </p:cNvPr>
          <p:cNvSpPr txBox="1">
            <a:spLocks/>
          </p:cNvSpPr>
          <p:nvPr/>
        </p:nvSpPr>
        <p:spPr>
          <a:xfrm>
            <a:off x="984332" y="224135"/>
            <a:ext cx="7175335" cy="2507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 dirty="0">
                <a:solidFill>
                  <a:srgbClr val="FFEDD9"/>
                </a:solidFill>
                <a:latin typeface="Anton" panose="020B0604020202020204" charset="0"/>
              </a:rPr>
              <a:t>Ataxia telangiectasia</a:t>
            </a:r>
            <a:endParaRPr lang="es-CO" sz="4400" dirty="0">
              <a:solidFill>
                <a:srgbClr val="FFEDD9"/>
              </a:solidFill>
              <a:latin typeface="Anton" panose="020B060402020202020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75D00F1-4C3F-4E95-9123-440916740B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52" b="89907" l="10573" r="27917">
                        <a14:foregroundMark x1="16354" y1="8704" x2="16354" y2="8704"/>
                        <a14:foregroundMark x1="22656" y1="7037" x2="22656" y2="7037"/>
                        <a14:foregroundMark x1="25260" y1="2037" x2="25260" y2="2037"/>
                        <a14:foregroundMark x1="24792" y1="84352" x2="24792" y2="84352"/>
                        <a14:foregroundMark x1="15573" y1="89907" x2="15573" y2="89907"/>
                      </a14:backgroundRemoval>
                    </a14:imgEffect>
                  </a14:imgLayer>
                </a14:imgProps>
              </a:ext>
            </a:extLst>
          </a:blip>
          <a:srcRect l="8400" r="69867" b="8267"/>
          <a:stretch/>
        </p:blipFill>
        <p:spPr>
          <a:xfrm>
            <a:off x="272987" y="201061"/>
            <a:ext cx="1987296" cy="471830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6B994A2-07FE-49F0-8ECE-844935CCFF7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204" b="48241" l="48125" r="60885">
                        <a14:foregroundMark x1="56615" y1="26296" x2="56615" y2="26296"/>
                        <a14:foregroundMark x1="60260" y1="33981" x2="60260" y2="33981"/>
                        <a14:foregroundMark x1="60885" y1="34074" x2="60885" y2="34074"/>
                      </a14:backgroundRemoval>
                    </a14:imgEffect>
                  </a14:imgLayer>
                </a14:imgProps>
              </a:ext>
            </a:extLst>
          </a:blip>
          <a:srcRect l="46668" t="25205" r="37866" b="49195"/>
          <a:stretch/>
        </p:blipFill>
        <p:spPr>
          <a:xfrm>
            <a:off x="4045172" y="1071932"/>
            <a:ext cx="1414272" cy="131673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32E1F50-84A9-490C-8770-B7AEABE89E4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9815" b="82500" l="51979" r="69219">
                        <a14:foregroundMark x1="58229" y1="63241" x2="58229" y2="63241"/>
                        <a14:foregroundMark x1="64948" y1="62778" x2="66979" y2="71852"/>
                        <a14:foregroundMark x1="61250" y1="81296" x2="67917" y2="70648"/>
                        <a14:foregroundMark x1="67917" y1="70648" x2="64115" y2="64167"/>
                        <a14:foregroundMark x1="64115" y1="64167" x2="58958" y2="62778"/>
                        <a14:foregroundMark x1="58958" y1="62778" x2="53906" y2="66944"/>
                        <a14:foregroundMark x1="53906" y1="66944" x2="55781" y2="76111"/>
                        <a14:foregroundMark x1="55781" y1="76111" x2="62865" y2="74352"/>
                        <a14:foregroundMark x1="62865" y1="74352" x2="60000" y2="72407"/>
                        <a14:foregroundMark x1="65260" y1="67222" x2="64792" y2="78241"/>
                        <a14:foregroundMark x1="64792" y1="78241" x2="54063" y2="78796"/>
                        <a14:foregroundMark x1="59635" y1="59907" x2="59635" y2="59907"/>
                        <a14:foregroundMark x1="68073" y1="66944" x2="68073" y2="66944"/>
                        <a14:foregroundMark x1="69219" y1="67685" x2="69219" y2="67685"/>
                        <a14:foregroundMark x1="60417" y1="82500" x2="60417" y2="82500"/>
                        <a14:foregroundMark x1="51979" y1="72685" x2="51979" y2="72685"/>
                        <a14:foregroundMark x1="58594" y1="81667" x2="58594" y2="81667"/>
                      </a14:backgroundRemoval>
                    </a14:imgEffect>
                  </a14:imgLayer>
                </a14:imgProps>
              </a:ext>
            </a:extLst>
          </a:blip>
          <a:srcRect l="50068" t="59033" r="29733" b="15367"/>
          <a:stretch/>
        </p:blipFill>
        <p:spPr>
          <a:xfrm>
            <a:off x="3948111" y="3178588"/>
            <a:ext cx="1847088" cy="13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825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9"/>
          <p:cNvSpPr txBox="1">
            <a:spLocks noGrp="1"/>
          </p:cNvSpPr>
          <p:nvPr>
            <p:ph type="title"/>
          </p:nvPr>
        </p:nvSpPr>
        <p:spPr>
          <a:xfrm>
            <a:off x="1420023" y="864202"/>
            <a:ext cx="1931131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dirty="0"/>
              <a:t>Síntomas</a:t>
            </a:r>
          </a:p>
        </p:txBody>
      </p:sp>
      <p:sp>
        <p:nvSpPr>
          <p:cNvPr id="255" name="Google Shape;255;p39"/>
          <p:cNvSpPr txBox="1">
            <a:spLocks noGrp="1"/>
          </p:cNvSpPr>
          <p:nvPr>
            <p:ph type="subTitle" idx="1"/>
          </p:nvPr>
        </p:nvSpPr>
        <p:spPr>
          <a:xfrm>
            <a:off x="620268" y="1978800"/>
            <a:ext cx="4133025" cy="11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bg1"/>
                </a:solidFill>
              </a:rPr>
              <a:t>Ataxsia</a:t>
            </a:r>
            <a:endParaRPr lang="es-ES" sz="1400" dirty="0">
              <a:solidFill>
                <a:schemeClr val="bg1"/>
              </a:solidFill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Telangiectasia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Aumento en la incidencia de cáncer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2/3 tienen disminución en IgG, IgA, IgE, Células T</a:t>
            </a:r>
            <a:endParaRPr sz="1400" dirty="0">
              <a:solidFill>
                <a:schemeClr val="bg1"/>
              </a:solidFill>
            </a:endParaRPr>
          </a:p>
        </p:txBody>
      </p:sp>
      <p:sp>
        <p:nvSpPr>
          <p:cNvPr id="6" name="Google Shape;569;p47">
            <a:extLst>
              <a:ext uri="{FF2B5EF4-FFF2-40B4-BE49-F238E27FC236}">
                <a16:creationId xmlns:a16="http://schemas.microsoft.com/office/drawing/2014/main" id="{7A92830F-8A97-4ABB-A484-641421E20AD6}"/>
              </a:ext>
            </a:extLst>
          </p:cNvPr>
          <p:cNvSpPr txBox="1">
            <a:spLocks/>
          </p:cNvSpPr>
          <p:nvPr/>
        </p:nvSpPr>
        <p:spPr>
          <a:xfrm>
            <a:off x="1420023" y="288596"/>
            <a:ext cx="6553543" cy="1501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 dirty="0">
                <a:solidFill>
                  <a:srgbClr val="FFEDD9"/>
                </a:solidFill>
                <a:latin typeface="Anton" panose="020B0604020202020204" charset="0"/>
              </a:rPr>
              <a:t>Ataxia telangiectasia</a:t>
            </a:r>
            <a:endParaRPr lang="es-CO" sz="4400" dirty="0">
              <a:solidFill>
                <a:srgbClr val="FFEDD9"/>
              </a:solidFill>
              <a:latin typeface="Anton" panose="020B0604020202020204" charset="0"/>
            </a:endParaRPr>
          </a:p>
        </p:txBody>
      </p:sp>
      <p:sp>
        <p:nvSpPr>
          <p:cNvPr id="9" name="Google Shape;254;p39">
            <a:extLst>
              <a:ext uri="{FF2B5EF4-FFF2-40B4-BE49-F238E27FC236}">
                <a16:creationId xmlns:a16="http://schemas.microsoft.com/office/drawing/2014/main" id="{696BD02D-BD80-48F9-AC51-0602F4BFD317}"/>
              </a:ext>
            </a:extLst>
          </p:cNvPr>
          <p:cNvSpPr txBox="1">
            <a:spLocks/>
          </p:cNvSpPr>
          <p:nvPr/>
        </p:nvSpPr>
        <p:spPr>
          <a:xfrm>
            <a:off x="5914763" y="971963"/>
            <a:ext cx="1931131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CO" sz="2400" dirty="0"/>
              <a:t>Tratamiento</a:t>
            </a:r>
          </a:p>
        </p:txBody>
      </p:sp>
      <p:sp>
        <p:nvSpPr>
          <p:cNvPr id="11" name="Google Shape;255;p39">
            <a:extLst>
              <a:ext uri="{FF2B5EF4-FFF2-40B4-BE49-F238E27FC236}">
                <a16:creationId xmlns:a16="http://schemas.microsoft.com/office/drawing/2014/main" id="{D01CDFB9-EF6B-4C88-AD4E-17AA1A6C6589}"/>
              </a:ext>
            </a:extLst>
          </p:cNvPr>
          <p:cNvSpPr txBox="1">
            <a:spLocks/>
          </p:cNvSpPr>
          <p:nvPr/>
        </p:nvSpPr>
        <p:spPr>
          <a:xfrm>
            <a:off x="5321122" y="2150850"/>
            <a:ext cx="334739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Antibióticos profilácticos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Infusiones mensuales de IgG</a:t>
            </a:r>
          </a:p>
        </p:txBody>
      </p:sp>
    </p:spTree>
    <p:extLst>
      <p:ext uri="{BB962C8B-B14F-4D97-AF65-F5344CB8AC3E}">
        <p14:creationId xmlns:p14="http://schemas.microsoft.com/office/powerpoint/2010/main" val="28710069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uiExpand="1" build="p"/>
      <p:bldP spid="9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569;p47">
            <a:extLst>
              <a:ext uri="{FF2B5EF4-FFF2-40B4-BE49-F238E27FC236}">
                <a16:creationId xmlns:a16="http://schemas.microsoft.com/office/drawing/2014/main" id="{35F7356B-6E2F-485D-A83D-C89D97D277B9}"/>
              </a:ext>
            </a:extLst>
          </p:cNvPr>
          <p:cNvSpPr txBox="1">
            <a:spLocks/>
          </p:cNvSpPr>
          <p:nvPr/>
        </p:nvSpPr>
        <p:spPr>
          <a:xfrm>
            <a:off x="984332" y="224135"/>
            <a:ext cx="7175335" cy="2507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 dirty="0">
                <a:solidFill>
                  <a:srgbClr val="FFEDD9"/>
                </a:solidFill>
                <a:latin typeface="Anton" panose="020B0604020202020204" charset="0"/>
              </a:rPr>
              <a:t>Síndrome de </a:t>
            </a:r>
            <a:r>
              <a:rPr lang="es-CO" sz="3200" dirty="0" err="1">
                <a:solidFill>
                  <a:srgbClr val="FFEDD9"/>
                </a:solidFill>
                <a:latin typeface="Anton" panose="020B0604020202020204" charset="0"/>
              </a:rPr>
              <a:t>Wiskott</a:t>
            </a:r>
            <a:r>
              <a:rPr lang="es-CO" sz="3200" dirty="0">
                <a:solidFill>
                  <a:srgbClr val="FFEDD9"/>
                </a:solidFill>
                <a:latin typeface="Anton" panose="020B0604020202020204" charset="0"/>
              </a:rPr>
              <a:t> Aldrich </a:t>
            </a:r>
            <a:endParaRPr lang="es-CO" sz="4400" dirty="0">
              <a:solidFill>
                <a:srgbClr val="FFEDD9"/>
              </a:solidFill>
              <a:latin typeface="Anton" panose="020B060402020202020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5D4B539-9122-45EB-892E-07D4F668B1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46" t="23370" r="57028" b="40084"/>
          <a:stretch/>
        </p:blipFill>
        <p:spPr>
          <a:xfrm>
            <a:off x="264124" y="1072696"/>
            <a:ext cx="3209606" cy="178683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E8F235E-499E-40F4-8F8D-19F7C6887F6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965" b="24817" l="44719" r="54746">
                        <a14:foregroundMark x1="48125" y1="24259" x2="48125" y2="24259"/>
                        <a14:foregroundMark x1="48906" y1="24630" x2="48906" y2="24630"/>
                      </a14:backgroundRemoval>
                    </a14:imgEffect>
                  </a14:imgLayer>
                </a14:imgProps>
              </a:ext>
            </a:extLst>
          </a:blip>
          <a:srcRect l="43466" t="9233" r="44001" b="73452"/>
          <a:stretch/>
        </p:blipFill>
        <p:spPr>
          <a:xfrm>
            <a:off x="5955925" y="904050"/>
            <a:ext cx="1146048" cy="89061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8985797-7F21-4DBC-8A72-8DA935F4137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6852" b="88241" l="61875" r="77344">
                        <a14:foregroundMark x1="62187" y1="81667" x2="62187" y2="81667"/>
                        <a14:foregroundMark x1="62292" y1="81389" x2="62292" y2="81389"/>
                        <a14:foregroundMark x1="62135" y1="79722" x2="62135" y2="79722"/>
                        <a14:foregroundMark x1="61875" y1="81204" x2="61875" y2="81204"/>
                        <a14:foregroundMark x1="76510" y1="83981" x2="76510" y2="83981"/>
                        <a14:foregroundMark x1="77344" y1="84167" x2="77344" y2="84167"/>
                      </a14:backgroundRemoval>
                    </a14:imgEffect>
                  </a14:imgLayer>
                </a14:imgProps>
              </a:ext>
            </a:extLst>
          </a:blip>
          <a:srcRect l="60683" t="75614" r="21951" b="10297"/>
          <a:stretch/>
        </p:blipFill>
        <p:spPr>
          <a:xfrm>
            <a:off x="7101973" y="3688066"/>
            <a:ext cx="1588008" cy="724669"/>
          </a:xfrm>
          <a:prstGeom prst="rect">
            <a:avLst/>
          </a:prstGeom>
        </p:spPr>
      </p:pic>
      <p:grpSp>
        <p:nvGrpSpPr>
          <p:cNvPr id="27" name="Grupo 26">
            <a:extLst>
              <a:ext uri="{FF2B5EF4-FFF2-40B4-BE49-F238E27FC236}">
                <a16:creationId xmlns:a16="http://schemas.microsoft.com/office/drawing/2014/main" id="{63041B26-06EA-478A-8248-CDB699C93125}"/>
              </a:ext>
            </a:extLst>
          </p:cNvPr>
          <p:cNvGrpSpPr/>
          <p:nvPr/>
        </p:nvGrpSpPr>
        <p:grpSpPr>
          <a:xfrm>
            <a:off x="6818212" y="1691332"/>
            <a:ext cx="2155530" cy="1737989"/>
            <a:chOff x="6811114" y="1845156"/>
            <a:chExt cx="2155530" cy="1737989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D9F310F9-F556-43C5-AED3-9E0706D769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8195" b="50430" l="61172" r="72422"/>
                      </a14:imgEffect>
                    </a14:imgLayer>
                  </a14:imgProps>
                </a:ext>
              </a:extLst>
            </a:blip>
            <a:srcRect l="59766" t="25416" r="26172" b="46791"/>
            <a:stretch/>
          </p:blipFill>
          <p:spPr>
            <a:xfrm>
              <a:off x="6811114" y="1845156"/>
              <a:ext cx="1285875" cy="1429549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843F88BA-8829-4174-A55A-7D88788815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37025" b="54105" l="83001" r="90725"/>
                      </a14:imgEffect>
                    </a14:imgLayer>
                  </a14:imgProps>
                </a:ext>
              </a:extLst>
            </a:blip>
            <a:srcRect l="82036" t="34890" r="8310" b="43760"/>
            <a:stretch/>
          </p:blipFill>
          <p:spPr>
            <a:xfrm>
              <a:off x="8083867" y="2022662"/>
              <a:ext cx="882777" cy="1098175"/>
            </a:xfrm>
            <a:prstGeom prst="rect">
              <a:avLst/>
            </a:prstGeom>
          </p:spPr>
        </p:pic>
        <p:sp>
          <p:nvSpPr>
            <p:cNvPr id="19" name="Google Shape;303;p41">
              <a:extLst>
                <a:ext uri="{FF2B5EF4-FFF2-40B4-BE49-F238E27FC236}">
                  <a16:creationId xmlns:a16="http://schemas.microsoft.com/office/drawing/2014/main" id="{546606D9-A744-433B-AE9E-43CA3AACF742}"/>
                </a:ext>
              </a:extLst>
            </p:cNvPr>
            <p:cNvSpPr txBox="1">
              <a:spLocks/>
            </p:cNvSpPr>
            <p:nvPr/>
          </p:nvSpPr>
          <p:spPr>
            <a:xfrm>
              <a:off x="7303734" y="3143945"/>
              <a:ext cx="465610" cy="43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Space Mono"/>
                <a:buChar char="●"/>
                <a:defRPr sz="18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9pPr>
            </a:lstStyle>
            <a:p>
              <a:pPr marL="0" indent="0">
                <a:spcAft>
                  <a:spcPts val="1600"/>
                </a:spcAft>
                <a:buFont typeface="Space Mono"/>
                <a:buNone/>
              </a:pPr>
              <a:r>
                <a:rPr lang="es-CO" sz="1100" dirty="0">
                  <a:solidFill>
                    <a:schemeClr val="dk2"/>
                  </a:solidFill>
                </a:rPr>
                <a:t>IgM</a:t>
              </a:r>
            </a:p>
          </p:txBody>
        </p:sp>
        <p:sp>
          <p:nvSpPr>
            <p:cNvPr id="20" name="Google Shape;303;p41">
              <a:extLst>
                <a:ext uri="{FF2B5EF4-FFF2-40B4-BE49-F238E27FC236}">
                  <a16:creationId xmlns:a16="http://schemas.microsoft.com/office/drawing/2014/main" id="{081334E3-789E-476A-A39D-397DFFAE4E42}"/>
                </a:ext>
              </a:extLst>
            </p:cNvPr>
            <p:cNvSpPr txBox="1">
              <a:spLocks/>
            </p:cNvSpPr>
            <p:nvPr/>
          </p:nvSpPr>
          <p:spPr>
            <a:xfrm>
              <a:off x="8456066" y="2952182"/>
              <a:ext cx="465610" cy="43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Space Mono"/>
                <a:buChar char="●"/>
                <a:defRPr sz="18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9pPr>
            </a:lstStyle>
            <a:p>
              <a:pPr marL="0" indent="0">
                <a:spcAft>
                  <a:spcPts val="1600"/>
                </a:spcAft>
                <a:buFont typeface="Space Mono"/>
                <a:buNone/>
              </a:pPr>
              <a:r>
                <a:rPr lang="es-CO" sz="1100" dirty="0">
                  <a:solidFill>
                    <a:schemeClr val="dk2"/>
                  </a:solidFill>
                </a:rPr>
                <a:t>IgG</a:t>
              </a: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B47F3073-B622-4C72-A3F6-759953064D4A}"/>
              </a:ext>
            </a:extLst>
          </p:cNvPr>
          <p:cNvGrpSpPr/>
          <p:nvPr/>
        </p:nvGrpSpPr>
        <p:grpSpPr>
          <a:xfrm>
            <a:off x="4088292" y="2048771"/>
            <a:ext cx="2171113" cy="1225934"/>
            <a:chOff x="3946933" y="2193189"/>
            <a:chExt cx="2171113" cy="1225934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07C20911-CE99-4DAD-B31E-A06B2231C9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26944" b="41667" l="10625" r="28021">
                          <a14:foregroundMark x1="20625" y1="30093" x2="20625" y2="30093"/>
                          <a14:foregroundMark x1="10625" y1="31204" x2="10625" y2="31204"/>
                          <a14:foregroundMark x1="12865" y1="26944" x2="12865" y2="26944"/>
                          <a14:foregroundMark x1="28021" y1="29444" x2="28021" y2="29444"/>
                        </a14:backgroundRemoval>
                      </a14:imgEffect>
                    </a14:imgLayer>
                  </a14:imgProps>
                </a:ext>
              </a:extLst>
            </a:blip>
            <a:srcRect l="9256" t="25277" r="80845" b="56311"/>
            <a:stretch/>
          </p:blipFill>
          <p:spPr>
            <a:xfrm>
              <a:off x="3946933" y="2193189"/>
              <a:ext cx="1171749" cy="1225934"/>
            </a:xfrm>
            <a:prstGeom prst="rect">
              <a:avLst/>
            </a:prstGeom>
          </p:spPr>
        </p:pic>
        <p:sp>
          <p:nvSpPr>
            <p:cNvPr id="21" name="Google Shape;303;p41">
              <a:extLst>
                <a:ext uri="{FF2B5EF4-FFF2-40B4-BE49-F238E27FC236}">
                  <a16:creationId xmlns:a16="http://schemas.microsoft.com/office/drawing/2014/main" id="{172ECAA0-3B79-4831-BF3E-A39386375046}"/>
                </a:ext>
              </a:extLst>
            </p:cNvPr>
            <p:cNvSpPr txBox="1">
              <a:spLocks/>
            </p:cNvSpPr>
            <p:nvPr/>
          </p:nvSpPr>
          <p:spPr>
            <a:xfrm>
              <a:off x="4045419" y="2704745"/>
              <a:ext cx="465610" cy="43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Space Mono"/>
                <a:buChar char="●"/>
                <a:defRPr sz="18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9pPr>
            </a:lstStyle>
            <a:p>
              <a:pPr marL="0" indent="0">
                <a:spcAft>
                  <a:spcPts val="1600"/>
                </a:spcAft>
                <a:buFont typeface="Space Mono"/>
                <a:buNone/>
              </a:pPr>
              <a:r>
                <a:rPr lang="es-CO" sz="1100" dirty="0">
                  <a:solidFill>
                    <a:schemeClr val="dk2"/>
                  </a:solidFill>
                </a:rPr>
                <a:t>IgA</a:t>
              </a:r>
            </a:p>
          </p:txBody>
        </p:sp>
        <p:grpSp>
          <p:nvGrpSpPr>
            <p:cNvPr id="22" name="Grupo 21">
              <a:extLst>
                <a:ext uri="{FF2B5EF4-FFF2-40B4-BE49-F238E27FC236}">
                  <a16:creationId xmlns:a16="http://schemas.microsoft.com/office/drawing/2014/main" id="{C7C9C23C-E976-4244-912D-53309992F313}"/>
                </a:ext>
              </a:extLst>
            </p:cNvPr>
            <p:cNvGrpSpPr/>
            <p:nvPr/>
          </p:nvGrpSpPr>
          <p:grpSpPr>
            <a:xfrm>
              <a:off x="5224529" y="2193189"/>
              <a:ext cx="893517" cy="1023112"/>
              <a:chOff x="7489744" y="2240851"/>
              <a:chExt cx="893517" cy="1023112"/>
            </a:xfrm>
          </p:grpSpPr>
          <p:pic>
            <p:nvPicPr>
              <p:cNvPr id="23" name="Imagen 22">
                <a:extLst>
                  <a:ext uri="{FF2B5EF4-FFF2-40B4-BE49-F238E27FC236}">
                    <a16:creationId xmlns:a16="http://schemas.microsoft.com/office/drawing/2014/main" id="{EACBC6FB-82B7-44B0-B9E1-59A432165B2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68056" b="83889" l="66979" r="88125">
                            <a14:foregroundMark x1="71302" y1="70093" x2="71302" y2="70093"/>
                            <a14:foregroundMark x1="66979" y1="72315" x2="66979" y2="72315"/>
                            <a14:foregroundMark x1="80208" y1="76481" x2="80208" y2="76481"/>
                            <a14:foregroundMark x1="83177" y1="73704" x2="83177" y2="73704"/>
                          </a14:backgroundRemoval>
                        </a14:imgEffect>
                      </a14:imgLayer>
                    </a14:imgProps>
                  </a:ext>
                </a:extLst>
              </a:blip>
              <a:srcRect l="80889" t="66073" r="9340" b="14037"/>
              <a:stretch/>
            </p:blipFill>
            <p:spPr>
              <a:xfrm>
                <a:off x="7489744" y="2240851"/>
                <a:ext cx="893517" cy="1023112"/>
              </a:xfrm>
              <a:prstGeom prst="rect">
                <a:avLst/>
              </a:prstGeom>
            </p:spPr>
          </p:pic>
          <p:sp>
            <p:nvSpPr>
              <p:cNvPr id="24" name="Google Shape;303;p41">
                <a:extLst>
                  <a:ext uri="{FF2B5EF4-FFF2-40B4-BE49-F238E27FC236}">
                    <a16:creationId xmlns:a16="http://schemas.microsoft.com/office/drawing/2014/main" id="{2102CD77-5F97-4AED-8BB9-08E9A14FBAE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76574" y="2788536"/>
                <a:ext cx="465610" cy="43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Space Mono"/>
                  <a:buChar char="●"/>
                  <a:defRPr sz="1800" b="0" i="0" u="none" strike="noStrike" cap="none">
                    <a:solidFill>
                      <a:schemeClr val="dk1"/>
                    </a:solidFill>
                    <a:latin typeface="Space Mono"/>
                    <a:ea typeface="Space Mono"/>
                    <a:cs typeface="Space Mono"/>
                    <a:sym typeface="Space Mono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Space Mono"/>
                  <a:buChar char="○"/>
                  <a:defRPr sz="1400" b="0" i="0" u="none" strike="noStrike" cap="none">
                    <a:solidFill>
                      <a:schemeClr val="dk1"/>
                    </a:solidFill>
                    <a:latin typeface="Space Mono"/>
                    <a:ea typeface="Space Mono"/>
                    <a:cs typeface="Space Mono"/>
                    <a:sym typeface="Space Mono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Space Mono"/>
                  <a:buChar char="■"/>
                  <a:defRPr sz="1400" b="0" i="0" u="none" strike="noStrike" cap="none">
                    <a:solidFill>
                      <a:schemeClr val="dk1"/>
                    </a:solidFill>
                    <a:latin typeface="Space Mono"/>
                    <a:ea typeface="Space Mono"/>
                    <a:cs typeface="Space Mono"/>
                    <a:sym typeface="Space Mono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Space Mono"/>
                  <a:buChar char="●"/>
                  <a:defRPr sz="1400" b="0" i="0" u="none" strike="noStrike" cap="none">
                    <a:solidFill>
                      <a:schemeClr val="dk1"/>
                    </a:solidFill>
                    <a:latin typeface="Space Mono"/>
                    <a:ea typeface="Space Mono"/>
                    <a:cs typeface="Space Mono"/>
                    <a:sym typeface="Space Mono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Space Mono"/>
                  <a:buChar char="○"/>
                  <a:defRPr sz="1400" b="0" i="0" u="none" strike="noStrike" cap="none">
                    <a:solidFill>
                      <a:schemeClr val="dk1"/>
                    </a:solidFill>
                    <a:latin typeface="Space Mono"/>
                    <a:ea typeface="Space Mono"/>
                    <a:cs typeface="Space Mono"/>
                    <a:sym typeface="Space Mono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Space Mono"/>
                  <a:buChar char="■"/>
                  <a:defRPr sz="1400" b="0" i="0" u="none" strike="noStrike" cap="none">
                    <a:solidFill>
                      <a:schemeClr val="dk1"/>
                    </a:solidFill>
                    <a:latin typeface="Space Mono"/>
                    <a:ea typeface="Space Mono"/>
                    <a:cs typeface="Space Mono"/>
                    <a:sym typeface="Space Mono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Space Mono"/>
                  <a:buChar char="●"/>
                  <a:defRPr sz="1400" b="0" i="0" u="none" strike="noStrike" cap="none">
                    <a:solidFill>
                      <a:schemeClr val="dk1"/>
                    </a:solidFill>
                    <a:latin typeface="Space Mono"/>
                    <a:ea typeface="Space Mono"/>
                    <a:cs typeface="Space Mono"/>
                    <a:sym typeface="Space Mono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Space Mono"/>
                  <a:buChar char="○"/>
                  <a:defRPr sz="1400" b="0" i="0" u="none" strike="noStrike" cap="none">
                    <a:solidFill>
                      <a:schemeClr val="dk1"/>
                    </a:solidFill>
                    <a:latin typeface="Space Mono"/>
                    <a:ea typeface="Space Mono"/>
                    <a:cs typeface="Space Mono"/>
                    <a:sym typeface="Space Mono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1"/>
                  </a:buClr>
                  <a:buSzPts val="1400"/>
                  <a:buFont typeface="Space Mono"/>
                  <a:buChar char="■"/>
                  <a:defRPr sz="1400" b="0" i="0" u="none" strike="noStrike" cap="none">
                    <a:solidFill>
                      <a:schemeClr val="dk1"/>
                    </a:solidFill>
                    <a:latin typeface="Space Mono"/>
                    <a:ea typeface="Space Mono"/>
                    <a:cs typeface="Space Mono"/>
                    <a:sym typeface="Space Mono"/>
                  </a:defRPr>
                </a:lvl9pPr>
              </a:lstStyle>
              <a:p>
                <a:pPr marL="0" indent="0">
                  <a:spcAft>
                    <a:spcPts val="1600"/>
                  </a:spcAft>
                  <a:buFont typeface="Space Mono"/>
                  <a:buNone/>
                </a:pPr>
                <a:r>
                  <a:rPr lang="es-CO" sz="1100" dirty="0">
                    <a:solidFill>
                      <a:schemeClr val="dk2"/>
                    </a:solidFill>
                  </a:rPr>
                  <a:t>IgE</a:t>
                </a:r>
              </a:p>
            </p:txBody>
          </p:sp>
        </p:grpSp>
      </p:grpSp>
      <p:grpSp>
        <p:nvGrpSpPr>
          <p:cNvPr id="32" name="Grupo 31">
            <a:extLst>
              <a:ext uri="{FF2B5EF4-FFF2-40B4-BE49-F238E27FC236}">
                <a16:creationId xmlns:a16="http://schemas.microsoft.com/office/drawing/2014/main" id="{1F54F0CB-45AD-412D-9B7F-6B53248137A3}"/>
              </a:ext>
            </a:extLst>
          </p:cNvPr>
          <p:cNvGrpSpPr/>
          <p:nvPr/>
        </p:nvGrpSpPr>
        <p:grpSpPr>
          <a:xfrm>
            <a:off x="1380208" y="3274705"/>
            <a:ext cx="1381900" cy="1524651"/>
            <a:chOff x="1380208" y="3274705"/>
            <a:chExt cx="1381900" cy="1524651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6FFF3032-0ACD-488F-8518-25C7C014CC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58519" b="76759" l="19063" r="25677">
                          <a14:foregroundMark x1="21875" y1="58519" x2="21875" y2="58519"/>
                        </a14:backgroundRemoval>
                      </a14:imgEffect>
                    </a14:imgLayer>
                  </a14:imgProps>
                </a:ext>
              </a:extLst>
            </a:blip>
            <a:srcRect l="18266" t="57363" r="73468" b="21067"/>
            <a:stretch/>
          </p:blipFill>
          <p:spPr>
            <a:xfrm>
              <a:off x="1593381" y="3274705"/>
              <a:ext cx="755904" cy="1109472"/>
            </a:xfrm>
            <a:prstGeom prst="rect">
              <a:avLst/>
            </a:prstGeom>
          </p:spPr>
        </p:pic>
        <p:sp>
          <p:nvSpPr>
            <p:cNvPr id="25" name="Google Shape;303;p41">
              <a:extLst>
                <a:ext uri="{FF2B5EF4-FFF2-40B4-BE49-F238E27FC236}">
                  <a16:creationId xmlns:a16="http://schemas.microsoft.com/office/drawing/2014/main" id="{E0D53151-3FC6-491C-986C-C8630536CD23}"/>
                </a:ext>
              </a:extLst>
            </p:cNvPr>
            <p:cNvSpPr txBox="1">
              <a:spLocks/>
            </p:cNvSpPr>
            <p:nvPr/>
          </p:nvSpPr>
          <p:spPr>
            <a:xfrm>
              <a:off x="1380208" y="4360156"/>
              <a:ext cx="1381900" cy="43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Space Mono"/>
                <a:buChar char="●"/>
                <a:defRPr sz="18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9pPr>
            </a:lstStyle>
            <a:p>
              <a:pPr marL="0" indent="0">
                <a:spcAft>
                  <a:spcPts val="1600"/>
                </a:spcAft>
                <a:buFont typeface="Space Mono"/>
                <a:buNone/>
              </a:pPr>
              <a:r>
                <a:rPr lang="es-CO" sz="1100" dirty="0">
                  <a:solidFill>
                    <a:schemeClr val="dk2"/>
                  </a:solidFill>
                </a:rPr>
                <a:t>Proteína WASP</a:t>
              </a:r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26C3AC75-A186-40A0-A860-01EE896B9705}"/>
              </a:ext>
            </a:extLst>
          </p:cNvPr>
          <p:cNvGrpSpPr/>
          <p:nvPr/>
        </p:nvGrpSpPr>
        <p:grpSpPr>
          <a:xfrm>
            <a:off x="4447502" y="3726874"/>
            <a:ext cx="2010432" cy="1072482"/>
            <a:chOff x="4464121" y="3694554"/>
            <a:chExt cx="2010432" cy="1072482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97BAE261-4DE6-4427-A74F-008E1C5FB7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0556" b="70000" l="47240" r="62344">
                          <a14:foregroundMark x1="48906" y1="62037" x2="48906" y2="62037"/>
                          <a14:foregroundMark x1="48281" y1="64537" x2="48281" y2="64537"/>
                          <a14:foregroundMark x1="47656" y1="64167" x2="47656" y2="64167"/>
                          <a14:foregroundMark x1="50677" y1="60648" x2="50677" y2="60648"/>
                          <a14:foregroundMark x1="51250" y1="69167" x2="51250" y2="69167"/>
                          <a14:foregroundMark x1="50938" y1="70000" x2="50938" y2="70000"/>
                          <a14:foregroundMark x1="58802" y1="65093" x2="58802" y2="65093"/>
                          <a14:foregroundMark x1="61719" y1="64444" x2="61719" y2="64444"/>
                          <a14:foregroundMark x1="61146" y1="63611" x2="61771" y2="63611"/>
                          <a14:foregroundMark x1="56302" y1="65926" x2="56302" y2="65926"/>
                          <a14:foregroundMark x1="47240" y1="63981" x2="47240" y2="63981"/>
                        </a14:backgroundRemoval>
                      </a14:imgEffect>
                    </a14:imgLayer>
                  </a14:imgProps>
                </a:ext>
              </a:extLst>
            </a:blip>
            <a:srcRect l="46765" t="59971" r="35869" b="29128"/>
            <a:stretch/>
          </p:blipFill>
          <p:spPr>
            <a:xfrm>
              <a:off x="4711308" y="3694554"/>
              <a:ext cx="1588008" cy="560673"/>
            </a:xfrm>
            <a:prstGeom prst="rect">
              <a:avLst/>
            </a:prstGeom>
          </p:spPr>
        </p:pic>
        <p:sp>
          <p:nvSpPr>
            <p:cNvPr id="26" name="Google Shape;303;p41">
              <a:extLst>
                <a:ext uri="{FF2B5EF4-FFF2-40B4-BE49-F238E27FC236}">
                  <a16:creationId xmlns:a16="http://schemas.microsoft.com/office/drawing/2014/main" id="{8C7EB4B8-C6D3-464E-8538-A2FD7EF6D261}"/>
                </a:ext>
              </a:extLst>
            </p:cNvPr>
            <p:cNvSpPr txBox="1">
              <a:spLocks/>
            </p:cNvSpPr>
            <p:nvPr/>
          </p:nvSpPr>
          <p:spPr>
            <a:xfrm>
              <a:off x="4464121" y="4327836"/>
              <a:ext cx="2010432" cy="43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Space Mono"/>
                <a:buChar char="●"/>
                <a:defRPr sz="18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9pPr>
            </a:lstStyle>
            <a:p>
              <a:pPr marL="0" indent="0">
                <a:spcAft>
                  <a:spcPts val="1600"/>
                </a:spcAft>
                <a:buFont typeface="Space Mono"/>
                <a:buNone/>
              </a:pPr>
              <a:r>
                <a:rPr lang="es-CO" sz="1100" dirty="0" err="1">
                  <a:solidFill>
                    <a:schemeClr val="dk2"/>
                  </a:solidFill>
                </a:rPr>
                <a:t>Microthrombocytopenia</a:t>
              </a:r>
              <a:endParaRPr lang="es-CO" sz="1100" dirty="0">
                <a:solidFill>
                  <a:schemeClr val="dk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93988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9"/>
          <p:cNvSpPr txBox="1">
            <a:spLocks noGrp="1"/>
          </p:cNvSpPr>
          <p:nvPr>
            <p:ph type="title"/>
          </p:nvPr>
        </p:nvSpPr>
        <p:spPr>
          <a:xfrm>
            <a:off x="1420023" y="864202"/>
            <a:ext cx="1931131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dirty="0"/>
              <a:t>Síntomas</a:t>
            </a:r>
          </a:p>
        </p:txBody>
      </p:sp>
      <p:sp>
        <p:nvSpPr>
          <p:cNvPr id="255" name="Google Shape;255;p39"/>
          <p:cNvSpPr txBox="1">
            <a:spLocks noGrp="1"/>
          </p:cNvSpPr>
          <p:nvPr>
            <p:ph type="subTitle" idx="1"/>
          </p:nvPr>
        </p:nvSpPr>
        <p:spPr>
          <a:xfrm>
            <a:off x="615463" y="1925460"/>
            <a:ext cx="4133025" cy="11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Infecciones recurrentes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Fácil sangrado y generación de morados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Eczema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Purpura idiopática trombocitopenia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Aumento de incidencia cáncer como leucemia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1400" dirty="0">
              <a:solidFill>
                <a:schemeClr val="bg1"/>
              </a:solidFill>
            </a:endParaRPr>
          </a:p>
        </p:txBody>
      </p:sp>
      <p:sp>
        <p:nvSpPr>
          <p:cNvPr id="6" name="Google Shape;569;p47">
            <a:extLst>
              <a:ext uri="{FF2B5EF4-FFF2-40B4-BE49-F238E27FC236}">
                <a16:creationId xmlns:a16="http://schemas.microsoft.com/office/drawing/2014/main" id="{7A92830F-8A97-4ABB-A484-641421E20AD6}"/>
              </a:ext>
            </a:extLst>
          </p:cNvPr>
          <p:cNvSpPr txBox="1">
            <a:spLocks/>
          </p:cNvSpPr>
          <p:nvPr/>
        </p:nvSpPr>
        <p:spPr>
          <a:xfrm>
            <a:off x="1420023" y="288596"/>
            <a:ext cx="6553543" cy="1501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 dirty="0">
                <a:solidFill>
                  <a:srgbClr val="FFEDD9"/>
                </a:solidFill>
                <a:latin typeface="Anton" panose="020B0604020202020204" charset="0"/>
              </a:rPr>
              <a:t>Ataxia telangiectasia</a:t>
            </a:r>
            <a:endParaRPr lang="es-CO" sz="4400" dirty="0">
              <a:solidFill>
                <a:srgbClr val="FFEDD9"/>
              </a:solidFill>
              <a:latin typeface="Anton" panose="020B0604020202020204" charset="0"/>
            </a:endParaRPr>
          </a:p>
        </p:txBody>
      </p:sp>
      <p:sp>
        <p:nvSpPr>
          <p:cNvPr id="9" name="Google Shape;254;p39">
            <a:extLst>
              <a:ext uri="{FF2B5EF4-FFF2-40B4-BE49-F238E27FC236}">
                <a16:creationId xmlns:a16="http://schemas.microsoft.com/office/drawing/2014/main" id="{696BD02D-BD80-48F9-AC51-0602F4BFD317}"/>
              </a:ext>
            </a:extLst>
          </p:cNvPr>
          <p:cNvSpPr txBox="1">
            <a:spLocks/>
          </p:cNvSpPr>
          <p:nvPr/>
        </p:nvSpPr>
        <p:spPr>
          <a:xfrm>
            <a:off x="5914763" y="971963"/>
            <a:ext cx="1931131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nton"/>
              <a:buNone/>
              <a:defRPr sz="2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CO" sz="2400" dirty="0"/>
              <a:t>Tratamiento</a:t>
            </a:r>
          </a:p>
        </p:txBody>
      </p:sp>
      <p:sp>
        <p:nvSpPr>
          <p:cNvPr id="11" name="Google Shape;255;p39">
            <a:extLst>
              <a:ext uri="{FF2B5EF4-FFF2-40B4-BE49-F238E27FC236}">
                <a16:creationId xmlns:a16="http://schemas.microsoft.com/office/drawing/2014/main" id="{D01CDFB9-EF6B-4C88-AD4E-17AA1A6C6589}"/>
              </a:ext>
            </a:extLst>
          </p:cNvPr>
          <p:cNvSpPr txBox="1">
            <a:spLocks/>
          </p:cNvSpPr>
          <p:nvPr/>
        </p:nvSpPr>
        <p:spPr>
          <a:xfrm>
            <a:off x="5321122" y="2017288"/>
            <a:ext cx="334739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Space Mono"/>
              <a:buNone/>
              <a:defRPr sz="1100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Antibióticos profilácticos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Infusiones mensuales de IgG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Transfusiones de plaquetas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bg1"/>
                </a:solidFill>
              </a:rPr>
              <a:t>Cirugía del vaso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bg1"/>
                </a:solidFill>
              </a:rPr>
              <a:t>Transplante</a:t>
            </a:r>
            <a:r>
              <a:rPr lang="es-ES" sz="1400" dirty="0">
                <a:solidFill>
                  <a:schemeClr val="bg1"/>
                </a:solidFill>
              </a:rPr>
              <a:t> de células hematopoyéticas</a:t>
            </a:r>
          </a:p>
        </p:txBody>
      </p:sp>
    </p:spTree>
    <p:extLst>
      <p:ext uri="{BB962C8B-B14F-4D97-AF65-F5344CB8AC3E}">
        <p14:creationId xmlns:p14="http://schemas.microsoft.com/office/powerpoint/2010/main" val="23785823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uiExpand="1" build="p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59"/>
          <p:cNvSpPr txBox="1">
            <a:spLocks noGrp="1"/>
          </p:cNvSpPr>
          <p:nvPr>
            <p:ph type="title"/>
          </p:nvPr>
        </p:nvSpPr>
        <p:spPr>
          <a:xfrm>
            <a:off x="2810313" y="2234421"/>
            <a:ext cx="3596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Gracias!</a:t>
            </a:r>
            <a:endParaRPr dirty="0"/>
          </a:p>
        </p:txBody>
      </p:sp>
      <p:sp>
        <p:nvSpPr>
          <p:cNvPr id="1036" name="Google Shape;1036;p59"/>
          <p:cNvSpPr txBox="1"/>
          <p:nvPr/>
        </p:nvSpPr>
        <p:spPr>
          <a:xfrm>
            <a:off x="2324553" y="3929575"/>
            <a:ext cx="4494900" cy="5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endParaRPr sz="900" b="1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Please keep this slide for attribution.</a:t>
            </a:r>
            <a:endParaRPr sz="900" b="1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1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57"/>
          <p:cNvSpPr txBox="1">
            <a:spLocks noGrp="1"/>
          </p:cNvSpPr>
          <p:nvPr>
            <p:ph type="title"/>
          </p:nvPr>
        </p:nvSpPr>
        <p:spPr>
          <a:xfrm>
            <a:off x="2271600" y="114075"/>
            <a:ext cx="46008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Clasificación</a:t>
            </a:r>
            <a:endParaRPr dirty="0"/>
          </a:p>
        </p:txBody>
      </p:sp>
      <p:sp>
        <p:nvSpPr>
          <p:cNvPr id="995" name="Google Shape;995;p57"/>
          <p:cNvSpPr txBox="1">
            <a:spLocks noGrp="1"/>
          </p:cNvSpPr>
          <p:nvPr>
            <p:ph type="subTitle" idx="3"/>
          </p:nvPr>
        </p:nvSpPr>
        <p:spPr>
          <a:xfrm>
            <a:off x="2765560" y="3806621"/>
            <a:ext cx="3854696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Pueden causar infecciones que sean frecuentes o recurrentes </a:t>
            </a:r>
            <a:endParaRPr sz="1600" dirty="0"/>
          </a:p>
        </p:txBody>
      </p:sp>
      <p:sp>
        <p:nvSpPr>
          <p:cNvPr id="996" name="Google Shape;996;p57"/>
          <p:cNvSpPr txBox="1">
            <a:spLocks noGrp="1"/>
          </p:cNvSpPr>
          <p:nvPr>
            <p:ph type="title" idx="4"/>
          </p:nvPr>
        </p:nvSpPr>
        <p:spPr>
          <a:xfrm>
            <a:off x="711750" y="2044350"/>
            <a:ext cx="27501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800" dirty="0"/>
              <a:t>Raras</a:t>
            </a:r>
            <a:br>
              <a:rPr lang="en" sz="2800" dirty="0"/>
            </a:br>
            <a:r>
              <a:rPr lang="en" sz="2800" dirty="0"/>
              <a:t>Genéticas</a:t>
            </a:r>
            <a:br>
              <a:rPr lang="en" sz="2800" dirty="0"/>
            </a:br>
            <a:r>
              <a:rPr lang="en" sz="2800" dirty="0"/>
              <a:t>Herederitarias</a:t>
            </a:r>
            <a:endParaRPr sz="2800" dirty="0"/>
          </a:p>
        </p:txBody>
      </p:sp>
      <p:sp>
        <p:nvSpPr>
          <p:cNvPr id="15" name="Google Shape;991;p57">
            <a:extLst>
              <a:ext uri="{FF2B5EF4-FFF2-40B4-BE49-F238E27FC236}">
                <a16:creationId xmlns:a16="http://schemas.microsoft.com/office/drawing/2014/main" id="{55DFC954-BF80-4375-806A-7B94BD436526}"/>
              </a:ext>
            </a:extLst>
          </p:cNvPr>
          <p:cNvSpPr/>
          <p:nvPr/>
        </p:nvSpPr>
        <p:spPr>
          <a:xfrm>
            <a:off x="5279136" y="1073179"/>
            <a:ext cx="2928130" cy="646913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dirty="0">
                <a:solidFill>
                  <a:schemeClr val="bg1"/>
                </a:solidFill>
                <a:latin typeface="Anton" panose="020B0604020202020204" charset="0"/>
              </a:rPr>
              <a:t>Secundarias</a:t>
            </a:r>
            <a:endParaRPr sz="1800" dirty="0">
              <a:solidFill>
                <a:schemeClr val="bg1"/>
              </a:solidFill>
              <a:latin typeface="Anton" panose="020B0604020202020204" charset="0"/>
            </a:endParaRPr>
          </a:p>
        </p:txBody>
      </p:sp>
      <p:sp>
        <p:nvSpPr>
          <p:cNvPr id="16" name="Google Shape;991;p57">
            <a:extLst>
              <a:ext uri="{FF2B5EF4-FFF2-40B4-BE49-F238E27FC236}">
                <a16:creationId xmlns:a16="http://schemas.microsoft.com/office/drawing/2014/main" id="{668C22A5-FD04-45F4-B317-639290E85026}"/>
              </a:ext>
            </a:extLst>
          </p:cNvPr>
          <p:cNvSpPr/>
          <p:nvPr/>
        </p:nvSpPr>
        <p:spPr>
          <a:xfrm>
            <a:off x="1081350" y="1020623"/>
            <a:ext cx="2380500" cy="646913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dirty="0">
                <a:solidFill>
                  <a:schemeClr val="bg1"/>
                </a:solidFill>
                <a:latin typeface="Anton" panose="020B0604020202020204" charset="0"/>
              </a:rPr>
              <a:t>Primarias</a:t>
            </a:r>
            <a:endParaRPr sz="1800" dirty="0">
              <a:solidFill>
                <a:schemeClr val="bg1"/>
              </a:solidFill>
              <a:latin typeface="Anton" panose="020B0604020202020204" charset="0"/>
            </a:endParaRPr>
          </a:p>
        </p:txBody>
      </p:sp>
      <p:sp>
        <p:nvSpPr>
          <p:cNvPr id="19" name="Google Shape;996;p57">
            <a:extLst>
              <a:ext uri="{FF2B5EF4-FFF2-40B4-BE49-F238E27FC236}">
                <a16:creationId xmlns:a16="http://schemas.microsoft.com/office/drawing/2014/main" id="{61342AD6-B1A6-4A5A-B45E-29A76E97656A}"/>
              </a:ext>
            </a:extLst>
          </p:cNvPr>
          <p:cNvSpPr txBox="1">
            <a:spLocks/>
          </p:cNvSpPr>
          <p:nvPr/>
        </p:nvSpPr>
        <p:spPr>
          <a:xfrm>
            <a:off x="4903912" y="2044350"/>
            <a:ext cx="4069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CO" sz="2800" dirty="0"/>
              <a:t>Más comunes</a:t>
            </a:r>
            <a:br>
              <a:rPr lang="es-CO" sz="2800" dirty="0"/>
            </a:br>
            <a:r>
              <a:rPr lang="es-CO" sz="2800" dirty="0"/>
              <a:t>Adquiridas</a:t>
            </a:r>
            <a:br>
              <a:rPr lang="es-CO" sz="2800" dirty="0"/>
            </a:br>
            <a:r>
              <a:rPr lang="es-CO" sz="2800" dirty="0"/>
              <a:t>Factores extrínsecos 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5" grpId="0" build="p"/>
      <p:bldP spid="996" grpId="0"/>
      <p:bldP spid="15" grpId="0" animBg="1"/>
      <p:bldP spid="16" grpId="0" animBg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2"/>
          <p:cNvSpPr txBox="1">
            <a:spLocks noGrp="1"/>
          </p:cNvSpPr>
          <p:nvPr>
            <p:ph type="subTitle" idx="1"/>
          </p:nvPr>
        </p:nvSpPr>
        <p:spPr>
          <a:xfrm>
            <a:off x="1211772" y="3654352"/>
            <a:ext cx="2992457" cy="92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400" b="1" dirty="0"/>
              <a:t>F</a:t>
            </a:r>
            <a:r>
              <a:rPr lang="en" sz="1400" b="1" dirty="0"/>
              <a:t>iebre persistente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400" b="1" dirty="0"/>
              <a:t>D</a:t>
            </a:r>
            <a:r>
              <a:rPr lang="en" sz="1400" b="1" dirty="0"/>
              <a:t>ificultad para tratar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400" b="1" dirty="0"/>
              <a:t>Complicaciones inusuales</a:t>
            </a:r>
            <a:endParaRPr sz="1400" b="1" dirty="0"/>
          </a:p>
        </p:txBody>
      </p:sp>
      <p:sp>
        <p:nvSpPr>
          <p:cNvPr id="320" name="Google Shape;320;p42"/>
          <p:cNvSpPr txBox="1">
            <a:spLocks noGrp="1"/>
          </p:cNvSpPr>
          <p:nvPr>
            <p:ph type="title"/>
          </p:nvPr>
        </p:nvSpPr>
        <p:spPr>
          <a:xfrm>
            <a:off x="2637315" y="2889041"/>
            <a:ext cx="16023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Neumonía seria</a:t>
            </a:r>
            <a:endParaRPr dirty="0"/>
          </a:p>
        </p:txBody>
      </p:sp>
      <p:sp>
        <p:nvSpPr>
          <p:cNvPr id="321" name="Google Shape;321;p42"/>
          <p:cNvSpPr txBox="1">
            <a:spLocks noGrp="1"/>
          </p:cNvSpPr>
          <p:nvPr>
            <p:ph type="subTitle" idx="2"/>
          </p:nvPr>
        </p:nvSpPr>
        <p:spPr>
          <a:xfrm>
            <a:off x="5431506" y="3519227"/>
            <a:ext cx="2871246" cy="92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/>
              <a:t>A</a:t>
            </a:r>
            <a:r>
              <a:rPr lang="en" b="1" dirty="0"/>
              <a:t>bsesos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/>
              <a:t>H</a:t>
            </a:r>
            <a:r>
              <a:rPr lang="en" b="1" dirty="0"/>
              <a:t>eridas que no curan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/>
              <a:t>D</a:t>
            </a:r>
            <a:r>
              <a:rPr lang="en" b="1" dirty="0"/>
              <a:t>iarrea crónica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/>
              <a:t>R</a:t>
            </a:r>
            <a:r>
              <a:rPr lang="en" b="1" dirty="0"/>
              <a:t>esultados anormales </a:t>
            </a:r>
            <a:endParaRPr b="1" dirty="0"/>
          </a:p>
        </p:txBody>
      </p:sp>
      <p:sp>
        <p:nvSpPr>
          <p:cNvPr id="322" name="Google Shape;322;p42"/>
          <p:cNvSpPr txBox="1">
            <a:spLocks noGrp="1"/>
          </p:cNvSpPr>
          <p:nvPr>
            <p:ph type="title" idx="3"/>
          </p:nvPr>
        </p:nvSpPr>
        <p:spPr>
          <a:xfrm>
            <a:off x="4996215" y="2837107"/>
            <a:ext cx="16023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Sepsis</a:t>
            </a:r>
            <a:endParaRPr dirty="0"/>
          </a:p>
        </p:txBody>
      </p:sp>
      <p:sp>
        <p:nvSpPr>
          <p:cNvPr id="324" name="Google Shape;324;p42"/>
          <p:cNvSpPr txBox="1">
            <a:spLocks noGrp="1"/>
          </p:cNvSpPr>
          <p:nvPr>
            <p:ph type="title" idx="5"/>
          </p:nvPr>
        </p:nvSpPr>
        <p:spPr>
          <a:xfrm>
            <a:off x="398565" y="2889041"/>
            <a:ext cx="16023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Sinusitis seria</a:t>
            </a:r>
            <a:endParaRPr dirty="0"/>
          </a:p>
        </p:txBody>
      </p:sp>
      <p:sp>
        <p:nvSpPr>
          <p:cNvPr id="328" name="Google Shape;328;p42"/>
          <p:cNvSpPr/>
          <p:nvPr/>
        </p:nvSpPr>
        <p:spPr>
          <a:xfrm>
            <a:off x="4419620" y="2431744"/>
            <a:ext cx="304750" cy="319475"/>
          </a:xfrm>
          <a:custGeom>
            <a:avLst/>
            <a:gdLst/>
            <a:ahLst/>
            <a:cxnLst/>
            <a:rect l="l" t="t" r="r" b="b"/>
            <a:pathLst>
              <a:path w="12190" h="12779" extrusionOk="0">
                <a:moveTo>
                  <a:pt x="5961" y="4724"/>
                </a:moveTo>
                <a:lnTo>
                  <a:pt x="6715" y="4831"/>
                </a:lnTo>
                <a:cubicBezTo>
                  <a:pt x="6754" y="5183"/>
                  <a:pt x="7028" y="5465"/>
                  <a:pt x="7379" y="5514"/>
                </a:cubicBezTo>
                <a:cubicBezTo>
                  <a:pt x="7414" y="5520"/>
                  <a:pt x="7448" y="5523"/>
                  <a:pt x="7483" y="5523"/>
                </a:cubicBezTo>
                <a:lnTo>
                  <a:pt x="7729" y="6134"/>
                </a:lnTo>
                <a:cubicBezTo>
                  <a:pt x="7601" y="6255"/>
                  <a:pt x="7518" y="6414"/>
                  <a:pt x="7493" y="6587"/>
                </a:cubicBezTo>
                <a:cubicBezTo>
                  <a:pt x="7466" y="6778"/>
                  <a:pt x="7510" y="6971"/>
                  <a:pt x="7617" y="7129"/>
                </a:cubicBezTo>
                <a:lnTo>
                  <a:pt x="7160" y="7713"/>
                </a:lnTo>
                <a:cubicBezTo>
                  <a:pt x="7130" y="7705"/>
                  <a:pt x="7099" y="7698"/>
                  <a:pt x="7069" y="7694"/>
                </a:cubicBezTo>
                <a:cubicBezTo>
                  <a:pt x="7037" y="7690"/>
                  <a:pt x="7004" y="7687"/>
                  <a:pt x="6972" y="7687"/>
                </a:cubicBezTo>
                <a:cubicBezTo>
                  <a:pt x="6967" y="7687"/>
                  <a:pt x="6962" y="7687"/>
                  <a:pt x="6958" y="7687"/>
                </a:cubicBezTo>
                <a:cubicBezTo>
                  <a:pt x="6686" y="7688"/>
                  <a:pt x="6435" y="7829"/>
                  <a:pt x="6293" y="8063"/>
                </a:cubicBezTo>
                <a:lnTo>
                  <a:pt x="5464" y="7944"/>
                </a:lnTo>
                <a:cubicBezTo>
                  <a:pt x="5384" y="7642"/>
                  <a:pt x="5131" y="7418"/>
                  <a:pt x="4822" y="7374"/>
                </a:cubicBezTo>
                <a:cubicBezTo>
                  <a:pt x="4791" y="7370"/>
                  <a:pt x="4760" y="7367"/>
                  <a:pt x="4729" y="7367"/>
                </a:cubicBezTo>
                <a:lnTo>
                  <a:pt x="4439" y="6645"/>
                </a:lnTo>
                <a:cubicBezTo>
                  <a:pt x="4708" y="6396"/>
                  <a:pt x="4766" y="5993"/>
                  <a:pt x="4577" y="5679"/>
                </a:cubicBezTo>
                <a:lnTo>
                  <a:pt x="4984" y="5159"/>
                </a:lnTo>
                <a:cubicBezTo>
                  <a:pt x="5068" y="5188"/>
                  <a:pt x="5155" y="5203"/>
                  <a:pt x="5243" y="5203"/>
                </a:cubicBezTo>
                <a:cubicBezTo>
                  <a:pt x="5556" y="5202"/>
                  <a:pt x="5839" y="5012"/>
                  <a:pt x="5961" y="4724"/>
                </a:cubicBezTo>
                <a:close/>
                <a:moveTo>
                  <a:pt x="7900" y="1"/>
                </a:moveTo>
                <a:cubicBezTo>
                  <a:pt x="7513" y="3"/>
                  <a:pt x="7184" y="288"/>
                  <a:pt x="7129" y="671"/>
                </a:cubicBezTo>
                <a:cubicBezTo>
                  <a:pt x="7068" y="1097"/>
                  <a:pt x="7364" y="1492"/>
                  <a:pt x="7791" y="1553"/>
                </a:cubicBezTo>
                <a:cubicBezTo>
                  <a:pt x="7826" y="1558"/>
                  <a:pt x="7864" y="1561"/>
                  <a:pt x="7901" y="1561"/>
                </a:cubicBezTo>
                <a:cubicBezTo>
                  <a:pt x="7920" y="1561"/>
                  <a:pt x="7937" y="1559"/>
                  <a:pt x="7955" y="1558"/>
                </a:cubicBezTo>
                <a:lnTo>
                  <a:pt x="8260" y="2316"/>
                </a:lnTo>
                <a:cubicBezTo>
                  <a:pt x="8014" y="2559"/>
                  <a:pt x="7960" y="2936"/>
                  <a:pt x="8128" y="3240"/>
                </a:cubicBezTo>
                <a:lnTo>
                  <a:pt x="7558" y="3967"/>
                </a:lnTo>
                <a:cubicBezTo>
                  <a:pt x="7535" y="3965"/>
                  <a:pt x="7512" y="3963"/>
                  <a:pt x="7489" y="3963"/>
                </a:cubicBezTo>
                <a:cubicBezTo>
                  <a:pt x="7260" y="3964"/>
                  <a:pt x="7044" y="4065"/>
                  <a:pt x="6897" y="4239"/>
                </a:cubicBezTo>
                <a:lnTo>
                  <a:pt x="5953" y="4104"/>
                </a:lnTo>
                <a:cubicBezTo>
                  <a:pt x="5930" y="4051"/>
                  <a:pt x="5900" y="4002"/>
                  <a:pt x="5866" y="3955"/>
                </a:cubicBezTo>
                <a:cubicBezTo>
                  <a:pt x="5741" y="3789"/>
                  <a:pt x="5556" y="3680"/>
                  <a:pt x="5352" y="3651"/>
                </a:cubicBezTo>
                <a:cubicBezTo>
                  <a:pt x="5341" y="3650"/>
                  <a:pt x="5331" y="3649"/>
                  <a:pt x="5320" y="3648"/>
                </a:cubicBezTo>
                <a:lnTo>
                  <a:pt x="4962" y="2757"/>
                </a:lnTo>
                <a:cubicBezTo>
                  <a:pt x="5169" y="2529"/>
                  <a:pt x="5222" y="2200"/>
                  <a:pt x="5098" y="1918"/>
                </a:cubicBezTo>
                <a:cubicBezTo>
                  <a:pt x="4973" y="1636"/>
                  <a:pt x="4693" y="1455"/>
                  <a:pt x="4385" y="1455"/>
                </a:cubicBezTo>
                <a:cubicBezTo>
                  <a:pt x="4113" y="1456"/>
                  <a:pt x="3861" y="1598"/>
                  <a:pt x="3721" y="1831"/>
                </a:cubicBezTo>
                <a:lnTo>
                  <a:pt x="2965" y="1724"/>
                </a:lnTo>
                <a:cubicBezTo>
                  <a:pt x="2883" y="1421"/>
                  <a:pt x="2630" y="1198"/>
                  <a:pt x="2322" y="1154"/>
                </a:cubicBezTo>
                <a:cubicBezTo>
                  <a:pt x="2285" y="1148"/>
                  <a:pt x="2248" y="1146"/>
                  <a:pt x="2212" y="1146"/>
                </a:cubicBezTo>
                <a:cubicBezTo>
                  <a:pt x="1619" y="1146"/>
                  <a:pt x="1243" y="1781"/>
                  <a:pt x="1529" y="2300"/>
                </a:cubicBezTo>
                <a:lnTo>
                  <a:pt x="1034" y="2932"/>
                </a:lnTo>
                <a:cubicBezTo>
                  <a:pt x="972" y="2914"/>
                  <a:pt x="908" y="2905"/>
                  <a:pt x="844" y="2905"/>
                </a:cubicBezTo>
                <a:cubicBezTo>
                  <a:pt x="840" y="2905"/>
                  <a:pt x="836" y="2905"/>
                  <a:pt x="832" y="2905"/>
                </a:cubicBezTo>
                <a:cubicBezTo>
                  <a:pt x="445" y="2906"/>
                  <a:pt x="117" y="3192"/>
                  <a:pt x="61" y="3574"/>
                </a:cubicBezTo>
                <a:cubicBezTo>
                  <a:pt x="0" y="4001"/>
                  <a:pt x="297" y="4396"/>
                  <a:pt x="723" y="4457"/>
                </a:cubicBezTo>
                <a:cubicBezTo>
                  <a:pt x="760" y="4462"/>
                  <a:pt x="797" y="4464"/>
                  <a:pt x="834" y="4464"/>
                </a:cubicBezTo>
                <a:cubicBezTo>
                  <a:pt x="1221" y="4463"/>
                  <a:pt x="1550" y="4178"/>
                  <a:pt x="1605" y="3795"/>
                </a:cubicBezTo>
                <a:cubicBezTo>
                  <a:pt x="1629" y="3627"/>
                  <a:pt x="1598" y="3457"/>
                  <a:pt x="1516" y="3310"/>
                </a:cubicBezTo>
                <a:lnTo>
                  <a:pt x="2012" y="2679"/>
                </a:lnTo>
                <a:cubicBezTo>
                  <a:pt x="2042" y="2687"/>
                  <a:pt x="2071" y="2694"/>
                  <a:pt x="2102" y="2698"/>
                </a:cubicBezTo>
                <a:cubicBezTo>
                  <a:pt x="2139" y="2704"/>
                  <a:pt x="2176" y="2706"/>
                  <a:pt x="2212" y="2706"/>
                </a:cubicBezTo>
                <a:cubicBezTo>
                  <a:pt x="2482" y="2706"/>
                  <a:pt x="2735" y="2566"/>
                  <a:pt x="2877" y="2329"/>
                </a:cubicBezTo>
                <a:lnTo>
                  <a:pt x="3633" y="2438"/>
                </a:lnTo>
                <a:cubicBezTo>
                  <a:pt x="3714" y="2739"/>
                  <a:pt x="3967" y="2963"/>
                  <a:pt x="4276" y="3008"/>
                </a:cubicBezTo>
                <a:cubicBezTo>
                  <a:pt x="4307" y="3011"/>
                  <a:pt x="4338" y="3015"/>
                  <a:pt x="4369" y="3015"/>
                </a:cubicBezTo>
                <a:lnTo>
                  <a:pt x="4708" y="3858"/>
                </a:lnTo>
                <a:cubicBezTo>
                  <a:pt x="4464" y="4085"/>
                  <a:pt x="4394" y="4441"/>
                  <a:pt x="4532" y="4743"/>
                </a:cubicBezTo>
                <a:lnTo>
                  <a:pt x="4082" y="5318"/>
                </a:lnTo>
                <a:cubicBezTo>
                  <a:pt x="4061" y="5313"/>
                  <a:pt x="4039" y="5309"/>
                  <a:pt x="4017" y="5305"/>
                </a:cubicBezTo>
                <a:cubicBezTo>
                  <a:pt x="3981" y="5301"/>
                  <a:pt x="3944" y="5297"/>
                  <a:pt x="3907" y="5297"/>
                </a:cubicBezTo>
                <a:cubicBezTo>
                  <a:pt x="3498" y="5297"/>
                  <a:pt x="3159" y="5614"/>
                  <a:pt x="3130" y="6023"/>
                </a:cubicBezTo>
                <a:cubicBezTo>
                  <a:pt x="3101" y="6431"/>
                  <a:pt x="3392" y="6791"/>
                  <a:pt x="3798" y="6849"/>
                </a:cubicBezTo>
                <a:cubicBezTo>
                  <a:pt x="3820" y="6852"/>
                  <a:pt x="3840" y="6855"/>
                  <a:pt x="3863" y="6856"/>
                </a:cubicBezTo>
                <a:lnTo>
                  <a:pt x="4162" y="7597"/>
                </a:lnTo>
                <a:cubicBezTo>
                  <a:pt x="3916" y="7841"/>
                  <a:pt x="3862" y="8218"/>
                  <a:pt x="4030" y="8521"/>
                </a:cubicBezTo>
                <a:lnTo>
                  <a:pt x="3531" y="9156"/>
                </a:lnTo>
                <a:cubicBezTo>
                  <a:pt x="3493" y="9143"/>
                  <a:pt x="3453" y="9135"/>
                  <a:pt x="3414" y="9129"/>
                </a:cubicBezTo>
                <a:cubicBezTo>
                  <a:pt x="3377" y="9124"/>
                  <a:pt x="3340" y="9121"/>
                  <a:pt x="3304" y="9121"/>
                </a:cubicBezTo>
                <a:cubicBezTo>
                  <a:pt x="3031" y="9122"/>
                  <a:pt x="2779" y="9265"/>
                  <a:pt x="2639" y="9497"/>
                </a:cubicBezTo>
                <a:lnTo>
                  <a:pt x="1874" y="9388"/>
                </a:lnTo>
                <a:cubicBezTo>
                  <a:pt x="1792" y="9087"/>
                  <a:pt x="1539" y="8863"/>
                  <a:pt x="1230" y="8818"/>
                </a:cubicBezTo>
                <a:cubicBezTo>
                  <a:pt x="1193" y="8813"/>
                  <a:pt x="1157" y="8810"/>
                  <a:pt x="1120" y="8810"/>
                </a:cubicBezTo>
                <a:cubicBezTo>
                  <a:pt x="711" y="8811"/>
                  <a:pt x="372" y="9127"/>
                  <a:pt x="343" y="9535"/>
                </a:cubicBezTo>
                <a:cubicBezTo>
                  <a:pt x="314" y="9943"/>
                  <a:pt x="606" y="10304"/>
                  <a:pt x="1011" y="10361"/>
                </a:cubicBezTo>
                <a:cubicBezTo>
                  <a:pt x="1047" y="10367"/>
                  <a:pt x="1084" y="10370"/>
                  <a:pt x="1121" y="10370"/>
                </a:cubicBezTo>
                <a:cubicBezTo>
                  <a:pt x="1392" y="10368"/>
                  <a:pt x="1644" y="10226"/>
                  <a:pt x="1785" y="9994"/>
                </a:cubicBezTo>
                <a:lnTo>
                  <a:pt x="2551" y="10103"/>
                </a:lnTo>
                <a:cubicBezTo>
                  <a:pt x="2632" y="10404"/>
                  <a:pt x="2885" y="10629"/>
                  <a:pt x="3194" y="10673"/>
                </a:cubicBezTo>
                <a:cubicBezTo>
                  <a:pt x="3231" y="10678"/>
                  <a:pt x="3268" y="10681"/>
                  <a:pt x="3305" y="10681"/>
                </a:cubicBezTo>
                <a:cubicBezTo>
                  <a:pt x="3317" y="10681"/>
                  <a:pt x="3329" y="10680"/>
                  <a:pt x="3342" y="10679"/>
                </a:cubicBezTo>
                <a:lnTo>
                  <a:pt x="3686" y="11536"/>
                </a:lnTo>
                <a:cubicBezTo>
                  <a:pt x="3335" y="12010"/>
                  <a:pt x="3617" y="12688"/>
                  <a:pt x="4201" y="12771"/>
                </a:cubicBezTo>
                <a:cubicBezTo>
                  <a:pt x="4238" y="12776"/>
                  <a:pt x="4275" y="12779"/>
                  <a:pt x="4313" y="12779"/>
                </a:cubicBezTo>
                <a:cubicBezTo>
                  <a:pt x="4700" y="12776"/>
                  <a:pt x="5028" y="12492"/>
                  <a:pt x="5084" y="12109"/>
                </a:cubicBezTo>
                <a:cubicBezTo>
                  <a:pt x="5144" y="11682"/>
                  <a:pt x="4847" y="11288"/>
                  <a:pt x="4422" y="11227"/>
                </a:cubicBezTo>
                <a:cubicBezTo>
                  <a:pt x="4385" y="11221"/>
                  <a:pt x="4348" y="11219"/>
                  <a:pt x="4312" y="11219"/>
                </a:cubicBezTo>
                <a:cubicBezTo>
                  <a:pt x="4281" y="11219"/>
                  <a:pt x="4251" y="11221"/>
                  <a:pt x="4221" y="11225"/>
                </a:cubicBezTo>
                <a:lnTo>
                  <a:pt x="3893" y="10410"/>
                </a:lnTo>
                <a:cubicBezTo>
                  <a:pt x="4094" y="10179"/>
                  <a:pt x="4140" y="9852"/>
                  <a:pt x="4013" y="9575"/>
                </a:cubicBezTo>
                <a:lnTo>
                  <a:pt x="4538" y="8906"/>
                </a:lnTo>
                <a:cubicBezTo>
                  <a:pt x="4559" y="8911"/>
                  <a:pt x="4581" y="8916"/>
                  <a:pt x="4602" y="8918"/>
                </a:cubicBezTo>
                <a:cubicBezTo>
                  <a:pt x="4639" y="8924"/>
                  <a:pt x="4676" y="8926"/>
                  <a:pt x="4713" y="8926"/>
                </a:cubicBezTo>
                <a:cubicBezTo>
                  <a:pt x="4985" y="8925"/>
                  <a:pt x="5236" y="8782"/>
                  <a:pt x="5377" y="8550"/>
                </a:cubicBezTo>
                <a:lnTo>
                  <a:pt x="6206" y="8668"/>
                </a:lnTo>
                <a:cubicBezTo>
                  <a:pt x="6286" y="8970"/>
                  <a:pt x="6539" y="9194"/>
                  <a:pt x="6849" y="9239"/>
                </a:cubicBezTo>
                <a:cubicBezTo>
                  <a:pt x="6878" y="9242"/>
                  <a:pt x="6907" y="9244"/>
                  <a:pt x="6937" y="9245"/>
                </a:cubicBezTo>
                <a:lnTo>
                  <a:pt x="7236" y="9989"/>
                </a:lnTo>
                <a:cubicBezTo>
                  <a:pt x="7026" y="10197"/>
                  <a:pt x="6953" y="10506"/>
                  <a:pt x="7046" y="10787"/>
                </a:cubicBezTo>
                <a:cubicBezTo>
                  <a:pt x="7140" y="11067"/>
                  <a:pt x="7384" y="11271"/>
                  <a:pt x="7677" y="11311"/>
                </a:cubicBezTo>
                <a:cubicBezTo>
                  <a:pt x="7714" y="11317"/>
                  <a:pt x="7751" y="11319"/>
                  <a:pt x="7787" y="11319"/>
                </a:cubicBezTo>
                <a:cubicBezTo>
                  <a:pt x="8060" y="11318"/>
                  <a:pt x="8312" y="11175"/>
                  <a:pt x="8452" y="10943"/>
                </a:cubicBezTo>
                <a:lnTo>
                  <a:pt x="9209" y="11051"/>
                </a:lnTo>
                <a:cubicBezTo>
                  <a:pt x="9291" y="11352"/>
                  <a:pt x="9544" y="11576"/>
                  <a:pt x="9853" y="11621"/>
                </a:cubicBezTo>
                <a:cubicBezTo>
                  <a:pt x="9890" y="11626"/>
                  <a:pt x="9926" y="11628"/>
                  <a:pt x="9963" y="11628"/>
                </a:cubicBezTo>
                <a:cubicBezTo>
                  <a:pt x="10372" y="11628"/>
                  <a:pt x="10713" y="11312"/>
                  <a:pt x="10740" y="10904"/>
                </a:cubicBezTo>
                <a:cubicBezTo>
                  <a:pt x="10769" y="10495"/>
                  <a:pt x="10478" y="10134"/>
                  <a:pt x="10072" y="10076"/>
                </a:cubicBezTo>
                <a:cubicBezTo>
                  <a:pt x="10036" y="10072"/>
                  <a:pt x="9999" y="10070"/>
                  <a:pt x="9962" y="10070"/>
                </a:cubicBezTo>
                <a:cubicBezTo>
                  <a:pt x="9691" y="10071"/>
                  <a:pt x="9439" y="10213"/>
                  <a:pt x="9298" y="10445"/>
                </a:cubicBezTo>
                <a:lnTo>
                  <a:pt x="8540" y="10337"/>
                </a:lnTo>
                <a:cubicBezTo>
                  <a:pt x="8459" y="10036"/>
                  <a:pt x="8206" y="9812"/>
                  <a:pt x="7897" y="9767"/>
                </a:cubicBezTo>
                <a:cubicBezTo>
                  <a:pt x="7868" y="9763"/>
                  <a:pt x="7838" y="9761"/>
                  <a:pt x="7808" y="9760"/>
                </a:cubicBezTo>
                <a:lnTo>
                  <a:pt x="7509" y="9016"/>
                </a:lnTo>
                <a:cubicBezTo>
                  <a:pt x="7755" y="8772"/>
                  <a:pt x="7809" y="8395"/>
                  <a:pt x="7641" y="8093"/>
                </a:cubicBezTo>
                <a:lnTo>
                  <a:pt x="8133" y="7465"/>
                </a:lnTo>
                <a:cubicBezTo>
                  <a:pt x="8140" y="7466"/>
                  <a:pt x="8147" y="7468"/>
                  <a:pt x="8155" y="7470"/>
                </a:cubicBezTo>
                <a:cubicBezTo>
                  <a:pt x="8192" y="7475"/>
                  <a:pt x="8229" y="7478"/>
                  <a:pt x="8266" y="7478"/>
                </a:cubicBezTo>
                <a:cubicBezTo>
                  <a:pt x="8538" y="7476"/>
                  <a:pt x="8790" y="7334"/>
                  <a:pt x="8930" y="7102"/>
                </a:cubicBezTo>
                <a:lnTo>
                  <a:pt x="9755" y="7219"/>
                </a:lnTo>
                <a:cubicBezTo>
                  <a:pt x="9782" y="7314"/>
                  <a:pt x="9825" y="7405"/>
                  <a:pt x="9885" y="7485"/>
                </a:cubicBezTo>
                <a:cubicBezTo>
                  <a:pt x="10008" y="7650"/>
                  <a:pt x="10193" y="7759"/>
                  <a:pt x="10398" y="7788"/>
                </a:cubicBezTo>
                <a:cubicBezTo>
                  <a:pt x="10434" y="7794"/>
                  <a:pt x="10471" y="7796"/>
                  <a:pt x="10509" y="7796"/>
                </a:cubicBezTo>
                <a:cubicBezTo>
                  <a:pt x="10516" y="7796"/>
                  <a:pt x="10523" y="7796"/>
                  <a:pt x="10531" y="7795"/>
                </a:cubicBezTo>
                <a:lnTo>
                  <a:pt x="10832" y="8547"/>
                </a:lnTo>
                <a:cubicBezTo>
                  <a:pt x="10623" y="8755"/>
                  <a:pt x="10549" y="9064"/>
                  <a:pt x="10642" y="9344"/>
                </a:cubicBezTo>
                <a:cubicBezTo>
                  <a:pt x="10737" y="9625"/>
                  <a:pt x="10980" y="9827"/>
                  <a:pt x="11273" y="9868"/>
                </a:cubicBezTo>
                <a:cubicBezTo>
                  <a:pt x="11310" y="9874"/>
                  <a:pt x="11347" y="9876"/>
                  <a:pt x="11384" y="9876"/>
                </a:cubicBezTo>
                <a:cubicBezTo>
                  <a:pt x="11793" y="9876"/>
                  <a:pt x="12132" y="9559"/>
                  <a:pt x="12161" y="9151"/>
                </a:cubicBezTo>
                <a:cubicBezTo>
                  <a:pt x="12190" y="8743"/>
                  <a:pt x="11898" y="8382"/>
                  <a:pt x="11493" y="8325"/>
                </a:cubicBezTo>
                <a:lnTo>
                  <a:pt x="11493" y="8324"/>
                </a:lnTo>
                <a:cubicBezTo>
                  <a:pt x="11462" y="8319"/>
                  <a:pt x="11431" y="8317"/>
                  <a:pt x="11400" y="8317"/>
                </a:cubicBezTo>
                <a:lnTo>
                  <a:pt x="11087" y="7536"/>
                </a:lnTo>
                <a:cubicBezTo>
                  <a:pt x="11280" y="7322"/>
                  <a:pt x="11340" y="7020"/>
                  <a:pt x="11241" y="6749"/>
                </a:cubicBezTo>
                <a:cubicBezTo>
                  <a:pt x="11144" y="6479"/>
                  <a:pt x="10903" y="6285"/>
                  <a:pt x="10618" y="6244"/>
                </a:cubicBezTo>
                <a:cubicBezTo>
                  <a:pt x="10582" y="6240"/>
                  <a:pt x="10545" y="6236"/>
                  <a:pt x="10508" y="6236"/>
                </a:cubicBezTo>
                <a:cubicBezTo>
                  <a:pt x="10236" y="6237"/>
                  <a:pt x="9984" y="6380"/>
                  <a:pt x="9843" y="6612"/>
                </a:cubicBezTo>
                <a:lnTo>
                  <a:pt x="9018" y="6495"/>
                </a:lnTo>
                <a:cubicBezTo>
                  <a:pt x="8937" y="6194"/>
                  <a:pt x="8684" y="5970"/>
                  <a:pt x="8375" y="5925"/>
                </a:cubicBezTo>
                <a:cubicBezTo>
                  <a:pt x="8351" y="5921"/>
                  <a:pt x="8326" y="5919"/>
                  <a:pt x="8301" y="5918"/>
                </a:cubicBezTo>
                <a:lnTo>
                  <a:pt x="8047" y="5286"/>
                </a:lnTo>
                <a:cubicBezTo>
                  <a:pt x="8315" y="5012"/>
                  <a:pt x="8344" y="4585"/>
                  <a:pt x="8114" y="4278"/>
                </a:cubicBezTo>
                <a:lnTo>
                  <a:pt x="8628" y="3623"/>
                </a:lnTo>
                <a:cubicBezTo>
                  <a:pt x="8652" y="3628"/>
                  <a:pt x="8676" y="3633"/>
                  <a:pt x="8701" y="3638"/>
                </a:cubicBezTo>
                <a:cubicBezTo>
                  <a:pt x="8737" y="3642"/>
                  <a:pt x="8774" y="3644"/>
                  <a:pt x="8811" y="3644"/>
                </a:cubicBezTo>
                <a:cubicBezTo>
                  <a:pt x="9083" y="3643"/>
                  <a:pt x="9334" y="3502"/>
                  <a:pt x="9476" y="3270"/>
                </a:cubicBezTo>
                <a:lnTo>
                  <a:pt x="10291" y="3385"/>
                </a:lnTo>
                <a:cubicBezTo>
                  <a:pt x="10371" y="3687"/>
                  <a:pt x="10624" y="3910"/>
                  <a:pt x="10933" y="3955"/>
                </a:cubicBezTo>
                <a:cubicBezTo>
                  <a:pt x="10970" y="3960"/>
                  <a:pt x="11007" y="3963"/>
                  <a:pt x="11044" y="3963"/>
                </a:cubicBezTo>
                <a:cubicBezTo>
                  <a:pt x="11431" y="3960"/>
                  <a:pt x="11759" y="3677"/>
                  <a:pt x="11815" y="3293"/>
                </a:cubicBezTo>
                <a:cubicBezTo>
                  <a:pt x="11876" y="2866"/>
                  <a:pt x="11579" y="2472"/>
                  <a:pt x="11153" y="2411"/>
                </a:cubicBezTo>
                <a:cubicBezTo>
                  <a:pt x="11116" y="2405"/>
                  <a:pt x="11079" y="2403"/>
                  <a:pt x="11042" y="2403"/>
                </a:cubicBezTo>
                <a:cubicBezTo>
                  <a:pt x="10771" y="2404"/>
                  <a:pt x="10519" y="2547"/>
                  <a:pt x="10378" y="2779"/>
                </a:cubicBezTo>
                <a:lnTo>
                  <a:pt x="9563" y="2663"/>
                </a:lnTo>
                <a:cubicBezTo>
                  <a:pt x="9482" y="2362"/>
                  <a:pt x="9229" y="2138"/>
                  <a:pt x="8920" y="2094"/>
                </a:cubicBezTo>
                <a:cubicBezTo>
                  <a:pt x="8890" y="2089"/>
                  <a:pt x="8859" y="2087"/>
                  <a:pt x="8826" y="2086"/>
                </a:cubicBezTo>
                <a:lnTo>
                  <a:pt x="8501" y="1276"/>
                </a:lnTo>
                <a:cubicBezTo>
                  <a:pt x="8682" y="1058"/>
                  <a:pt x="8730" y="761"/>
                  <a:pt x="8628" y="499"/>
                </a:cubicBezTo>
                <a:cubicBezTo>
                  <a:pt x="8525" y="235"/>
                  <a:pt x="8290" y="48"/>
                  <a:pt x="8010" y="9"/>
                </a:cubicBezTo>
                <a:cubicBezTo>
                  <a:pt x="7974" y="4"/>
                  <a:pt x="7937" y="1"/>
                  <a:pt x="790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42"/>
          <p:cNvSpPr/>
          <p:nvPr/>
        </p:nvSpPr>
        <p:spPr>
          <a:xfrm>
            <a:off x="2190070" y="2402744"/>
            <a:ext cx="339500" cy="338000"/>
          </a:xfrm>
          <a:custGeom>
            <a:avLst/>
            <a:gdLst/>
            <a:ahLst/>
            <a:cxnLst/>
            <a:rect l="l" t="t" r="r" b="b"/>
            <a:pathLst>
              <a:path w="13580" h="13520" extrusionOk="0">
                <a:moveTo>
                  <a:pt x="9366" y="1311"/>
                </a:moveTo>
                <a:cubicBezTo>
                  <a:pt x="9368" y="1316"/>
                  <a:pt x="9371" y="1319"/>
                  <a:pt x="9375" y="1323"/>
                </a:cubicBezTo>
                <a:lnTo>
                  <a:pt x="9375" y="1324"/>
                </a:lnTo>
                <a:lnTo>
                  <a:pt x="9809" y="1760"/>
                </a:lnTo>
                <a:lnTo>
                  <a:pt x="12238" y="4186"/>
                </a:lnTo>
                <a:cubicBezTo>
                  <a:pt x="12044" y="4307"/>
                  <a:pt x="11839" y="4410"/>
                  <a:pt x="11628" y="4494"/>
                </a:cubicBezTo>
                <a:lnTo>
                  <a:pt x="9056" y="1923"/>
                </a:lnTo>
                <a:cubicBezTo>
                  <a:pt x="9141" y="1710"/>
                  <a:pt x="9245" y="1506"/>
                  <a:pt x="9366" y="1311"/>
                </a:cubicBezTo>
                <a:close/>
                <a:moveTo>
                  <a:pt x="8866" y="2599"/>
                </a:moveTo>
                <a:lnTo>
                  <a:pt x="10949" y="4683"/>
                </a:lnTo>
                <a:cubicBezTo>
                  <a:pt x="10940" y="4684"/>
                  <a:pt x="10931" y="4686"/>
                  <a:pt x="10921" y="4687"/>
                </a:cubicBezTo>
                <a:cubicBezTo>
                  <a:pt x="10780" y="4709"/>
                  <a:pt x="10643" y="4719"/>
                  <a:pt x="10510" y="4719"/>
                </a:cubicBezTo>
                <a:cubicBezTo>
                  <a:pt x="10016" y="4719"/>
                  <a:pt x="9584" y="4572"/>
                  <a:pt x="9260" y="4291"/>
                </a:cubicBezTo>
                <a:lnTo>
                  <a:pt x="9260" y="4290"/>
                </a:lnTo>
                <a:cubicBezTo>
                  <a:pt x="8883" y="3856"/>
                  <a:pt x="8760" y="3247"/>
                  <a:pt x="8866" y="2599"/>
                </a:cubicBezTo>
                <a:close/>
                <a:moveTo>
                  <a:pt x="7544" y="4191"/>
                </a:moveTo>
                <a:cubicBezTo>
                  <a:pt x="8013" y="4191"/>
                  <a:pt x="8436" y="4338"/>
                  <a:pt x="8745" y="4647"/>
                </a:cubicBezTo>
                <a:cubicBezTo>
                  <a:pt x="8771" y="4673"/>
                  <a:pt x="8800" y="4700"/>
                  <a:pt x="8829" y="4725"/>
                </a:cubicBezTo>
                <a:cubicBezTo>
                  <a:pt x="8853" y="4753"/>
                  <a:pt x="8878" y="4780"/>
                  <a:pt x="8904" y="4806"/>
                </a:cubicBezTo>
                <a:cubicBezTo>
                  <a:pt x="9232" y="5133"/>
                  <a:pt x="9387" y="5606"/>
                  <a:pt x="9353" y="6150"/>
                </a:cubicBezTo>
                <a:lnTo>
                  <a:pt x="7398" y="4195"/>
                </a:lnTo>
                <a:cubicBezTo>
                  <a:pt x="7447" y="4192"/>
                  <a:pt x="7496" y="4191"/>
                  <a:pt x="7544" y="4191"/>
                </a:cubicBezTo>
                <a:close/>
                <a:moveTo>
                  <a:pt x="6681" y="4344"/>
                </a:moveTo>
                <a:lnTo>
                  <a:pt x="9073" y="6735"/>
                </a:lnTo>
                <a:cubicBezTo>
                  <a:pt x="9114" y="6777"/>
                  <a:pt x="9166" y="6806"/>
                  <a:pt x="9223" y="6818"/>
                </a:cubicBezTo>
                <a:cubicBezTo>
                  <a:pt x="9077" y="7276"/>
                  <a:pt x="8816" y="7722"/>
                  <a:pt x="8462" y="8117"/>
                </a:cubicBezTo>
                <a:lnTo>
                  <a:pt x="8461" y="8117"/>
                </a:lnTo>
                <a:lnTo>
                  <a:pt x="5435" y="5089"/>
                </a:lnTo>
                <a:cubicBezTo>
                  <a:pt x="5823" y="4742"/>
                  <a:pt x="6253" y="4491"/>
                  <a:pt x="6681" y="4344"/>
                </a:cubicBezTo>
                <a:close/>
                <a:moveTo>
                  <a:pt x="5009" y="5532"/>
                </a:moveTo>
                <a:lnTo>
                  <a:pt x="8019" y="8541"/>
                </a:lnTo>
                <a:cubicBezTo>
                  <a:pt x="7604" y="8884"/>
                  <a:pt x="7148" y="9119"/>
                  <a:pt x="6702" y="9240"/>
                </a:cubicBezTo>
                <a:cubicBezTo>
                  <a:pt x="6689" y="9210"/>
                  <a:pt x="6669" y="9184"/>
                  <a:pt x="6647" y="9161"/>
                </a:cubicBezTo>
                <a:lnTo>
                  <a:pt x="6647" y="9160"/>
                </a:lnTo>
                <a:lnTo>
                  <a:pt x="4319" y="6832"/>
                </a:lnTo>
                <a:cubicBezTo>
                  <a:pt x="4443" y="6378"/>
                  <a:pt x="4680" y="5933"/>
                  <a:pt x="5009" y="5532"/>
                </a:cubicBezTo>
                <a:close/>
                <a:moveTo>
                  <a:pt x="4223" y="7602"/>
                </a:moveTo>
                <a:lnTo>
                  <a:pt x="5951" y="9330"/>
                </a:lnTo>
                <a:cubicBezTo>
                  <a:pt x="5516" y="9314"/>
                  <a:pt x="5124" y="9165"/>
                  <a:pt x="4834" y="8876"/>
                </a:cubicBezTo>
                <a:cubicBezTo>
                  <a:pt x="4807" y="8849"/>
                  <a:pt x="4780" y="8824"/>
                  <a:pt x="4752" y="8799"/>
                </a:cubicBezTo>
                <a:cubicBezTo>
                  <a:pt x="4727" y="8770"/>
                  <a:pt x="4701" y="8743"/>
                  <a:pt x="4675" y="8717"/>
                </a:cubicBezTo>
                <a:cubicBezTo>
                  <a:pt x="4393" y="8435"/>
                  <a:pt x="4239" y="8049"/>
                  <a:pt x="4223" y="7602"/>
                </a:cubicBezTo>
                <a:close/>
                <a:moveTo>
                  <a:pt x="3064" y="8801"/>
                </a:moveTo>
                <a:cubicBezTo>
                  <a:pt x="3545" y="8801"/>
                  <a:pt x="3984" y="8941"/>
                  <a:pt x="4319" y="9232"/>
                </a:cubicBezTo>
                <a:cubicBezTo>
                  <a:pt x="4701" y="9673"/>
                  <a:pt x="4823" y="10295"/>
                  <a:pt x="4706" y="10956"/>
                </a:cubicBezTo>
                <a:lnTo>
                  <a:pt x="2595" y="8843"/>
                </a:lnTo>
                <a:cubicBezTo>
                  <a:pt x="2754" y="8815"/>
                  <a:pt x="2911" y="8801"/>
                  <a:pt x="3064" y="8801"/>
                </a:cubicBezTo>
                <a:close/>
                <a:moveTo>
                  <a:pt x="1924" y="9039"/>
                </a:moveTo>
                <a:lnTo>
                  <a:pt x="4512" y="11626"/>
                </a:lnTo>
                <a:cubicBezTo>
                  <a:pt x="4407" y="11880"/>
                  <a:pt x="4277" y="12123"/>
                  <a:pt x="4123" y="12350"/>
                </a:cubicBezTo>
                <a:lnTo>
                  <a:pt x="1200" y="9427"/>
                </a:lnTo>
                <a:cubicBezTo>
                  <a:pt x="1427" y="9273"/>
                  <a:pt x="1670" y="9142"/>
                  <a:pt x="1924" y="9039"/>
                </a:cubicBezTo>
                <a:close/>
                <a:moveTo>
                  <a:pt x="9776" y="0"/>
                </a:moveTo>
                <a:cubicBezTo>
                  <a:pt x="9697" y="0"/>
                  <a:pt x="9619" y="30"/>
                  <a:pt x="9559" y="91"/>
                </a:cubicBezTo>
                <a:cubicBezTo>
                  <a:pt x="8484" y="1164"/>
                  <a:pt x="8036" y="2573"/>
                  <a:pt x="8298" y="3694"/>
                </a:cubicBezTo>
                <a:cubicBezTo>
                  <a:pt x="8061" y="3622"/>
                  <a:pt x="7808" y="3586"/>
                  <a:pt x="7546" y="3586"/>
                </a:cubicBezTo>
                <a:cubicBezTo>
                  <a:pt x="6645" y="3586"/>
                  <a:pt x="5640" y="4008"/>
                  <a:pt x="4838" y="4810"/>
                </a:cubicBezTo>
                <a:cubicBezTo>
                  <a:pt x="4237" y="5412"/>
                  <a:pt x="3849" y="6129"/>
                  <a:pt x="3692" y="6830"/>
                </a:cubicBezTo>
                <a:cubicBezTo>
                  <a:pt x="3684" y="6853"/>
                  <a:pt x="3680" y="6877"/>
                  <a:pt x="3678" y="6901"/>
                </a:cubicBezTo>
                <a:cubicBezTo>
                  <a:pt x="3582" y="7381"/>
                  <a:pt x="3593" y="7851"/>
                  <a:pt x="3721" y="8271"/>
                </a:cubicBezTo>
                <a:cubicBezTo>
                  <a:pt x="3512" y="8222"/>
                  <a:pt x="3292" y="8198"/>
                  <a:pt x="3067" y="8198"/>
                </a:cubicBezTo>
                <a:cubicBezTo>
                  <a:pt x="2087" y="8198"/>
                  <a:pt x="991" y="8658"/>
                  <a:pt x="118" y="9531"/>
                </a:cubicBezTo>
                <a:cubicBezTo>
                  <a:pt x="0" y="9651"/>
                  <a:pt x="0" y="9843"/>
                  <a:pt x="120" y="9963"/>
                </a:cubicBezTo>
                <a:cubicBezTo>
                  <a:pt x="179" y="10022"/>
                  <a:pt x="258" y="10052"/>
                  <a:pt x="336" y="10052"/>
                </a:cubicBezTo>
                <a:cubicBezTo>
                  <a:pt x="414" y="10052"/>
                  <a:pt x="491" y="10023"/>
                  <a:pt x="551" y="9964"/>
                </a:cubicBezTo>
                <a:cubicBezTo>
                  <a:pt x="605" y="9911"/>
                  <a:pt x="659" y="9859"/>
                  <a:pt x="715" y="9809"/>
                </a:cubicBezTo>
                <a:lnTo>
                  <a:pt x="3742" y="12836"/>
                </a:lnTo>
                <a:cubicBezTo>
                  <a:pt x="3692" y="12892"/>
                  <a:pt x="3642" y="12947"/>
                  <a:pt x="3586" y="13001"/>
                </a:cubicBezTo>
                <a:cubicBezTo>
                  <a:pt x="3472" y="13120"/>
                  <a:pt x="3473" y="13311"/>
                  <a:pt x="3591" y="13430"/>
                </a:cubicBezTo>
                <a:cubicBezTo>
                  <a:pt x="3651" y="13489"/>
                  <a:pt x="3729" y="13519"/>
                  <a:pt x="3808" y="13519"/>
                </a:cubicBezTo>
                <a:cubicBezTo>
                  <a:pt x="3884" y="13519"/>
                  <a:pt x="3961" y="13491"/>
                  <a:pt x="4020" y="13434"/>
                </a:cubicBezTo>
                <a:cubicBezTo>
                  <a:pt x="5094" y="12359"/>
                  <a:pt x="5543" y="10950"/>
                  <a:pt x="5281" y="9830"/>
                </a:cubicBezTo>
                <a:lnTo>
                  <a:pt x="5281" y="9830"/>
                </a:lnTo>
                <a:cubicBezTo>
                  <a:pt x="5517" y="9901"/>
                  <a:pt x="5769" y="9937"/>
                  <a:pt x="6031" y="9937"/>
                </a:cubicBezTo>
                <a:cubicBezTo>
                  <a:pt x="6905" y="9937"/>
                  <a:pt x="7878" y="9540"/>
                  <a:pt x="8668" y="8784"/>
                </a:cubicBezTo>
                <a:cubicBezTo>
                  <a:pt x="8673" y="8779"/>
                  <a:pt x="8677" y="8776"/>
                  <a:pt x="8682" y="8771"/>
                </a:cubicBezTo>
                <a:cubicBezTo>
                  <a:pt x="8686" y="8768"/>
                  <a:pt x="8687" y="8764"/>
                  <a:pt x="8690" y="8762"/>
                </a:cubicBezTo>
                <a:cubicBezTo>
                  <a:pt x="8707" y="8745"/>
                  <a:pt x="8724" y="8730"/>
                  <a:pt x="8740" y="8714"/>
                </a:cubicBezTo>
                <a:cubicBezTo>
                  <a:pt x="9387" y="8066"/>
                  <a:pt x="9810" y="7268"/>
                  <a:pt x="9933" y="6466"/>
                </a:cubicBezTo>
                <a:cubicBezTo>
                  <a:pt x="10000" y="6033"/>
                  <a:pt x="9974" y="5625"/>
                  <a:pt x="9863" y="5260"/>
                </a:cubicBezTo>
                <a:lnTo>
                  <a:pt x="9863" y="5260"/>
                </a:lnTo>
                <a:cubicBezTo>
                  <a:pt x="10068" y="5308"/>
                  <a:pt x="10284" y="5332"/>
                  <a:pt x="10509" y="5332"/>
                </a:cubicBezTo>
                <a:cubicBezTo>
                  <a:pt x="10673" y="5332"/>
                  <a:pt x="10841" y="5319"/>
                  <a:pt x="11013" y="5293"/>
                </a:cubicBezTo>
                <a:cubicBezTo>
                  <a:pt x="11886" y="5160"/>
                  <a:pt x="12755" y="4698"/>
                  <a:pt x="13460" y="3992"/>
                </a:cubicBezTo>
                <a:cubicBezTo>
                  <a:pt x="13579" y="3872"/>
                  <a:pt x="13579" y="3679"/>
                  <a:pt x="13460" y="3560"/>
                </a:cubicBezTo>
                <a:lnTo>
                  <a:pt x="13461" y="3560"/>
                </a:lnTo>
                <a:cubicBezTo>
                  <a:pt x="13401" y="3500"/>
                  <a:pt x="13323" y="3470"/>
                  <a:pt x="13244" y="3470"/>
                </a:cubicBezTo>
                <a:cubicBezTo>
                  <a:pt x="13166" y="3470"/>
                  <a:pt x="13087" y="3500"/>
                  <a:pt x="13028" y="3560"/>
                </a:cubicBezTo>
                <a:cubicBezTo>
                  <a:pt x="12934" y="3653"/>
                  <a:pt x="12838" y="3740"/>
                  <a:pt x="12739" y="3823"/>
                </a:cubicBezTo>
                <a:lnTo>
                  <a:pt x="10243" y="1326"/>
                </a:lnTo>
                <a:lnTo>
                  <a:pt x="9808" y="891"/>
                </a:lnTo>
                <a:cubicBezTo>
                  <a:pt x="9782" y="864"/>
                  <a:pt x="9750" y="842"/>
                  <a:pt x="9715" y="828"/>
                </a:cubicBezTo>
                <a:cubicBezTo>
                  <a:pt x="9801" y="724"/>
                  <a:pt x="9893" y="622"/>
                  <a:pt x="9992" y="523"/>
                </a:cubicBezTo>
                <a:cubicBezTo>
                  <a:pt x="10112" y="403"/>
                  <a:pt x="10112" y="209"/>
                  <a:pt x="9992" y="90"/>
                </a:cubicBezTo>
                <a:cubicBezTo>
                  <a:pt x="9932" y="30"/>
                  <a:pt x="9854" y="0"/>
                  <a:pt x="977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42"/>
          <p:cNvSpPr/>
          <p:nvPr/>
        </p:nvSpPr>
        <p:spPr>
          <a:xfrm>
            <a:off x="6625270" y="2463444"/>
            <a:ext cx="317950" cy="287675"/>
          </a:xfrm>
          <a:custGeom>
            <a:avLst/>
            <a:gdLst/>
            <a:ahLst/>
            <a:cxnLst/>
            <a:rect l="l" t="t" r="r" b="b"/>
            <a:pathLst>
              <a:path w="12718" h="11507" extrusionOk="0">
                <a:moveTo>
                  <a:pt x="6279" y="3166"/>
                </a:moveTo>
                <a:cubicBezTo>
                  <a:pt x="6426" y="3361"/>
                  <a:pt x="6574" y="3568"/>
                  <a:pt x="6725" y="3786"/>
                </a:cubicBezTo>
                <a:cubicBezTo>
                  <a:pt x="6613" y="3783"/>
                  <a:pt x="6502" y="3781"/>
                  <a:pt x="6390" y="3778"/>
                </a:cubicBezTo>
                <a:cubicBezTo>
                  <a:pt x="6274" y="3776"/>
                  <a:pt x="6159" y="3776"/>
                  <a:pt x="6045" y="3776"/>
                </a:cubicBezTo>
                <a:lnTo>
                  <a:pt x="5894" y="3776"/>
                </a:lnTo>
                <a:cubicBezTo>
                  <a:pt x="6022" y="3563"/>
                  <a:pt x="6151" y="3360"/>
                  <a:pt x="6279" y="3166"/>
                </a:cubicBezTo>
                <a:close/>
                <a:moveTo>
                  <a:pt x="3560" y="782"/>
                </a:moveTo>
                <a:cubicBezTo>
                  <a:pt x="3564" y="782"/>
                  <a:pt x="3568" y="782"/>
                  <a:pt x="3572" y="782"/>
                </a:cubicBezTo>
                <a:cubicBezTo>
                  <a:pt x="4034" y="782"/>
                  <a:pt x="4900" y="1455"/>
                  <a:pt x="5883" y="2660"/>
                </a:cubicBezTo>
                <a:cubicBezTo>
                  <a:pt x="5637" y="3023"/>
                  <a:pt x="5399" y="3406"/>
                  <a:pt x="5174" y="3793"/>
                </a:cubicBezTo>
                <a:cubicBezTo>
                  <a:pt x="4748" y="3812"/>
                  <a:pt x="4323" y="3842"/>
                  <a:pt x="3912" y="3885"/>
                </a:cubicBezTo>
                <a:cubicBezTo>
                  <a:pt x="3729" y="3429"/>
                  <a:pt x="3581" y="2993"/>
                  <a:pt x="3473" y="2590"/>
                </a:cubicBezTo>
                <a:cubicBezTo>
                  <a:pt x="3146" y="1367"/>
                  <a:pt x="3307" y="894"/>
                  <a:pt x="3455" y="808"/>
                </a:cubicBezTo>
                <a:cubicBezTo>
                  <a:pt x="3487" y="791"/>
                  <a:pt x="3523" y="782"/>
                  <a:pt x="3560" y="782"/>
                </a:cubicBezTo>
                <a:close/>
                <a:moveTo>
                  <a:pt x="8856" y="614"/>
                </a:moveTo>
                <a:cubicBezTo>
                  <a:pt x="8886" y="614"/>
                  <a:pt x="8916" y="621"/>
                  <a:pt x="8944" y="634"/>
                </a:cubicBezTo>
                <a:cubicBezTo>
                  <a:pt x="9096" y="711"/>
                  <a:pt x="9288" y="1172"/>
                  <a:pt x="9038" y="2413"/>
                </a:cubicBezTo>
                <a:cubicBezTo>
                  <a:pt x="8945" y="2878"/>
                  <a:pt x="8803" y="3390"/>
                  <a:pt x="8618" y="3928"/>
                </a:cubicBezTo>
                <a:cubicBezTo>
                  <a:pt x="8252" y="3883"/>
                  <a:pt x="7873" y="3847"/>
                  <a:pt x="7483" y="3822"/>
                </a:cubicBezTo>
                <a:cubicBezTo>
                  <a:pt x="7215" y="3415"/>
                  <a:pt x="6930" y="3015"/>
                  <a:pt x="6639" y="2637"/>
                </a:cubicBezTo>
                <a:cubicBezTo>
                  <a:pt x="7561" y="1350"/>
                  <a:pt x="8402" y="614"/>
                  <a:pt x="8849" y="614"/>
                </a:cubicBezTo>
                <a:cubicBezTo>
                  <a:pt x="8851" y="614"/>
                  <a:pt x="8853" y="614"/>
                  <a:pt x="8856" y="614"/>
                </a:cubicBezTo>
                <a:close/>
                <a:moveTo>
                  <a:pt x="7892" y="4468"/>
                </a:moveTo>
                <a:cubicBezTo>
                  <a:pt x="8065" y="4483"/>
                  <a:pt x="8235" y="4500"/>
                  <a:pt x="8403" y="4520"/>
                </a:cubicBezTo>
                <a:cubicBezTo>
                  <a:pt x="8341" y="4679"/>
                  <a:pt x="8275" y="4840"/>
                  <a:pt x="8207" y="5004"/>
                </a:cubicBezTo>
                <a:cubicBezTo>
                  <a:pt x="8160" y="4920"/>
                  <a:pt x="8112" y="4837"/>
                  <a:pt x="8064" y="4754"/>
                </a:cubicBezTo>
                <a:cubicBezTo>
                  <a:pt x="8007" y="4659"/>
                  <a:pt x="7950" y="4563"/>
                  <a:pt x="7892" y="4468"/>
                </a:cubicBezTo>
                <a:close/>
                <a:moveTo>
                  <a:pt x="4825" y="4421"/>
                </a:moveTo>
                <a:cubicBezTo>
                  <a:pt x="4745" y="4569"/>
                  <a:pt x="4668" y="4716"/>
                  <a:pt x="4595" y="4863"/>
                </a:cubicBezTo>
                <a:cubicBezTo>
                  <a:pt x="4551" y="4948"/>
                  <a:pt x="4509" y="5035"/>
                  <a:pt x="4466" y="5121"/>
                </a:cubicBezTo>
                <a:cubicBezTo>
                  <a:pt x="4358" y="4901"/>
                  <a:pt x="4256" y="4685"/>
                  <a:pt x="4160" y="4471"/>
                </a:cubicBezTo>
                <a:cubicBezTo>
                  <a:pt x="4372" y="4451"/>
                  <a:pt x="4594" y="4435"/>
                  <a:pt x="4825" y="4421"/>
                </a:cubicBezTo>
                <a:close/>
                <a:moveTo>
                  <a:pt x="6358" y="4761"/>
                </a:moveTo>
                <a:cubicBezTo>
                  <a:pt x="5831" y="4761"/>
                  <a:pt x="5397" y="5173"/>
                  <a:pt x="5367" y="5699"/>
                </a:cubicBezTo>
                <a:cubicBezTo>
                  <a:pt x="5337" y="6224"/>
                  <a:pt x="5723" y="6682"/>
                  <a:pt x="6248" y="6741"/>
                </a:cubicBezTo>
                <a:cubicBezTo>
                  <a:pt x="6284" y="6746"/>
                  <a:pt x="6322" y="6747"/>
                  <a:pt x="6360" y="6748"/>
                </a:cubicBezTo>
                <a:cubicBezTo>
                  <a:pt x="6865" y="6748"/>
                  <a:pt x="7290" y="6368"/>
                  <a:pt x="7346" y="5867"/>
                </a:cubicBezTo>
                <a:cubicBezTo>
                  <a:pt x="7407" y="5321"/>
                  <a:pt x="7015" y="4830"/>
                  <a:pt x="6471" y="4767"/>
                </a:cubicBezTo>
                <a:cubicBezTo>
                  <a:pt x="6434" y="4763"/>
                  <a:pt x="6396" y="4761"/>
                  <a:pt x="6358" y="4761"/>
                </a:cubicBezTo>
                <a:close/>
                <a:moveTo>
                  <a:pt x="3525" y="4545"/>
                </a:moveTo>
                <a:cubicBezTo>
                  <a:pt x="3707" y="4966"/>
                  <a:pt x="3914" y="5397"/>
                  <a:pt x="4138" y="5825"/>
                </a:cubicBezTo>
                <a:cubicBezTo>
                  <a:pt x="3978" y="6187"/>
                  <a:pt x="3828" y="6551"/>
                  <a:pt x="3694" y="6907"/>
                </a:cubicBezTo>
                <a:cubicBezTo>
                  <a:pt x="3130" y="6821"/>
                  <a:pt x="2611" y="6710"/>
                  <a:pt x="2156" y="6576"/>
                </a:cubicBezTo>
                <a:cubicBezTo>
                  <a:pt x="941" y="6221"/>
                  <a:pt x="621" y="5837"/>
                  <a:pt x="624" y="5667"/>
                </a:cubicBezTo>
                <a:cubicBezTo>
                  <a:pt x="629" y="5332"/>
                  <a:pt x="1601" y="4805"/>
                  <a:pt x="3525" y="4545"/>
                </a:cubicBezTo>
                <a:close/>
                <a:moveTo>
                  <a:pt x="9024" y="4602"/>
                </a:moveTo>
                <a:cubicBezTo>
                  <a:pt x="9588" y="4689"/>
                  <a:pt x="10107" y="4800"/>
                  <a:pt x="10562" y="4933"/>
                </a:cubicBezTo>
                <a:cubicBezTo>
                  <a:pt x="11777" y="5289"/>
                  <a:pt x="12097" y="5673"/>
                  <a:pt x="12095" y="5843"/>
                </a:cubicBezTo>
                <a:cubicBezTo>
                  <a:pt x="12089" y="6178"/>
                  <a:pt x="11118" y="6705"/>
                  <a:pt x="9193" y="6966"/>
                </a:cubicBezTo>
                <a:cubicBezTo>
                  <a:pt x="9011" y="6544"/>
                  <a:pt x="8804" y="6114"/>
                  <a:pt x="8580" y="5684"/>
                </a:cubicBezTo>
                <a:cubicBezTo>
                  <a:pt x="8741" y="5322"/>
                  <a:pt x="8890" y="4960"/>
                  <a:pt x="9024" y="4602"/>
                </a:cubicBezTo>
                <a:close/>
                <a:moveTo>
                  <a:pt x="4511" y="6506"/>
                </a:moveTo>
                <a:cubicBezTo>
                  <a:pt x="4558" y="6589"/>
                  <a:pt x="4606" y="6673"/>
                  <a:pt x="4654" y="6755"/>
                </a:cubicBezTo>
                <a:cubicBezTo>
                  <a:pt x="4711" y="6850"/>
                  <a:pt x="4767" y="6945"/>
                  <a:pt x="4826" y="7041"/>
                </a:cubicBezTo>
                <a:cubicBezTo>
                  <a:pt x="4653" y="7027"/>
                  <a:pt x="4483" y="7009"/>
                  <a:pt x="4315" y="6990"/>
                </a:cubicBezTo>
                <a:cubicBezTo>
                  <a:pt x="4377" y="6830"/>
                  <a:pt x="4442" y="6669"/>
                  <a:pt x="4511" y="6506"/>
                </a:cubicBezTo>
                <a:close/>
                <a:moveTo>
                  <a:pt x="8251" y="6389"/>
                </a:moveTo>
                <a:cubicBezTo>
                  <a:pt x="8360" y="6607"/>
                  <a:pt x="8462" y="6824"/>
                  <a:pt x="8558" y="7038"/>
                </a:cubicBezTo>
                <a:cubicBezTo>
                  <a:pt x="8345" y="7058"/>
                  <a:pt x="8125" y="7075"/>
                  <a:pt x="7893" y="7087"/>
                </a:cubicBezTo>
                <a:cubicBezTo>
                  <a:pt x="7973" y="6940"/>
                  <a:pt x="8050" y="6793"/>
                  <a:pt x="8123" y="6646"/>
                </a:cubicBezTo>
                <a:cubicBezTo>
                  <a:pt x="8167" y="6560"/>
                  <a:pt x="8210" y="6475"/>
                  <a:pt x="8251" y="6389"/>
                </a:cubicBezTo>
                <a:close/>
                <a:moveTo>
                  <a:pt x="6045" y="4388"/>
                </a:moveTo>
                <a:cubicBezTo>
                  <a:pt x="6156" y="4388"/>
                  <a:pt x="6267" y="4389"/>
                  <a:pt x="6380" y="4390"/>
                </a:cubicBezTo>
                <a:cubicBezTo>
                  <a:pt x="6636" y="4394"/>
                  <a:pt x="6889" y="4404"/>
                  <a:pt x="7139" y="4416"/>
                </a:cubicBezTo>
                <a:cubicBezTo>
                  <a:pt x="7272" y="4624"/>
                  <a:pt x="7404" y="4839"/>
                  <a:pt x="7535" y="5063"/>
                </a:cubicBezTo>
                <a:cubicBezTo>
                  <a:pt x="7661" y="5278"/>
                  <a:pt x="7782" y="5492"/>
                  <a:pt x="7897" y="5706"/>
                </a:cubicBezTo>
                <a:cubicBezTo>
                  <a:pt x="7796" y="5927"/>
                  <a:pt x="7689" y="6147"/>
                  <a:pt x="7576" y="6369"/>
                </a:cubicBezTo>
                <a:cubicBezTo>
                  <a:pt x="7446" y="6627"/>
                  <a:pt x="7314" y="6875"/>
                  <a:pt x="7182" y="7115"/>
                </a:cubicBezTo>
                <a:cubicBezTo>
                  <a:pt x="7016" y="7118"/>
                  <a:pt x="6848" y="7121"/>
                  <a:pt x="6673" y="7121"/>
                </a:cubicBezTo>
                <a:cubicBezTo>
                  <a:pt x="6562" y="7121"/>
                  <a:pt x="6451" y="7120"/>
                  <a:pt x="6338" y="7118"/>
                </a:cubicBezTo>
                <a:cubicBezTo>
                  <a:pt x="6082" y="7114"/>
                  <a:pt x="5828" y="7106"/>
                  <a:pt x="5579" y="7093"/>
                </a:cubicBezTo>
                <a:cubicBezTo>
                  <a:pt x="5446" y="6885"/>
                  <a:pt x="5314" y="6669"/>
                  <a:pt x="5183" y="6445"/>
                </a:cubicBezTo>
                <a:cubicBezTo>
                  <a:pt x="5057" y="6231"/>
                  <a:pt x="4936" y="6016"/>
                  <a:pt x="4820" y="5804"/>
                </a:cubicBezTo>
                <a:cubicBezTo>
                  <a:pt x="4922" y="5583"/>
                  <a:pt x="5029" y="5361"/>
                  <a:pt x="5142" y="5139"/>
                </a:cubicBezTo>
                <a:cubicBezTo>
                  <a:pt x="5272" y="4882"/>
                  <a:pt x="5403" y="4633"/>
                  <a:pt x="5536" y="4394"/>
                </a:cubicBezTo>
                <a:cubicBezTo>
                  <a:pt x="5702" y="4390"/>
                  <a:pt x="5871" y="4388"/>
                  <a:pt x="6045" y="4388"/>
                </a:cubicBezTo>
                <a:close/>
                <a:moveTo>
                  <a:pt x="5995" y="7723"/>
                </a:moveTo>
                <a:lnTo>
                  <a:pt x="5995" y="7723"/>
                </a:lnTo>
                <a:cubicBezTo>
                  <a:pt x="6105" y="7727"/>
                  <a:pt x="6217" y="7729"/>
                  <a:pt x="6329" y="7731"/>
                </a:cubicBezTo>
                <a:cubicBezTo>
                  <a:pt x="6444" y="7732"/>
                  <a:pt x="6559" y="7733"/>
                  <a:pt x="6674" y="7733"/>
                </a:cubicBezTo>
                <a:lnTo>
                  <a:pt x="6673" y="7732"/>
                </a:lnTo>
                <a:lnTo>
                  <a:pt x="6825" y="7732"/>
                </a:lnTo>
                <a:cubicBezTo>
                  <a:pt x="6696" y="7946"/>
                  <a:pt x="6567" y="8149"/>
                  <a:pt x="6440" y="8344"/>
                </a:cubicBezTo>
                <a:cubicBezTo>
                  <a:pt x="6292" y="8147"/>
                  <a:pt x="6144" y="7940"/>
                  <a:pt x="5995" y="7723"/>
                </a:cubicBezTo>
                <a:close/>
                <a:moveTo>
                  <a:pt x="8806" y="7624"/>
                </a:moveTo>
                <a:cubicBezTo>
                  <a:pt x="8989" y="8082"/>
                  <a:pt x="9137" y="8517"/>
                  <a:pt x="9245" y="8921"/>
                </a:cubicBezTo>
                <a:cubicBezTo>
                  <a:pt x="9572" y="10144"/>
                  <a:pt x="9411" y="10616"/>
                  <a:pt x="9264" y="10702"/>
                </a:cubicBezTo>
                <a:cubicBezTo>
                  <a:pt x="9230" y="10720"/>
                  <a:pt x="9191" y="10729"/>
                  <a:pt x="9153" y="10729"/>
                </a:cubicBezTo>
                <a:cubicBezTo>
                  <a:pt x="9151" y="10729"/>
                  <a:pt x="9149" y="10729"/>
                  <a:pt x="9146" y="10729"/>
                </a:cubicBezTo>
                <a:cubicBezTo>
                  <a:pt x="8684" y="10729"/>
                  <a:pt x="7818" y="10055"/>
                  <a:pt x="6835" y="8851"/>
                </a:cubicBezTo>
                <a:cubicBezTo>
                  <a:pt x="7081" y="8487"/>
                  <a:pt x="7318" y="8105"/>
                  <a:pt x="7543" y="7716"/>
                </a:cubicBezTo>
                <a:cubicBezTo>
                  <a:pt x="7969" y="7699"/>
                  <a:pt x="8395" y="7668"/>
                  <a:pt x="8806" y="7624"/>
                </a:cubicBezTo>
                <a:close/>
                <a:moveTo>
                  <a:pt x="4099" y="7582"/>
                </a:moveTo>
                <a:cubicBezTo>
                  <a:pt x="4466" y="7627"/>
                  <a:pt x="4845" y="7662"/>
                  <a:pt x="5235" y="7687"/>
                </a:cubicBezTo>
                <a:cubicBezTo>
                  <a:pt x="5503" y="8093"/>
                  <a:pt x="5788" y="8494"/>
                  <a:pt x="6079" y="8871"/>
                </a:cubicBezTo>
                <a:lnTo>
                  <a:pt x="6077" y="8871"/>
                </a:lnTo>
                <a:cubicBezTo>
                  <a:pt x="5156" y="10160"/>
                  <a:pt x="4314" y="10895"/>
                  <a:pt x="3869" y="10895"/>
                </a:cubicBezTo>
                <a:cubicBezTo>
                  <a:pt x="3867" y="10895"/>
                  <a:pt x="3865" y="10896"/>
                  <a:pt x="3862" y="10896"/>
                </a:cubicBezTo>
                <a:cubicBezTo>
                  <a:pt x="3831" y="10896"/>
                  <a:pt x="3801" y="10889"/>
                  <a:pt x="3773" y="10876"/>
                </a:cubicBezTo>
                <a:cubicBezTo>
                  <a:pt x="3621" y="10799"/>
                  <a:pt x="3429" y="10338"/>
                  <a:pt x="3679" y="9097"/>
                </a:cubicBezTo>
                <a:cubicBezTo>
                  <a:pt x="3772" y="8631"/>
                  <a:pt x="3914" y="8120"/>
                  <a:pt x="4099" y="7582"/>
                </a:cubicBezTo>
                <a:close/>
                <a:moveTo>
                  <a:pt x="8849" y="0"/>
                </a:moveTo>
                <a:cubicBezTo>
                  <a:pt x="8106" y="0"/>
                  <a:pt x="7148" y="911"/>
                  <a:pt x="6244" y="2144"/>
                </a:cubicBezTo>
                <a:cubicBezTo>
                  <a:pt x="5292" y="1004"/>
                  <a:pt x="4305" y="168"/>
                  <a:pt x="3572" y="168"/>
                </a:cubicBezTo>
                <a:cubicBezTo>
                  <a:pt x="3568" y="168"/>
                  <a:pt x="3563" y="168"/>
                  <a:pt x="3559" y="168"/>
                </a:cubicBezTo>
                <a:cubicBezTo>
                  <a:pt x="3414" y="168"/>
                  <a:pt x="3272" y="207"/>
                  <a:pt x="3145" y="280"/>
                </a:cubicBezTo>
                <a:cubicBezTo>
                  <a:pt x="2406" y="713"/>
                  <a:pt x="2605" y="2212"/>
                  <a:pt x="3286" y="3963"/>
                </a:cubicBezTo>
                <a:cubicBezTo>
                  <a:pt x="1460" y="4229"/>
                  <a:pt x="24" y="4782"/>
                  <a:pt x="11" y="5656"/>
                </a:cubicBezTo>
                <a:cubicBezTo>
                  <a:pt x="1" y="6270"/>
                  <a:pt x="665" y="6777"/>
                  <a:pt x="1982" y="7162"/>
                </a:cubicBezTo>
                <a:cubicBezTo>
                  <a:pt x="2432" y="7294"/>
                  <a:pt x="2937" y="7406"/>
                  <a:pt x="3483" y="7493"/>
                </a:cubicBezTo>
                <a:cubicBezTo>
                  <a:pt x="2848" y="9389"/>
                  <a:pt x="2698" y="11017"/>
                  <a:pt x="3498" y="11421"/>
                </a:cubicBezTo>
                <a:cubicBezTo>
                  <a:pt x="3611" y="11478"/>
                  <a:pt x="3736" y="11507"/>
                  <a:pt x="3862" y="11507"/>
                </a:cubicBezTo>
                <a:cubicBezTo>
                  <a:pt x="3865" y="11507"/>
                  <a:pt x="3867" y="11507"/>
                  <a:pt x="3869" y="11507"/>
                </a:cubicBezTo>
                <a:cubicBezTo>
                  <a:pt x="4612" y="11507"/>
                  <a:pt x="5571" y="10598"/>
                  <a:pt x="6474" y="9364"/>
                </a:cubicBezTo>
                <a:cubicBezTo>
                  <a:pt x="7427" y="10505"/>
                  <a:pt x="8414" y="11340"/>
                  <a:pt x="9146" y="11340"/>
                </a:cubicBezTo>
                <a:cubicBezTo>
                  <a:pt x="9151" y="11340"/>
                  <a:pt x="9155" y="11340"/>
                  <a:pt x="9159" y="11340"/>
                </a:cubicBezTo>
                <a:cubicBezTo>
                  <a:pt x="9305" y="11340"/>
                  <a:pt x="9448" y="11301"/>
                  <a:pt x="9574" y="11229"/>
                </a:cubicBezTo>
                <a:cubicBezTo>
                  <a:pt x="10313" y="10795"/>
                  <a:pt x="10114" y="9297"/>
                  <a:pt x="9433" y="7545"/>
                </a:cubicBezTo>
                <a:lnTo>
                  <a:pt x="9434" y="7545"/>
                </a:lnTo>
                <a:cubicBezTo>
                  <a:pt x="11258" y="7279"/>
                  <a:pt x="12694" y="6728"/>
                  <a:pt x="12708" y="5852"/>
                </a:cubicBezTo>
                <a:cubicBezTo>
                  <a:pt x="12717" y="5238"/>
                  <a:pt x="12054" y="4731"/>
                  <a:pt x="10737" y="4345"/>
                </a:cubicBezTo>
                <a:cubicBezTo>
                  <a:pt x="10288" y="4214"/>
                  <a:pt x="9782" y="4102"/>
                  <a:pt x="9236" y="4015"/>
                </a:cubicBezTo>
                <a:cubicBezTo>
                  <a:pt x="9872" y="2119"/>
                  <a:pt x="10020" y="491"/>
                  <a:pt x="9221" y="86"/>
                </a:cubicBezTo>
                <a:cubicBezTo>
                  <a:pt x="9105" y="29"/>
                  <a:pt x="8977" y="0"/>
                  <a:pt x="88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/>
              </a:solidFill>
            </a:endParaRPr>
          </a:p>
        </p:txBody>
      </p:sp>
      <p:sp>
        <p:nvSpPr>
          <p:cNvPr id="19" name="Google Shape;322;p42">
            <a:extLst>
              <a:ext uri="{FF2B5EF4-FFF2-40B4-BE49-F238E27FC236}">
                <a16:creationId xmlns:a16="http://schemas.microsoft.com/office/drawing/2014/main" id="{899E07D2-5616-4328-B55E-CEFF85DB0F75}"/>
              </a:ext>
            </a:extLst>
          </p:cNvPr>
          <p:cNvSpPr txBox="1">
            <a:spLocks/>
          </p:cNvSpPr>
          <p:nvPr/>
        </p:nvSpPr>
        <p:spPr>
          <a:xfrm>
            <a:off x="6949393" y="2877891"/>
            <a:ext cx="16023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nton"/>
              <a:buNone/>
              <a:defRPr sz="14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r>
              <a:rPr lang="es-CO" dirty="0"/>
              <a:t>Meningitis</a:t>
            </a:r>
          </a:p>
        </p:txBody>
      </p:sp>
      <p:pic>
        <p:nvPicPr>
          <p:cNvPr id="7" name="Imagen 6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C35AFF12-25B8-4FA5-A6A5-1776469BA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270" y="1527943"/>
            <a:ext cx="1468423" cy="1309164"/>
          </a:xfrm>
          <a:prstGeom prst="rect">
            <a:avLst/>
          </a:prstGeom>
        </p:spPr>
      </p:pic>
      <p:pic>
        <p:nvPicPr>
          <p:cNvPr id="9" name="Imagen 8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8D077A64-AB29-4C5D-B368-F9CA8014FC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4066" y="1936392"/>
            <a:ext cx="1534901" cy="740002"/>
          </a:xfrm>
          <a:prstGeom prst="rect">
            <a:avLst/>
          </a:prstGeom>
        </p:spPr>
      </p:pic>
      <p:pic>
        <p:nvPicPr>
          <p:cNvPr id="11" name="Imagen 10" descr="Dibujo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0AC0768F-969B-4CC4-83AB-60BA26EB94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5513" y="1562153"/>
            <a:ext cx="1394554" cy="1240743"/>
          </a:xfrm>
          <a:prstGeom prst="rect">
            <a:avLst/>
          </a:prstGeom>
        </p:spPr>
      </p:pic>
      <p:pic>
        <p:nvPicPr>
          <p:cNvPr id="13" name="Imagen 12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5794A27C-09F4-45E3-953E-4E8806F32F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066" y="1200022"/>
            <a:ext cx="1085298" cy="1566282"/>
          </a:xfrm>
          <a:prstGeom prst="rect">
            <a:avLst/>
          </a:prstGeom>
        </p:spPr>
      </p:pic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1A261403-4CE2-4924-862C-AD11D7DEA68A}"/>
              </a:ext>
            </a:extLst>
          </p:cNvPr>
          <p:cNvCxnSpPr>
            <a:endCxn id="321" idx="1"/>
          </p:cNvCxnSpPr>
          <p:nvPr/>
        </p:nvCxnSpPr>
        <p:spPr>
          <a:xfrm flipV="1">
            <a:off x="4145601" y="3981527"/>
            <a:ext cx="1285905" cy="26128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" grpId="0" build="p"/>
      <p:bldP spid="320" grpId="0"/>
      <p:bldP spid="321" grpId="0" build="p"/>
      <p:bldP spid="322" grpId="0"/>
      <p:bldP spid="324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46"/>
          <p:cNvSpPr/>
          <p:nvPr/>
        </p:nvSpPr>
        <p:spPr>
          <a:xfrm>
            <a:off x="1530021" y="1836200"/>
            <a:ext cx="2025186" cy="2004280"/>
          </a:xfrm>
          <a:prstGeom prst="donut">
            <a:avLst>
              <a:gd name="adj" fmla="val 9319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46"/>
          <p:cNvSpPr txBox="1">
            <a:spLocks noGrp="1"/>
          </p:cNvSpPr>
          <p:nvPr>
            <p:ph type="title"/>
          </p:nvPr>
        </p:nvSpPr>
        <p:spPr>
          <a:xfrm>
            <a:off x="1038845" y="888730"/>
            <a:ext cx="3007536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Secundarias</a:t>
            </a:r>
            <a:endParaRPr dirty="0"/>
          </a:p>
        </p:txBody>
      </p:sp>
      <p:sp>
        <p:nvSpPr>
          <p:cNvPr id="525" name="Google Shape;525;p46"/>
          <p:cNvSpPr/>
          <p:nvPr/>
        </p:nvSpPr>
        <p:spPr>
          <a:xfrm>
            <a:off x="1530020" y="1836200"/>
            <a:ext cx="2025187" cy="2004280"/>
          </a:xfrm>
          <a:prstGeom prst="blockArc">
            <a:avLst>
              <a:gd name="adj1" fmla="val 16146877"/>
              <a:gd name="adj2" fmla="val 3274556"/>
              <a:gd name="adj3" fmla="val 931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6" name="Google Shape;526;p46"/>
          <p:cNvSpPr/>
          <p:nvPr/>
        </p:nvSpPr>
        <p:spPr>
          <a:xfrm>
            <a:off x="5953123" y="1836200"/>
            <a:ext cx="2025188" cy="2004280"/>
          </a:xfrm>
          <a:prstGeom prst="donut">
            <a:avLst>
              <a:gd name="adj" fmla="val 9319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522;p46">
            <a:extLst>
              <a:ext uri="{FF2B5EF4-FFF2-40B4-BE49-F238E27FC236}">
                <a16:creationId xmlns:a16="http://schemas.microsoft.com/office/drawing/2014/main" id="{EAF56576-36A8-4F47-B882-18B06EB33C53}"/>
              </a:ext>
            </a:extLst>
          </p:cNvPr>
          <p:cNvSpPr txBox="1">
            <a:spLocks/>
          </p:cNvSpPr>
          <p:nvPr/>
        </p:nvSpPr>
        <p:spPr>
          <a:xfrm>
            <a:off x="5461951" y="888730"/>
            <a:ext cx="3007536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nton"/>
              <a:buNone/>
              <a:defRPr sz="3600" b="0" i="0" u="none" strike="noStrike" cap="none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r>
              <a:rPr lang="es-CO" dirty="0"/>
              <a:t>Primarias</a:t>
            </a:r>
          </a:p>
        </p:txBody>
      </p:sp>
      <p:pic>
        <p:nvPicPr>
          <p:cNvPr id="3" name="Imagen 2" descr="Un dibujo de una persona con traje y corbata&#10;&#10;Descripción generada automáticamente con confianza media">
            <a:extLst>
              <a:ext uri="{FF2B5EF4-FFF2-40B4-BE49-F238E27FC236}">
                <a16:creationId xmlns:a16="http://schemas.microsoft.com/office/drawing/2014/main" id="{54247E3B-1B00-4D99-BC7B-86733972C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0821" y="2047540"/>
            <a:ext cx="464707" cy="1581600"/>
          </a:xfrm>
          <a:prstGeom prst="rect">
            <a:avLst/>
          </a:prstGeom>
        </p:spPr>
      </p:pic>
      <p:pic>
        <p:nvPicPr>
          <p:cNvPr id="5" name="Imagen 4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FB289A8A-71A8-4BF2-8BA9-86AB00AC85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85447" y="1945207"/>
            <a:ext cx="1960536" cy="1786266"/>
          </a:xfrm>
          <a:prstGeom prst="rect">
            <a:avLst/>
          </a:prstGeom>
        </p:spPr>
      </p:pic>
      <p:sp>
        <p:nvSpPr>
          <p:cNvPr id="50" name="Google Shape;525;p46">
            <a:extLst>
              <a:ext uri="{FF2B5EF4-FFF2-40B4-BE49-F238E27FC236}">
                <a16:creationId xmlns:a16="http://schemas.microsoft.com/office/drawing/2014/main" id="{F2EDD946-4EBE-4320-9104-B06D77FA2CE9}"/>
              </a:ext>
            </a:extLst>
          </p:cNvPr>
          <p:cNvSpPr/>
          <p:nvPr/>
        </p:nvSpPr>
        <p:spPr>
          <a:xfrm>
            <a:off x="5963790" y="1836200"/>
            <a:ext cx="2025187" cy="2004280"/>
          </a:xfrm>
          <a:prstGeom prst="blockArc">
            <a:avLst>
              <a:gd name="adj1" fmla="val 16146877"/>
              <a:gd name="adj2" fmla="val 18805550"/>
              <a:gd name="adj3" fmla="val 964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" grpId="0" animBg="1"/>
      <p:bldP spid="522" grpId="0"/>
      <p:bldP spid="525" grpId="0" animBg="1"/>
      <p:bldP spid="526" grpId="0" animBg="1"/>
      <p:bldP spid="45" grpId="0"/>
      <p:bldP spid="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50"/>
          <p:cNvSpPr txBox="1">
            <a:spLocks noGrp="1"/>
          </p:cNvSpPr>
          <p:nvPr>
            <p:ph type="title"/>
          </p:nvPr>
        </p:nvSpPr>
        <p:spPr>
          <a:xfrm>
            <a:off x="1045671" y="73560"/>
            <a:ext cx="7224951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I</a:t>
            </a:r>
            <a:r>
              <a:rPr lang="en" dirty="0"/>
              <a:t>nmunodeficiencias secundarias</a:t>
            </a:r>
            <a:endParaRPr dirty="0"/>
          </a:p>
        </p:txBody>
      </p:sp>
      <p:sp>
        <p:nvSpPr>
          <p:cNvPr id="617" name="Google Shape;617;p50"/>
          <p:cNvSpPr txBox="1">
            <a:spLocks noGrp="1"/>
          </p:cNvSpPr>
          <p:nvPr>
            <p:ph type="title" idx="4294967295"/>
          </p:nvPr>
        </p:nvSpPr>
        <p:spPr>
          <a:xfrm>
            <a:off x="1201318" y="1064865"/>
            <a:ext cx="589104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2"/>
                </a:solidFill>
              </a:rPr>
              <a:t>VIH</a:t>
            </a:r>
            <a:endParaRPr sz="2400" dirty="0">
              <a:solidFill>
                <a:schemeClr val="dk2"/>
              </a:solidFill>
            </a:endParaRPr>
          </a:p>
        </p:txBody>
      </p:sp>
      <p:grpSp>
        <p:nvGrpSpPr>
          <p:cNvPr id="620" name="Google Shape;620;p50"/>
          <p:cNvGrpSpPr/>
          <p:nvPr/>
        </p:nvGrpSpPr>
        <p:grpSpPr>
          <a:xfrm>
            <a:off x="4413187" y="1875978"/>
            <a:ext cx="342943" cy="334886"/>
            <a:chOff x="4413187" y="1875978"/>
            <a:chExt cx="342943" cy="334886"/>
          </a:xfrm>
        </p:grpSpPr>
        <p:grpSp>
          <p:nvGrpSpPr>
            <p:cNvPr id="621" name="Google Shape;621;p50"/>
            <p:cNvGrpSpPr/>
            <p:nvPr/>
          </p:nvGrpSpPr>
          <p:grpSpPr>
            <a:xfrm>
              <a:off x="4413187" y="1875978"/>
              <a:ext cx="342943" cy="334886"/>
              <a:chOff x="-28463700" y="3914875"/>
              <a:chExt cx="303275" cy="296150"/>
            </a:xfrm>
          </p:grpSpPr>
          <p:sp>
            <p:nvSpPr>
              <p:cNvPr id="622" name="Google Shape;622;p50"/>
              <p:cNvSpPr/>
              <p:nvPr/>
            </p:nvSpPr>
            <p:spPr>
              <a:xfrm>
                <a:off x="-28333725" y="4057375"/>
                <a:ext cx="86650" cy="6465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2586" extrusionOk="0">
                    <a:moveTo>
                      <a:pt x="614" y="0"/>
                    </a:moveTo>
                    <a:cubicBezTo>
                      <a:pt x="287" y="0"/>
                      <a:pt x="0" y="305"/>
                      <a:pt x="0" y="696"/>
                    </a:cubicBezTo>
                    <a:cubicBezTo>
                      <a:pt x="0" y="1326"/>
                      <a:pt x="1008" y="2019"/>
                      <a:pt x="1733" y="2586"/>
                    </a:cubicBezTo>
                    <a:cubicBezTo>
                      <a:pt x="2426" y="2019"/>
                      <a:pt x="3466" y="1326"/>
                      <a:pt x="3466" y="696"/>
                    </a:cubicBezTo>
                    <a:cubicBezTo>
                      <a:pt x="3466" y="349"/>
                      <a:pt x="3214" y="3"/>
                      <a:pt x="2741" y="3"/>
                    </a:cubicBezTo>
                    <a:cubicBezTo>
                      <a:pt x="2237" y="3"/>
                      <a:pt x="2048" y="570"/>
                      <a:pt x="2048" y="570"/>
                    </a:cubicBezTo>
                    <a:cubicBezTo>
                      <a:pt x="2001" y="743"/>
                      <a:pt x="1851" y="830"/>
                      <a:pt x="1701" y="830"/>
                    </a:cubicBezTo>
                    <a:cubicBezTo>
                      <a:pt x="1552" y="830"/>
                      <a:pt x="1402" y="743"/>
                      <a:pt x="1355" y="570"/>
                    </a:cubicBezTo>
                    <a:cubicBezTo>
                      <a:pt x="1355" y="538"/>
                      <a:pt x="1166" y="3"/>
                      <a:pt x="662" y="3"/>
                    </a:cubicBezTo>
                    <a:cubicBezTo>
                      <a:pt x="646" y="1"/>
                      <a:pt x="630" y="0"/>
                      <a:pt x="61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50"/>
              <p:cNvSpPr/>
              <p:nvPr/>
            </p:nvSpPr>
            <p:spPr>
              <a:xfrm>
                <a:off x="-28463700" y="3914875"/>
                <a:ext cx="303275" cy="296150"/>
              </a:xfrm>
              <a:custGeom>
                <a:avLst/>
                <a:gdLst/>
                <a:ahLst/>
                <a:cxnLst/>
                <a:rect l="l" t="t" r="r" b="b"/>
                <a:pathLst>
                  <a:path w="12131" h="11846" extrusionOk="0">
                    <a:moveTo>
                      <a:pt x="3744" y="3555"/>
                    </a:moveTo>
                    <a:cubicBezTo>
                      <a:pt x="3907" y="3555"/>
                      <a:pt x="4040" y="3674"/>
                      <a:pt x="4096" y="3844"/>
                    </a:cubicBezTo>
                    <a:cubicBezTo>
                      <a:pt x="4128" y="4033"/>
                      <a:pt x="3970" y="4190"/>
                      <a:pt x="3813" y="4253"/>
                    </a:cubicBezTo>
                    <a:cubicBezTo>
                      <a:pt x="2931" y="4379"/>
                      <a:pt x="2427" y="5451"/>
                      <a:pt x="2899" y="6333"/>
                    </a:cubicBezTo>
                    <a:cubicBezTo>
                      <a:pt x="2994" y="6490"/>
                      <a:pt x="2931" y="6711"/>
                      <a:pt x="2773" y="6805"/>
                    </a:cubicBezTo>
                    <a:cubicBezTo>
                      <a:pt x="2723" y="6825"/>
                      <a:pt x="2667" y="6836"/>
                      <a:pt x="2611" y="6836"/>
                    </a:cubicBezTo>
                    <a:cubicBezTo>
                      <a:pt x="2489" y="6836"/>
                      <a:pt x="2365" y="6787"/>
                      <a:pt x="2301" y="6679"/>
                    </a:cubicBezTo>
                    <a:cubicBezTo>
                      <a:pt x="1608" y="5419"/>
                      <a:pt x="2364" y="3812"/>
                      <a:pt x="3687" y="3560"/>
                    </a:cubicBezTo>
                    <a:cubicBezTo>
                      <a:pt x="3706" y="3557"/>
                      <a:pt x="3726" y="3555"/>
                      <a:pt x="3744" y="3555"/>
                    </a:cubicBezTo>
                    <a:close/>
                    <a:moveTo>
                      <a:pt x="7940" y="4946"/>
                    </a:moveTo>
                    <a:cubicBezTo>
                      <a:pt x="8728" y="4946"/>
                      <a:pt x="9326" y="5577"/>
                      <a:pt x="9326" y="6364"/>
                    </a:cubicBezTo>
                    <a:cubicBezTo>
                      <a:pt x="9326" y="7341"/>
                      <a:pt x="8381" y="7939"/>
                      <a:pt x="7121" y="9011"/>
                    </a:cubicBezTo>
                    <a:cubicBezTo>
                      <a:pt x="7058" y="9074"/>
                      <a:pt x="6979" y="9105"/>
                      <a:pt x="6900" y="9105"/>
                    </a:cubicBezTo>
                    <a:cubicBezTo>
                      <a:pt x="6822" y="9105"/>
                      <a:pt x="6743" y="9074"/>
                      <a:pt x="6680" y="9011"/>
                    </a:cubicBezTo>
                    <a:cubicBezTo>
                      <a:pt x="5420" y="7971"/>
                      <a:pt x="4474" y="7341"/>
                      <a:pt x="4474" y="6364"/>
                    </a:cubicBezTo>
                    <a:cubicBezTo>
                      <a:pt x="4474" y="5577"/>
                      <a:pt x="5105" y="4946"/>
                      <a:pt x="5861" y="4946"/>
                    </a:cubicBezTo>
                    <a:cubicBezTo>
                      <a:pt x="6365" y="4946"/>
                      <a:pt x="6711" y="5230"/>
                      <a:pt x="6932" y="5451"/>
                    </a:cubicBezTo>
                    <a:cubicBezTo>
                      <a:pt x="7121" y="5198"/>
                      <a:pt x="7467" y="4946"/>
                      <a:pt x="7940" y="4946"/>
                    </a:cubicBezTo>
                    <a:close/>
                    <a:moveTo>
                      <a:pt x="7404" y="0"/>
                    </a:moveTo>
                    <a:cubicBezTo>
                      <a:pt x="6459" y="0"/>
                      <a:pt x="5703" y="788"/>
                      <a:pt x="5703" y="1733"/>
                    </a:cubicBezTo>
                    <a:lnTo>
                      <a:pt x="5703" y="2899"/>
                    </a:lnTo>
                    <a:cubicBezTo>
                      <a:pt x="5136" y="2395"/>
                      <a:pt x="4443" y="2111"/>
                      <a:pt x="3687" y="2111"/>
                    </a:cubicBezTo>
                    <a:cubicBezTo>
                      <a:pt x="1450" y="2111"/>
                      <a:pt x="1" y="4505"/>
                      <a:pt x="977" y="6616"/>
                    </a:cubicBezTo>
                    <a:lnTo>
                      <a:pt x="2899" y="10649"/>
                    </a:lnTo>
                    <a:cubicBezTo>
                      <a:pt x="3246" y="11373"/>
                      <a:pt x="3939" y="11846"/>
                      <a:pt x="4727" y="11846"/>
                    </a:cubicBezTo>
                    <a:cubicBezTo>
                      <a:pt x="5231" y="11846"/>
                      <a:pt x="5703" y="11657"/>
                      <a:pt x="6050" y="11342"/>
                    </a:cubicBezTo>
                    <a:cubicBezTo>
                      <a:pt x="6396" y="11688"/>
                      <a:pt x="6869" y="11846"/>
                      <a:pt x="7404" y="11846"/>
                    </a:cubicBezTo>
                    <a:cubicBezTo>
                      <a:pt x="8192" y="11846"/>
                      <a:pt x="8885" y="11405"/>
                      <a:pt x="9200" y="10649"/>
                    </a:cubicBezTo>
                    <a:lnTo>
                      <a:pt x="11122" y="6616"/>
                    </a:lnTo>
                    <a:cubicBezTo>
                      <a:pt x="12130" y="4505"/>
                      <a:pt x="10618" y="2111"/>
                      <a:pt x="8413" y="2111"/>
                    </a:cubicBezTo>
                    <a:cubicBezTo>
                      <a:pt x="7656" y="2111"/>
                      <a:pt x="6963" y="2395"/>
                      <a:pt x="6396" y="2899"/>
                    </a:cubicBezTo>
                    <a:lnTo>
                      <a:pt x="6396" y="1733"/>
                    </a:lnTo>
                    <a:cubicBezTo>
                      <a:pt x="6396" y="1166"/>
                      <a:pt x="6837" y="693"/>
                      <a:pt x="7404" y="693"/>
                    </a:cubicBezTo>
                    <a:cubicBezTo>
                      <a:pt x="7593" y="693"/>
                      <a:pt x="7751" y="536"/>
                      <a:pt x="7751" y="347"/>
                    </a:cubicBezTo>
                    <a:cubicBezTo>
                      <a:pt x="7751" y="158"/>
                      <a:pt x="7593" y="0"/>
                      <a:pt x="740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4" name="Google Shape;624;p50"/>
            <p:cNvSpPr/>
            <p:nvPr/>
          </p:nvSpPr>
          <p:spPr>
            <a:xfrm rot="761809">
              <a:off x="4452154" y="1960784"/>
              <a:ext cx="255241" cy="2029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5" name="Google Shape;625;p50"/>
          <p:cNvGrpSpPr/>
          <p:nvPr/>
        </p:nvGrpSpPr>
        <p:grpSpPr>
          <a:xfrm>
            <a:off x="5354973" y="2852328"/>
            <a:ext cx="344674" cy="342995"/>
            <a:chOff x="-38172725" y="3588000"/>
            <a:chExt cx="318200" cy="316650"/>
          </a:xfrm>
        </p:grpSpPr>
        <p:sp>
          <p:nvSpPr>
            <p:cNvPr id="626" name="Google Shape;626;p50"/>
            <p:cNvSpPr/>
            <p:nvPr/>
          </p:nvSpPr>
          <p:spPr>
            <a:xfrm>
              <a:off x="-38171150" y="3760050"/>
              <a:ext cx="98475" cy="91050"/>
            </a:xfrm>
            <a:custGeom>
              <a:avLst/>
              <a:gdLst/>
              <a:ahLst/>
              <a:cxnLst/>
              <a:rect l="l" t="t" r="r" b="b"/>
              <a:pathLst>
                <a:path w="3939" h="3642" extrusionOk="0">
                  <a:moveTo>
                    <a:pt x="739" y="1"/>
                  </a:moveTo>
                  <a:cubicBezTo>
                    <a:pt x="480" y="1"/>
                    <a:pt x="232" y="12"/>
                    <a:pt x="0" y="18"/>
                  </a:cubicBezTo>
                  <a:cubicBezTo>
                    <a:pt x="95" y="1341"/>
                    <a:pt x="630" y="2602"/>
                    <a:pt x="1512" y="3641"/>
                  </a:cubicBezTo>
                  <a:lnTo>
                    <a:pt x="3938" y="1247"/>
                  </a:lnTo>
                  <a:cubicBezTo>
                    <a:pt x="2844" y="153"/>
                    <a:pt x="1711" y="1"/>
                    <a:pt x="7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50"/>
            <p:cNvSpPr/>
            <p:nvPr/>
          </p:nvSpPr>
          <p:spPr>
            <a:xfrm>
              <a:off x="-38172725" y="3641575"/>
              <a:ext cx="144150" cy="133900"/>
            </a:xfrm>
            <a:custGeom>
              <a:avLst/>
              <a:gdLst/>
              <a:ahLst/>
              <a:cxnLst/>
              <a:rect l="l" t="t" r="r" b="b"/>
              <a:pathLst>
                <a:path w="5766" h="5356" extrusionOk="0">
                  <a:moveTo>
                    <a:pt x="1575" y="0"/>
                  </a:moveTo>
                  <a:cubicBezTo>
                    <a:pt x="599" y="1103"/>
                    <a:pt x="95" y="2520"/>
                    <a:pt x="0" y="3907"/>
                  </a:cubicBezTo>
                  <a:cubicBezTo>
                    <a:pt x="213" y="3901"/>
                    <a:pt x="452" y="3891"/>
                    <a:pt x="712" y="3891"/>
                  </a:cubicBezTo>
                  <a:cubicBezTo>
                    <a:pt x="1801" y="3891"/>
                    <a:pt x="3246" y="4059"/>
                    <a:pt x="4568" y="5356"/>
                  </a:cubicBezTo>
                  <a:lnTo>
                    <a:pt x="5766" y="4190"/>
                  </a:lnTo>
                  <a:lnTo>
                    <a:pt x="1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50"/>
            <p:cNvSpPr/>
            <p:nvPr/>
          </p:nvSpPr>
          <p:spPr>
            <a:xfrm>
              <a:off x="-38117600" y="3806975"/>
              <a:ext cx="77200" cy="94525"/>
            </a:xfrm>
            <a:custGeom>
              <a:avLst/>
              <a:gdLst/>
              <a:ahLst/>
              <a:cxnLst/>
              <a:rect l="l" t="t" r="r" b="b"/>
              <a:pathLst>
                <a:path w="3088" h="3781" extrusionOk="0">
                  <a:moveTo>
                    <a:pt x="2332" y="0"/>
                  </a:moveTo>
                  <a:lnTo>
                    <a:pt x="0" y="2331"/>
                  </a:lnTo>
                  <a:cubicBezTo>
                    <a:pt x="883" y="3088"/>
                    <a:pt x="1891" y="3592"/>
                    <a:pt x="2962" y="3781"/>
                  </a:cubicBezTo>
                  <a:cubicBezTo>
                    <a:pt x="3088" y="2363"/>
                    <a:pt x="3088" y="1197"/>
                    <a:pt x="233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50"/>
            <p:cNvSpPr/>
            <p:nvPr/>
          </p:nvSpPr>
          <p:spPr>
            <a:xfrm>
              <a:off x="-37997875" y="3716375"/>
              <a:ext cx="143350" cy="135500"/>
            </a:xfrm>
            <a:custGeom>
              <a:avLst/>
              <a:gdLst/>
              <a:ahLst/>
              <a:cxnLst/>
              <a:rect l="l" t="t" r="r" b="b"/>
              <a:pathLst>
                <a:path w="5734" h="5420" extrusionOk="0">
                  <a:moveTo>
                    <a:pt x="1197" y="1"/>
                  </a:moveTo>
                  <a:lnTo>
                    <a:pt x="0" y="1230"/>
                  </a:lnTo>
                  <a:lnTo>
                    <a:pt x="4159" y="5420"/>
                  </a:lnTo>
                  <a:cubicBezTo>
                    <a:pt x="5199" y="4191"/>
                    <a:pt x="5703" y="2773"/>
                    <a:pt x="5734" y="1324"/>
                  </a:cubicBezTo>
                  <a:cubicBezTo>
                    <a:pt x="5557" y="1324"/>
                    <a:pt x="5356" y="1329"/>
                    <a:pt x="5135" y="1329"/>
                  </a:cubicBezTo>
                  <a:cubicBezTo>
                    <a:pt x="4098" y="1329"/>
                    <a:pt x="2626" y="1222"/>
                    <a:pt x="119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50"/>
            <p:cNvSpPr/>
            <p:nvPr/>
          </p:nvSpPr>
          <p:spPr>
            <a:xfrm>
              <a:off x="-38044350" y="3761275"/>
              <a:ext cx="135500" cy="143375"/>
            </a:xfrm>
            <a:custGeom>
              <a:avLst/>
              <a:gdLst/>
              <a:ahLst/>
              <a:cxnLst/>
              <a:rect l="l" t="t" r="r" b="b"/>
              <a:pathLst>
                <a:path w="5420" h="5735" extrusionOk="0">
                  <a:moveTo>
                    <a:pt x="1261" y="1"/>
                  </a:moveTo>
                  <a:lnTo>
                    <a:pt x="0" y="1261"/>
                  </a:lnTo>
                  <a:cubicBezTo>
                    <a:pt x="1009" y="2679"/>
                    <a:pt x="1009" y="4002"/>
                    <a:pt x="851" y="5735"/>
                  </a:cubicBezTo>
                  <a:lnTo>
                    <a:pt x="1261" y="5735"/>
                  </a:lnTo>
                  <a:cubicBezTo>
                    <a:pt x="2773" y="5735"/>
                    <a:pt x="4254" y="5231"/>
                    <a:pt x="5419" y="4159"/>
                  </a:cubicBezTo>
                  <a:lnTo>
                    <a:pt x="126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50"/>
            <p:cNvSpPr/>
            <p:nvPr/>
          </p:nvSpPr>
          <p:spPr>
            <a:xfrm>
              <a:off x="-37997875" y="3588800"/>
              <a:ext cx="89025" cy="97675"/>
            </a:xfrm>
            <a:custGeom>
              <a:avLst/>
              <a:gdLst/>
              <a:ahLst/>
              <a:cxnLst/>
              <a:rect l="l" t="t" r="r" b="b"/>
              <a:pathLst>
                <a:path w="3561" h="3907" extrusionOk="0">
                  <a:moveTo>
                    <a:pt x="158" y="0"/>
                  </a:moveTo>
                  <a:lnTo>
                    <a:pt x="158" y="0"/>
                  </a:lnTo>
                  <a:cubicBezTo>
                    <a:pt x="126" y="977"/>
                    <a:pt x="0" y="2395"/>
                    <a:pt x="1260" y="3907"/>
                  </a:cubicBezTo>
                  <a:lnTo>
                    <a:pt x="3560" y="1544"/>
                  </a:lnTo>
                  <a:cubicBezTo>
                    <a:pt x="2584" y="662"/>
                    <a:pt x="1355" y="158"/>
                    <a:pt x="15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50"/>
            <p:cNvSpPr/>
            <p:nvPr/>
          </p:nvSpPr>
          <p:spPr>
            <a:xfrm>
              <a:off x="-38117600" y="3588000"/>
              <a:ext cx="135500" cy="143375"/>
            </a:xfrm>
            <a:custGeom>
              <a:avLst/>
              <a:gdLst/>
              <a:ahLst/>
              <a:cxnLst/>
              <a:rect l="l" t="t" r="r" b="b"/>
              <a:pathLst>
                <a:path w="5420" h="5735" extrusionOk="0">
                  <a:moveTo>
                    <a:pt x="4096" y="1"/>
                  </a:moveTo>
                  <a:lnTo>
                    <a:pt x="4096" y="1"/>
                  </a:lnTo>
                  <a:cubicBezTo>
                    <a:pt x="2647" y="32"/>
                    <a:pt x="1198" y="536"/>
                    <a:pt x="0" y="1576"/>
                  </a:cubicBezTo>
                  <a:lnTo>
                    <a:pt x="4191" y="5735"/>
                  </a:lnTo>
                  <a:lnTo>
                    <a:pt x="5419" y="4506"/>
                  </a:lnTo>
                  <a:cubicBezTo>
                    <a:pt x="3939" y="2805"/>
                    <a:pt x="4065" y="1135"/>
                    <a:pt x="40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50"/>
            <p:cNvSpPr/>
            <p:nvPr/>
          </p:nvSpPr>
          <p:spPr>
            <a:xfrm>
              <a:off x="-37953000" y="3641575"/>
              <a:ext cx="97700" cy="86350"/>
            </a:xfrm>
            <a:custGeom>
              <a:avLst/>
              <a:gdLst/>
              <a:ahLst/>
              <a:cxnLst/>
              <a:rect l="l" t="t" r="r" b="b"/>
              <a:pathLst>
                <a:path w="3908" h="3454" extrusionOk="0">
                  <a:moveTo>
                    <a:pt x="2364" y="0"/>
                  </a:moveTo>
                  <a:lnTo>
                    <a:pt x="1" y="2363"/>
                  </a:lnTo>
                  <a:cubicBezTo>
                    <a:pt x="1171" y="3313"/>
                    <a:pt x="2246" y="3453"/>
                    <a:pt x="3155" y="3453"/>
                  </a:cubicBezTo>
                  <a:cubicBezTo>
                    <a:pt x="3421" y="3453"/>
                    <a:pt x="3672" y="3441"/>
                    <a:pt x="3908" y="3434"/>
                  </a:cubicBezTo>
                  <a:cubicBezTo>
                    <a:pt x="3750" y="2205"/>
                    <a:pt x="3246" y="1008"/>
                    <a:pt x="236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8" name="Google Shape;638;p50"/>
          <p:cNvGrpSpPr/>
          <p:nvPr/>
        </p:nvGrpSpPr>
        <p:grpSpPr>
          <a:xfrm>
            <a:off x="4424826" y="3827357"/>
            <a:ext cx="136205" cy="316628"/>
            <a:chOff x="-24615956" y="3560185"/>
            <a:chExt cx="104005" cy="241774"/>
          </a:xfrm>
        </p:grpSpPr>
        <p:sp>
          <p:nvSpPr>
            <p:cNvPr id="639" name="Google Shape;639;p50"/>
            <p:cNvSpPr/>
            <p:nvPr/>
          </p:nvSpPr>
          <p:spPr>
            <a:xfrm>
              <a:off x="-24615951" y="3560185"/>
              <a:ext cx="104000" cy="112650"/>
            </a:xfrm>
            <a:custGeom>
              <a:avLst/>
              <a:gdLst/>
              <a:ahLst/>
              <a:cxnLst/>
              <a:rect l="l" t="t" r="r" b="b"/>
              <a:pathLst>
                <a:path w="4160" h="4506" extrusionOk="0">
                  <a:moveTo>
                    <a:pt x="2080" y="1"/>
                  </a:moveTo>
                  <a:cubicBezTo>
                    <a:pt x="946" y="1"/>
                    <a:pt x="1" y="946"/>
                    <a:pt x="1" y="2080"/>
                  </a:cubicBezTo>
                  <a:lnTo>
                    <a:pt x="1" y="4506"/>
                  </a:lnTo>
                  <a:lnTo>
                    <a:pt x="4160" y="4506"/>
                  </a:lnTo>
                  <a:lnTo>
                    <a:pt x="4160" y="2080"/>
                  </a:lnTo>
                  <a:cubicBezTo>
                    <a:pt x="4160" y="946"/>
                    <a:pt x="3214" y="1"/>
                    <a:pt x="20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50"/>
            <p:cNvSpPr/>
            <p:nvPr/>
          </p:nvSpPr>
          <p:spPr>
            <a:xfrm>
              <a:off x="-24615956" y="3688510"/>
              <a:ext cx="104000" cy="113450"/>
            </a:xfrm>
            <a:custGeom>
              <a:avLst/>
              <a:gdLst/>
              <a:ahLst/>
              <a:cxnLst/>
              <a:rect l="l" t="t" r="r" b="b"/>
              <a:pathLst>
                <a:path w="4160" h="4538" extrusionOk="0">
                  <a:moveTo>
                    <a:pt x="1" y="1"/>
                  </a:moveTo>
                  <a:lnTo>
                    <a:pt x="1" y="2458"/>
                  </a:lnTo>
                  <a:cubicBezTo>
                    <a:pt x="1" y="3592"/>
                    <a:pt x="946" y="4537"/>
                    <a:pt x="2080" y="4537"/>
                  </a:cubicBezTo>
                  <a:cubicBezTo>
                    <a:pt x="3246" y="4537"/>
                    <a:pt x="4160" y="3592"/>
                    <a:pt x="4160" y="2458"/>
                  </a:cubicBezTo>
                  <a:lnTo>
                    <a:pt x="416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1" name="Google Shape;641;p50"/>
          <p:cNvGrpSpPr/>
          <p:nvPr/>
        </p:nvGrpSpPr>
        <p:grpSpPr>
          <a:xfrm>
            <a:off x="4608276" y="3827357"/>
            <a:ext cx="136205" cy="316628"/>
            <a:chOff x="-24615956" y="3560185"/>
            <a:chExt cx="104005" cy="241774"/>
          </a:xfrm>
        </p:grpSpPr>
        <p:sp>
          <p:nvSpPr>
            <p:cNvPr id="642" name="Google Shape;642;p50"/>
            <p:cNvSpPr/>
            <p:nvPr/>
          </p:nvSpPr>
          <p:spPr>
            <a:xfrm>
              <a:off x="-24615951" y="3560185"/>
              <a:ext cx="104000" cy="112650"/>
            </a:xfrm>
            <a:custGeom>
              <a:avLst/>
              <a:gdLst/>
              <a:ahLst/>
              <a:cxnLst/>
              <a:rect l="l" t="t" r="r" b="b"/>
              <a:pathLst>
                <a:path w="4160" h="4506" extrusionOk="0">
                  <a:moveTo>
                    <a:pt x="2080" y="1"/>
                  </a:moveTo>
                  <a:cubicBezTo>
                    <a:pt x="946" y="1"/>
                    <a:pt x="1" y="946"/>
                    <a:pt x="1" y="2080"/>
                  </a:cubicBezTo>
                  <a:lnTo>
                    <a:pt x="1" y="4506"/>
                  </a:lnTo>
                  <a:lnTo>
                    <a:pt x="4160" y="4506"/>
                  </a:lnTo>
                  <a:lnTo>
                    <a:pt x="4160" y="2080"/>
                  </a:lnTo>
                  <a:cubicBezTo>
                    <a:pt x="4160" y="946"/>
                    <a:pt x="3214" y="1"/>
                    <a:pt x="20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50"/>
            <p:cNvSpPr/>
            <p:nvPr/>
          </p:nvSpPr>
          <p:spPr>
            <a:xfrm>
              <a:off x="-24615956" y="3688510"/>
              <a:ext cx="104000" cy="113450"/>
            </a:xfrm>
            <a:custGeom>
              <a:avLst/>
              <a:gdLst/>
              <a:ahLst/>
              <a:cxnLst/>
              <a:rect l="l" t="t" r="r" b="b"/>
              <a:pathLst>
                <a:path w="4160" h="4538" extrusionOk="0">
                  <a:moveTo>
                    <a:pt x="1" y="1"/>
                  </a:moveTo>
                  <a:lnTo>
                    <a:pt x="1" y="2458"/>
                  </a:lnTo>
                  <a:cubicBezTo>
                    <a:pt x="1" y="3592"/>
                    <a:pt x="946" y="4537"/>
                    <a:pt x="2080" y="4537"/>
                  </a:cubicBezTo>
                  <a:cubicBezTo>
                    <a:pt x="3246" y="4537"/>
                    <a:pt x="4160" y="3592"/>
                    <a:pt x="4160" y="2458"/>
                  </a:cubicBezTo>
                  <a:lnTo>
                    <a:pt x="416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380C721E-03AC-4B57-BF0F-207014F151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3611" b="34630" l="26510" r="37083">
                        <a14:foregroundMark x1="27708" y1="29630" x2="27708" y2="29630"/>
                        <a14:foregroundMark x1="30365" y1="29352" x2="30365" y2="29352"/>
                        <a14:foregroundMark x1="33281" y1="31389" x2="33281" y2="31389"/>
                        <a14:foregroundMark x1="37083" y1="30185" x2="37083" y2="30185"/>
                      </a14:backgroundRemoval>
                    </a14:imgEffect>
                  </a14:imgLayer>
                </a14:imgProps>
              </a:ext>
            </a:extLst>
          </a:blip>
          <a:srcRect l="25239" t="22263" r="61954" b="63968"/>
          <a:stretch/>
        </p:blipFill>
        <p:spPr>
          <a:xfrm>
            <a:off x="2710688" y="1756110"/>
            <a:ext cx="1171130" cy="708224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609F0F7F-1E20-4BD8-9F72-4BF9779A534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3241" b="38148" l="9271" r="18906">
                        <a14:foregroundMark x1="13385" y1="23333" x2="13385" y2="23333"/>
                        <a14:foregroundMark x1="13073" y1="38148" x2="13073" y2="38148"/>
                        <a14:foregroundMark x1="14323" y1="38148" x2="14323" y2="38148"/>
                      </a14:backgroundRemoval>
                    </a14:imgEffect>
                  </a14:imgLayer>
                </a14:imgProps>
              </a:ext>
            </a:extLst>
          </a:blip>
          <a:srcRect l="8052" t="22262" r="79752" b="60395"/>
          <a:stretch/>
        </p:blipFill>
        <p:spPr>
          <a:xfrm>
            <a:off x="960897" y="1664201"/>
            <a:ext cx="1115205" cy="892043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49B72320-DACE-4D5C-A3A7-8C4B0BF4AEF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3426" b="33426" l="60313" r="74167">
                        <a14:foregroundMark x1="61042" y1="30278" x2="61042" y2="30278"/>
                        <a14:foregroundMark x1="60313" y1="29167" x2="60313" y2="29167"/>
                        <a14:foregroundMark x1="72656" y1="30278" x2="72656" y2="30278"/>
                        <a14:foregroundMark x1="74167" y1="30278" x2="74167" y2="30278"/>
                      </a14:backgroundRemoval>
                    </a14:imgEffect>
                  </a14:imgLayer>
                </a14:imgProps>
              </a:ext>
            </a:extLst>
          </a:blip>
          <a:srcRect l="59894" t="22264" r="25027" b="65276"/>
          <a:stretch/>
        </p:blipFill>
        <p:spPr>
          <a:xfrm>
            <a:off x="6804303" y="1823470"/>
            <a:ext cx="1378800" cy="640864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48F60A87-8A11-475D-A08F-10A0BC4B3BF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093" b="72130" l="15781" r="34844">
                        <a14:foregroundMark x1="32292" y1="58056" x2="32292" y2="58056"/>
                        <a14:foregroundMark x1="30521" y1="56574" x2="30521" y2="56574"/>
                        <a14:foregroundMark x1="31458" y1="60278" x2="31458" y2="60278"/>
                        <a14:foregroundMark x1="30833" y1="62593" x2="30833" y2="62593"/>
                        <a14:foregroundMark x1="28958" y1="68796" x2="28958" y2="68796"/>
                        <a14:foregroundMark x1="32500" y1="54722" x2="32500" y2="54722"/>
                        <a14:foregroundMark x1="30833" y1="52870" x2="30833" y2="52870"/>
                        <a14:foregroundMark x1="31146" y1="53426" x2="31146" y2="53426"/>
                        <a14:foregroundMark x1="30677" y1="57685" x2="29375" y2="68519"/>
                        <a14:foregroundMark x1="34844" y1="55556" x2="34844" y2="55556"/>
                        <a14:foregroundMark x1="28490" y1="72222" x2="28490" y2="72222"/>
                        <a14:foregroundMark x1="23958" y1="50093" x2="23958" y2="50093"/>
                      </a14:backgroundRemoval>
                    </a14:imgEffect>
                  </a14:imgLayer>
                </a14:imgProps>
              </a:ext>
            </a:extLst>
          </a:blip>
          <a:srcRect l="13549" t="47983" r="62820" b="26587"/>
          <a:stretch/>
        </p:blipFill>
        <p:spPr>
          <a:xfrm>
            <a:off x="821769" y="3629735"/>
            <a:ext cx="2160880" cy="1308044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84CA83DA-9C67-44F9-B70D-EC82AC49416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3124" t="49131" r="46565" b="37973"/>
          <a:stretch/>
        </p:blipFill>
        <p:spPr>
          <a:xfrm>
            <a:off x="4134958" y="3672137"/>
            <a:ext cx="1242344" cy="873944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E77D9364-8452-41B7-B3E8-1E85AB3167A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593" b="30741" l="44063" r="56198">
                        <a14:foregroundMark x1="44583" y1="26019" x2="44583" y2="26019"/>
                        <a14:foregroundMark x1="55521" y1="24444" x2="55521" y2="24444"/>
                        <a14:foregroundMark x1="56198" y1="24444" x2="56198" y2="24444"/>
                        <a14:foregroundMark x1="45938" y1="30833" x2="45938" y2="30833"/>
                        <a14:foregroundMark x1="44063" y1="26296" x2="44063" y2="26296"/>
                      </a14:backgroundRemoval>
                    </a14:imgEffect>
                  </a14:imgLayer>
                </a14:imgProps>
              </a:ext>
            </a:extLst>
          </a:blip>
          <a:srcRect l="43832" t="21696" r="43361" b="68132"/>
          <a:stretch/>
        </p:blipFill>
        <p:spPr>
          <a:xfrm>
            <a:off x="4784108" y="1959507"/>
            <a:ext cx="1171130" cy="523214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1AFDBFE1-1B74-475B-9653-FB319239762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9352" b="65926" l="66979" r="76875">
                        <a14:foregroundMark x1="76979" y1="65648" x2="76979" y2="65648"/>
                        <a14:foregroundMark x1="67031" y1="65926" x2="67031" y2="65926"/>
                        <a14:foregroundMark x1="76719" y1="49352" x2="76719" y2="49352"/>
                      </a14:backgroundRemoval>
                    </a14:imgEffect>
                  </a14:imgLayer>
                </a14:imgProps>
              </a:ext>
            </a:extLst>
          </a:blip>
          <a:srcRect l="66099" t="47725" r="22340" b="32110"/>
          <a:stretch/>
        </p:blipFill>
        <p:spPr>
          <a:xfrm>
            <a:off x="6804303" y="3571808"/>
            <a:ext cx="1057275" cy="1037189"/>
          </a:xfrm>
          <a:prstGeom prst="rect">
            <a:avLst/>
          </a:prstGeom>
        </p:spPr>
      </p:pic>
      <p:sp>
        <p:nvSpPr>
          <p:cNvPr id="48" name="Google Shape;617;p50">
            <a:extLst>
              <a:ext uri="{FF2B5EF4-FFF2-40B4-BE49-F238E27FC236}">
                <a16:creationId xmlns:a16="http://schemas.microsoft.com/office/drawing/2014/main" id="{4340E5DE-C2B4-4D89-BDD7-4058274843F9}"/>
              </a:ext>
            </a:extLst>
          </p:cNvPr>
          <p:cNvSpPr txBox="1">
            <a:spLocks/>
          </p:cNvSpPr>
          <p:nvPr/>
        </p:nvSpPr>
        <p:spPr>
          <a:xfrm>
            <a:off x="2354780" y="1050409"/>
            <a:ext cx="1856752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r"/>
            <a:r>
              <a:rPr lang="es-CO" sz="2400" dirty="0">
                <a:solidFill>
                  <a:schemeClr val="dk2"/>
                </a:solidFill>
              </a:rPr>
              <a:t>malnutrición</a:t>
            </a:r>
          </a:p>
        </p:txBody>
      </p:sp>
      <p:sp>
        <p:nvSpPr>
          <p:cNvPr id="49" name="Google Shape;617;p50">
            <a:extLst>
              <a:ext uri="{FF2B5EF4-FFF2-40B4-BE49-F238E27FC236}">
                <a16:creationId xmlns:a16="http://schemas.microsoft.com/office/drawing/2014/main" id="{6EF22043-D924-4291-96FE-839BA1002506}"/>
              </a:ext>
            </a:extLst>
          </p:cNvPr>
          <p:cNvSpPr txBox="1">
            <a:spLocks/>
          </p:cNvSpPr>
          <p:nvPr/>
        </p:nvSpPr>
        <p:spPr>
          <a:xfrm>
            <a:off x="4608276" y="904916"/>
            <a:ext cx="1357249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r"/>
            <a:r>
              <a:rPr lang="es-ES" sz="2400" dirty="0">
                <a:solidFill>
                  <a:schemeClr val="dk2"/>
                </a:solidFill>
              </a:rPr>
              <a:t>Diabetes mellitus</a:t>
            </a:r>
            <a:endParaRPr lang="es-CO" sz="2400" dirty="0">
              <a:solidFill>
                <a:schemeClr val="dk2"/>
              </a:solidFill>
            </a:endParaRPr>
          </a:p>
        </p:txBody>
      </p:sp>
      <p:sp>
        <p:nvSpPr>
          <p:cNvPr id="50" name="Google Shape;617;p50">
            <a:extLst>
              <a:ext uri="{FF2B5EF4-FFF2-40B4-BE49-F238E27FC236}">
                <a16:creationId xmlns:a16="http://schemas.microsoft.com/office/drawing/2014/main" id="{118EE250-8DDF-4B36-B46B-33BF514EC1D1}"/>
              </a:ext>
            </a:extLst>
          </p:cNvPr>
          <p:cNvSpPr txBox="1">
            <a:spLocks/>
          </p:cNvSpPr>
          <p:nvPr/>
        </p:nvSpPr>
        <p:spPr>
          <a:xfrm>
            <a:off x="6590425" y="1141764"/>
            <a:ext cx="1734753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r"/>
            <a:r>
              <a:rPr lang="es-ES" sz="2400" dirty="0">
                <a:solidFill>
                  <a:schemeClr val="dk2"/>
                </a:solidFill>
              </a:rPr>
              <a:t>neoplasias</a:t>
            </a:r>
            <a:endParaRPr lang="es-CO" sz="2400" dirty="0">
              <a:solidFill>
                <a:schemeClr val="dk2"/>
              </a:solidFill>
            </a:endParaRPr>
          </a:p>
        </p:txBody>
      </p:sp>
      <p:sp>
        <p:nvSpPr>
          <p:cNvPr id="51" name="Google Shape;617;p50">
            <a:extLst>
              <a:ext uri="{FF2B5EF4-FFF2-40B4-BE49-F238E27FC236}">
                <a16:creationId xmlns:a16="http://schemas.microsoft.com/office/drawing/2014/main" id="{006701FE-B842-4A5A-BF45-6CC26F537157}"/>
              </a:ext>
            </a:extLst>
          </p:cNvPr>
          <p:cNvSpPr txBox="1">
            <a:spLocks/>
          </p:cNvSpPr>
          <p:nvPr/>
        </p:nvSpPr>
        <p:spPr>
          <a:xfrm>
            <a:off x="670561" y="2764486"/>
            <a:ext cx="2504692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ES" sz="2400" dirty="0">
                <a:solidFill>
                  <a:schemeClr val="dk2"/>
                </a:solidFill>
              </a:rPr>
              <a:t>Trauma o cirugías previas</a:t>
            </a:r>
            <a:endParaRPr lang="es-CO" sz="2400" dirty="0">
              <a:solidFill>
                <a:schemeClr val="dk2"/>
              </a:solidFill>
            </a:endParaRPr>
          </a:p>
        </p:txBody>
      </p:sp>
      <p:sp>
        <p:nvSpPr>
          <p:cNvPr id="52" name="Google Shape;617;p50">
            <a:extLst>
              <a:ext uri="{FF2B5EF4-FFF2-40B4-BE49-F238E27FC236}">
                <a16:creationId xmlns:a16="http://schemas.microsoft.com/office/drawing/2014/main" id="{44D62664-AE36-4CA1-B0D3-342737C696C1}"/>
              </a:ext>
            </a:extLst>
          </p:cNvPr>
          <p:cNvSpPr txBox="1">
            <a:spLocks/>
          </p:cNvSpPr>
          <p:nvPr/>
        </p:nvSpPr>
        <p:spPr>
          <a:xfrm>
            <a:off x="3503784" y="2979524"/>
            <a:ext cx="2504692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ES" sz="2400" dirty="0">
                <a:solidFill>
                  <a:schemeClr val="dk2"/>
                </a:solidFill>
              </a:rPr>
              <a:t>Radiación</a:t>
            </a:r>
            <a:endParaRPr lang="es-CO" sz="2400" dirty="0">
              <a:solidFill>
                <a:schemeClr val="dk2"/>
              </a:solidFill>
            </a:endParaRPr>
          </a:p>
        </p:txBody>
      </p:sp>
      <p:sp>
        <p:nvSpPr>
          <p:cNvPr id="53" name="Google Shape;617;p50">
            <a:extLst>
              <a:ext uri="{FF2B5EF4-FFF2-40B4-BE49-F238E27FC236}">
                <a16:creationId xmlns:a16="http://schemas.microsoft.com/office/drawing/2014/main" id="{082E9620-F62A-4DB0-B150-945B1E55D659}"/>
              </a:ext>
            </a:extLst>
          </p:cNvPr>
          <p:cNvSpPr txBox="1">
            <a:spLocks/>
          </p:cNvSpPr>
          <p:nvPr/>
        </p:nvSpPr>
        <p:spPr>
          <a:xfrm>
            <a:off x="5965525" y="2882691"/>
            <a:ext cx="2504692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ES" sz="2400" dirty="0">
                <a:solidFill>
                  <a:schemeClr val="dk2"/>
                </a:solidFill>
              </a:rPr>
              <a:t>medicamentos</a:t>
            </a:r>
            <a:endParaRPr lang="es-CO" sz="2400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50"/>
          <p:cNvSpPr txBox="1">
            <a:spLocks noGrp="1"/>
          </p:cNvSpPr>
          <p:nvPr>
            <p:ph type="title"/>
          </p:nvPr>
        </p:nvSpPr>
        <p:spPr>
          <a:xfrm>
            <a:off x="921545" y="73560"/>
            <a:ext cx="7349078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b="1" dirty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I</a:t>
            </a:r>
            <a:r>
              <a:rPr lang="en" b="1" dirty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nmunodeficiencias primarias</a:t>
            </a:r>
            <a:endParaRPr b="1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17" name="Google Shape;617;p50"/>
          <p:cNvSpPr txBox="1">
            <a:spLocks noGrp="1"/>
          </p:cNvSpPr>
          <p:nvPr>
            <p:ph type="title" idx="4294967295"/>
          </p:nvPr>
        </p:nvSpPr>
        <p:spPr>
          <a:xfrm>
            <a:off x="-4565" y="955821"/>
            <a:ext cx="449749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2"/>
                </a:solidFill>
              </a:rPr>
              <a:t>Defensas humorales adaptativas</a:t>
            </a:r>
            <a:endParaRPr sz="2400" dirty="0">
              <a:solidFill>
                <a:schemeClr val="dk2"/>
              </a:solidFill>
            </a:endParaRPr>
          </a:p>
        </p:txBody>
      </p:sp>
      <p:grpSp>
        <p:nvGrpSpPr>
          <p:cNvPr id="620" name="Google Shape;620;p50"/>
          <p:cNvGrpSpPr/>
          <p:nvPr/>
        </p:nvGrpSpPr>
        <p:grpSpPr>
          <a:xfrm>
            <a:off x="4413187" y="1875978"/>
            <a:ext cx="342943" cy="334886"/>
            <a:chOff x="4413187" y="1875978"/>
            <a:chExt cx="342943" cy="334886"/>
          </a:xfrm>
        </p:grpSpPr>
        <p:grpSp>
          <p:nvGrpSpPr>
            <p:cNvPr id="621" name="Google Shape;621;p50"/>
            <p:cNvGrpSpPr/>
            <p:nvPr/>
          </p:nvGrpSpPr>
          <p:grpSpPr>
            <a:xfrm>
              <a:off x="4413187" y="1875978"/>
              <a:ext cx="342943" cy="334886"/>
              <a:chOff x="-28463700" y="3914875"/>
              <a:chExt cx="303275" cy="296150"/>
            </a:xfrm>
          </p:grpSpPr>
          <p:sp>
            <p:nvSpPr>
              <p:cNvPr id="622" name="Google Shape;622;p50"/>
              <p:cNvSpPr/>
              <p:nvPr/>
            </p:nvSpPr>
            <p:spPr>
              <a:xfrm>
                <a:off x="-28333725" y="4057375"/>
                <a:ext cx="86650" cy="6465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2586" extrusionOk="0">
                    <a:moveTo>
                      <a:pt x="614" y="0"/>
                    </a:moveTo>
                    <a:cubicBezTo>
                      <a:pt x="287" y="0"/>
                      <a:pt x="0" y="305"/>
                      <a:pt x="0" y="696"/>
                    </a:cubicBezTo>
                    <a:cubicBezTo>
                      <a:pt x="0" y="1326"/>
                      <a:pt x="1008" y="2019"/>
                      <a:pt x="1733" y="2586"/>
                    </a:cubicBezTo>
                    <a:cubicBezTo>
                      <a:pt x="2426" y="2019"/>
                      <a:pt x="3466" y="1326"/>
                      <a:pt x="3466" y="696"/>
                    </a:cubicBezTo>
                    <a:cubicBezTo>
                      <a:pt x="3466" y="349"/>
                      <a:pt x="3214" y="3"/>
                      <a:pt x="2741" y="3"/>
                    </a:cubicBezTo>
                    <a:cubicBezTo>
                      <a:pt x="2237" y="3"/>
                      <a:pt x="2048" y="570"/>
                      <a:pt x="2048" y="570"/>
                    </a:cubicBezTo>
                    <a:cubicBezTo>
                      <a:pt x="2001" y="743"/>
                      <a:pt x="1851" y="830"/>
                      <a:pt x="1701" y="830"/>
                    </a:cubicBezTo>
                    <a:cubicBezTo>
                      <a:pt x="1552" y="830"/>
                      <a:pt x="1402" y="743"/>
                      <a:pt x="1355" y="570"/>
                    </a:cubicBezTo>
                    <a:cubicBezTo>
                      <a:pt x="1355" y="538"/>
                      <a:pt x="1166" y="3"/>
                      <a:pt x="662" y="3"/>
                    </a:cubicBezTo>
                    <a:cubicBezTo>
                      <a:pt x="646" y="1"/>
                      <a:pt x="630" y="0"/>
                      <a:pt x="61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50"/>
              <p:cNvSpPr/>
              <p:nvPr/>
            </p:nvSpPr>
            <p:spPr>
              <a:xfrm>
                <a:off x="-28463700" y="3914875"/>
                <a:ext cx="303275" cy="296150"/>
              </a:xfrm>
              <a:custGeom>
                <a:avLst/>
                <a:gdLst/>
                <a:ahLst/>
                <a:cxnLst/>
                <a:rect l="l" t="t" r="r" b="b"/>
                <a:pathLst>
                  <a:path w="12131" h="11846" extrusionOk="0">
                    <a:moveTo>
                      <a:pt x="3744" y="3555"/>
                    </a:moveTo>
                    <a:cubicBezTo>
                      <a:pt x="3907" y="3555"/>
                      <a:pt x="4040" y="3674"/>
                      <a:pt x="4096" y="3844"/>
                    </a:cubicBezTo>
                    <a:cubicBezTo>
                      <a:pt x="4128" y="4033"/>
                      <a:pt x="3970" y="4190"/>
                      <a:pt x="3813" y="4253"/>
                    </a:cubicBezTo>
                    <a:cubicBezTo>
                      <a:pt x="2931" y="4379"/>
                      <a:pt x="2427" y="5451"/>
                      <a:pt x="2899" y="6333"/>
                    </a:cubicBezTo>
                    <a:cubicBezTo>
                      <a:pt x="2994" y="6490"/>
                      <a:pt x="2931" y="6711"/>
                      <a:pt x="2773" y="6805"/>
                    </a:cubicBezTo>
                    <a:cubicBezTo>
                      <a:pt x="2723" y="6825"/>
                      <a:pt x="2667" y="6836"/>
                      <a:pt x="2611" y="6836"/>
                    </a:cubicBezTo>
                    <a:cubicBezTo>
                      <a:pt x="2489" y="6836"/>
                      <a:pt x="2365" y="6787"/>
                      <a:pt x="2301" y="6679"/>
                    </a:cubicBezTo>
                    <a:cubicBezTo>
                      <a:pt x="1608" y="5419"/>
                      <a:pt x="2364" y="3812"/>
                      <a:pt x="3687" y="3560"/>
                    </a:cubicBezTo>
                    <a:cubicBezTo>
                      <a:pt x="3706" y="3557"/>
                      <a:pt x="3726" y="3555"/>
                      <a:pt x="3744" y="3555"/>
                    </a:cubicBezTo>
                    <a:close/>
                    <a:moveTo>
                      <a:pt x="7940" y="4946"/>
                    </a:moveTo>
                    <a:cubicBezTo>
                      <a:pt x="8728" y="4946"/>
                      <a:pt x="9326" y="5577"/>
                      <a:pt x="9326" y="6364"/>
                    </a:cubicBezTo>
                    <a:cubicBezTo>
                      <a:pt x="9326" y="7341"/>
                      <a:pt x="8381" y="7939"/>
                      <a:pt x="7121" y="9011"/>
                    </a:cubicBezTo>
                    <a:cubicBezTo>
                      <a:pt x="7058" y="9074"/>
                      <a:pt x="6979" y="9105"/>
                      <a:pt x="6900" y="9105"/>
                    </a:cubicBezTo>
                    <a:cubicBezTo>
                      <a:pt x="6822" y="9105"/>
                      <a:pt x="6743" y="9074"/>
                      <a:pt x="6680" y="9011"/>
                    </a:cubicBezTo>
                    <a:cubicBezTo>
                      <a:pt x="5420" y="7971"/>
                      <a:pt x="4474" y="7341"/>
                      <a:pt x="4474" y="6364"/>
                    </a:cubicBezTo>
                    <a:cubicBezTo>
                      <a:pt x="4474" y="5577"/>
                      <a:pt x="5105" y="4946"/>
                      <a:pt x="5861" y="4946"/>
                    </a:cubicBezTo>
                    <a:cubicBezTo>
                      <a:pt x="6365" y="4946"/>
                      <a:pt x="6711" y="5230"/>
                      <a:pt x="6932" y="5451"/>
                    </a:cubicBezTo>
                    <a:cubicBezTo>
                      <a:pt x="7121" y="5198"/>
                      <a:pt x="7467" y="4946"/>
                      <a:pt x="7940" y="4946"/>
                    </a:cubicBezTo>
                    <a:close/>
                    <a:moveTo>
                      <a:pt x="7404" y="0"/>
                    </a:moveTo>
                    <a:cubicBezTo>
                      <a:pt x="6459" y="0"/>
                      <a:pt x="5703" y="788"/>
                      <a:pt x="5703" y="1733"/>
                    </a:cubicBezTo>
                    <a:lnTo>
                      <a:pt x="5703" y="2899"/>
                    </a:lnTo>
                    <a:cubicBezTo>
                      <a:pt x="5136" y="2395"/>
                      <a:pt x="4443" y="2111"/>
                      <a:pt x="3687" y="2111"/>
                    </a:cubicBezTo>
                    <a:cubicBezTo>
                      <a:pt x="1450" y="2111"/>
                      <a:pt x="1" y="4505"/>
                      <a:pt x="977" y="6616"/>
                    </a:cubicBezTo>
                    <a:lnTo>
                      <a:pt x="2899" y="10649"/>
                    </a:lnTo>
                    <a:cubicBezTo>
                      <a:pt x="3246" y="11373"/>
                      <a:pt x="3939" y="11846"/>
                      <a:pt x="4727" y="11846"/>
                    </a:cubicBezTo>
                    <a:cubicBezTo>
                      <a:pt x="5231" y="11846"/>
                      <a:pt x="5703" y="11657"/>
                      <a:pt x="6050" y="11342"/>
                    </a:cubicBezTo>
                    <a:cubicBezTo>
                      <a:pt x="6396" y="11688"/>
                      <a:pt x="6869" y="11846"/>
                      <a:pt x="7404" y="11846"/>
                    </a:cubicBezTo>
                    <a:cubicBezTo>
                      <a:pt x="8192" y="11846"/>
                      <a:pt x="8885" y="11405"/>
                      <a:pt x="9200" y="10649"/>
                    </a:cubicBezTo>
                    <a:lnTo>
                      <a:pt x="11122" y="6616"/>
                    </a:lnTo>
                    <a:cubicBezTo>
                      <a:pt x="12130" y="4505"/>
                      <a:pt x="10618" y="2111"/>
                      <a:pt x="8413" y="2111"/>
                    </a:cubicBezTo>
                    <a:cubicBezTo>
                      <a:pt x="7656" y="2111"/>
                      <a:pt x="6963" y="2395"/>
                      <a:pt x="6396" y="2899"/>
                    </a:cubicBezTo>
                    <a:lnTo>
                      <a:pt x="6396" y="1733"/>
                    </a:lnTo>
                    <a:cubicBezTo>
                      <a:pt x="6396" y="1166"/>
                      <a:pt x="6837" y="693"/>
                      <a:pt x="7404" y="693"/>
                    </a:cubicBezTo>
                    <a:cubicBezTo>
                      <a:pt x="7593" y="693"/>
                      <a:pt x="7751" y="536"/>
                      <a:pt x="7751" y="347"/>
                    </a:cubicBezTo>
                    <a:cubicBezTo>
                      <a:pt x="7751" y="158"/>
                      <a:pt x="7593" y="0"/>
                      <a:pt x="740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4" name="Google Shape;624;p50"/>
            <p:cNvSpPr/>
            <p:nvPr/>
          </p:nvSpPr>
          <p:spPr>
            <a:xfrm rot="761809">
              <a:off x="4452154" y="1960784"/>
              <a:ext cx="255241" cy="2029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5" name="Google Shape;625;p50"/>
          <p:cNvGrpSpPr/>
          <p:nvPr/>
        </p:nvGrpSpPr>
        <p:grpSpPr>
          <a:xfrm>
            <a:off x="5354973" y="2852328"/>
            <a:ext cx="344674" cy="342995"/>
            <a:chOff x="-38172725" y="3588000"/>
            <a:chExt cx="318200" cy="316650"/>
          </a:xfrm>
        </p:grpSpPr>
        <p:sp>
          <p:nvSpPr>
            <p:cNvPr id="626" name="Google Shape;626;p50"/>
            <p:cNvSpPr/>
            <p:nvPr/>
          </p:nvSpPr>
          <p:spPr>
            <a:xfrm>
              <a:off x="-38171150" y="3760050"/>
              <a:ext cx="98475" cy="91050"/>
            </a:xfrm>
            <a:custGeom>
              <a:avLst/>
              <a:gdLst/>
              <a:ahLst/>
              <a:cxnLst/>
              <a:rect l="l" t="t" r="r" b="b"/>
              <a:pathLst>
                <a:path w="3939" h="3642" extrusionOk="0">
                  <a:moveTo>
                    <a:pt x="739" y="1"/>
                  </a:moveTo>
                  <a:cubicBezTo>
                    <a:pt x="480" y="1"/>
                    <a:pt x="232" y="12"/>
                    <a:pt x="0" y="18"/>
                  </a:cubicBezTo>
                  <a:cubicBezTo>
                    <a:pt x="95" y="1341"/>
                    <a:pt x="630" y="2602"/>
                    <a:pt x="1512" y="3641"/>
                  </a:cubicBezTo>
                  <a:lnTo>
                    <a:pt x="3938" y="1247"/>
                  </a:lnTo>
                  <a:cubicBezTo>
                    <a:pt x="2844" y="153"/>
                    <a:pt x="1711" y="1"/>
                    <a:pt x="7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50"/>
            <p:cNvSpPr/>
            <p:nvPr/>
          </p:nvSpPr>
          <p:spPr>
            <a:xfrm>
              <a:off x="-38172725" y="3641575"/>
              <a:ext cx="144150" cy="133900"/>
            </a:xfrm>
            <a:custGeom>
              <a:avLst/>
              <a:gdLst/>
              <a:ahLst/>
              <a:cxnLst/>
              <a:rect l="l" t="t" r="r" b="b"/>
              <a:pathLst>
                <a:path w="5766" h="5356" extrusionOk="0">
                  <a:moveTo>
                    <a:pt x="1575" y="0"/>
                  </a:moveTo>
                  <a:cubicBezTo>
                    <a:pt x="599" y="1103"/>
                    <a:pt x="95" y="2520"/>
                    <a:pt x="0" y="3907"/>
                  </a:cubicBezTo>
                  <a:cubicBezTo>
                    <a:pt x="213" y="3901"/>
                    <a:pt x="452" y="3891"/>
                    <a:pt x="712" y="3891"/>
                  </a:cubicBezTo>
                  <a:cubicBezTo>
                    <a:pt x="1801" y="3891"/>
                    <a:pt x="3246" y="4059"/>
                    <a:pt x="4568" y="5356"/>
                  </a:cubicBezTo>
                  <a:lnTo>
                    <a:pt x="5766" y="4190"/>
                  </a:lnTo>
                  <a:lnTo>
                    <a:pt x="15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50"/>
            <p:cNvSpPr/>
            <p:nvPr/>
          </p:nvSpPr>
          <p:spPr>
            <a:xfrm>
              <a:off x="-38117600" y="3806975"/>
              <a:ext cx="77200" cy="94525"/>
            </a:xfrm>
            <a:custGeom>
              <a:avLst/>
              <a:gdLst/>
              <a:ahLst/>
              <a:cxnLst/>
              <a:rect l="l" t="t" r="r" b="b"/>
              <a:pathLst>
                <a:path w="3088" h="3781" extrusionOk="0">
                  <a:moveTo>
                    <a:pt x="2332" y="0"/>
                  </a:moveTo>
                  <a:lnTo>
                    <a:pt x="0" y="2331"/>
                  </a:lnTo>
                  <a:cubicBezTo>
                    <a:pt x="883" y="3088"/>
                    <a:pt x="1891" y="3592"/>
                    <a:pt x="2962" y="3781"/>
                  </a:cubicBezTo>
                  <a:cubicBezTo>
                    <a:pt x="3088" y="2363"/>
                    <a:pt x="3088" y="1197"/>
                    <a:pt x="233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50"/>
            <p:cNvSpPr/>
            <p:nvPr/>
          </p:nvSpPr>
          <p:spPr>
            <a:xfrm>
              <a:off x="-37997875" y="3716375"/>
              <a:ext cx="143350" cy="135500"/>
            </a:xfrm>
            <a:custGeom>
              <a:avLst/>
              <a:gdLst/>
              <a:ahLst/>
              <a:cxnLst/>
              <a:rect l="l" t="t" r="r" b="b"/>
              <a:pathLst>
                <a:path w="5734" h="5420" extrusionOk="0">
                  <a:moveTo>
                    <a:pt x="1197" y="1"/>
                  </a:moveTo>
                  <a:lnTo>
                    <a:pt x="0" y="1230"/>
                  </a:lnTo>
                  <a:lnTo>
                    <a:pt x="4159" y="5420"/>
                  </a:lnTo>
                  <a:cubicBezTo>
                    <a:pt x="5199" y="4191"/>
                    <a:pt x="5703" y="2773"/>
                    <a:pt x="5734" y="1324"/>
                  </a:cubicBezTo>
                  <a:cubicBezTo>
                    <a:pt x="5557" y="1324"/>
                    <a:pt x="5356" y="1329"/>
                    <a:pt x="5135" y="1329"/>
                  </a:cubicBezTo>
                  <a:cubicBezTo>
                    <a:pt x="4098" y="1329"/>
                    <a:pt x="2626" y="1222"/>
                    <a:pt x="119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50"/>
            <p:cNvSpPr/>
            <p:nvPr/>
          </p:nvSpPr>
          <p:spPr>
            <a:xfrm>
              <a:off x="-38044350" y="3761275"/>
              <a:ext cx="135500" cy="143375"/>
            </a:xfrm>
            <a:custGeom>
              <a:avLst/>
              <a:gdLst/>
              <a:ahLst/>
              <a:cxnLst/>
              <a:rect l="l" t="t" r="r" b="b"/>
              <a:pathLst>
                <a:path w="5420" h="5735" extrusionOk="0">
                  <a:moveTo>
                    <a:pt x="1261" y="1"/>
                  </a:moveTo>
                  <a:lnTo>
                    <a:pt x="0" y="1261"/>
                  </a:lnTo>
                  <a:cubicBezTo>
                    <a:pt x="1009" y="2679"/>
                    <a:pt x="1009" y="4002"/>
                    <a:pt x="851" y="5735"/>
                  </a:cubicBezTo>
                  <a:lnTo>
                    <a:pt x="1261" y="5735"/>
                  </a:lnTo>
                  <a:cubicBezTo>
                    <a:pt x="2773" y="5735"/>
                    <a:pt x="4254" y="5231"/>
                    <a:pt x="5419" y="4159"/>
                  </a:cubicBezTo>
                  <a:lnTo>
                    <a:pt x="126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50"/>
            <p:cNvSpPr/>
            <p:nvPr/>
          </p:nvSpPr>
          <p:spPr>
            <a:xfrm>
              <a:off x="-37997875" y="3588800"/>
              <a:ext cx="89025" cy="97675"/>
            </a:xfrm>
            <a:custGeom>
              <a:avLst/>
              <a:gdLst/>
              <a:ahLst/>
              <a:cxnLst/>
              <a:rect l="l" t="t" r="r" b="b"/>
              <a:pathLst>
                <a:path w="3561" h="3907" extrusionOk="0">
                  <a:moveTo>
                    <a:pt x="158" y="0"/>
                  </a:moveTo>
                  <a:lnTo>
                    <a:pt x="158" y="0"/>
                  </a:lnTo>
                  <a:cubicBezTo>
                    <a:pt x="126" y="977"/>
                    <a:pt x="0" y="2395"/>
                    <a:pt x="1260" y="3907"/>
                  </a:cubicBezTo>
                  <a:lnTo>
                    <a:pt x="3560" y="1544"/>
                  </a:lnTo>
                  <a:cubicBezTo>
                    <a:pt x="2584" y="662"/>
                    <a:pt x="1355" y="158"/>
                    <a:pt x="15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50"/>
            <p:cNvSpPr/>
            <p:nvPr/>
          </p:nvSpPr>
          <p:spPr>
            <a:xfrm>
              <a:off x="-38117600" y="3588000"/>
              <a:ext cx="135500" cy="143375"/>
            </a:xfrm>
            <a:custGeom>
              <a:avLst/>
              <a:gdLst/>
              <a:ahLst/>
              <a:cxnLst/>
              <a:rect l="l" t="t" r="r" b="b"/>
              <a:pathLst>
                <a:path w="5420" h="5735" extrusionOk="0">
                  <a:moveTo>
                    <a:pt x="4096" y="1"/>
                  </a:moveTo>
                  <a:lnTo>
                    <a:pt x="4096" y="1"/>
                  </a:lnTo>
                  <a:cubicBezTo>
                    <a:pt x="2647" y="32"/>
                    <a:pt x="1198" y="536"/>
                    <a:pt x="0" y="1576"/>
                  </a:cubicBezTo>
                  <a:lnTo>
                    <a:pt x="4191" y="5735"/>
                  </a:lnTo>
                  <a:lnTo>
                    <a:pt x="5419" y="4506"/>
                  </a:lnTo>
                  <a:cubicBezTo>
                    <a:pt x="3939" y="2805"/>
                    <a:pt x="4065" y="1135"/>
                    <a:pt x="40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50"/>
            <p:cNvSpPr/>
            <p:nvPr/>
          </p:nvSpPr>
          <p:spPr>
            <a:xfrm>
              <a:off x="-37953000" y="3641575"/>
              <a:ext cx="97700" cy="86350"/>
            </a:xfrm>
            <a:custGeom>
              <a:avLst/>
              <a:gdLst/>
              <a:ahLst/>
              <a:cxnLst/>
              <a:rect l="l" t="t" r="r" b="b"/>
              <a:pathLst>
                <a:path w="3908" h="3454" extrusionOk="0">
                  <a:moveTo>
                    <a:pt x="2364" y="0"/>
                  </a:moveTo>
                  <a:lnTo>
                    <a:pt x="1" y="2363"/>
                  </a:lnTo>
                  <a:cubicBezTo>
                    <a:pt x="1171" y="3313"/>
                    <a:pt x="2246" y="3453"/>
                    <a:pt x="3155" y="3453"/>
                  </a:cubicBezTo>
                  <a:cubicBezTo>
                    <a:pt x="3421" y="3453"/>
                    <a:pt x="3672" y="3441"/>
                    <a:pt x="3908" y="3434"/>
                  </a:cubicBezTo>
                  <a:cubicBezTo>
                    <a:pt x="3750" y="2205"/>
                    <a:pt x="3246" y="1008"/>
                    <a:pt x="236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8" name="Google Shape;638;p50"/>
          <p:cNvGrpSpPr/>
          <p:nvPr/>
        </p:nvGrpSpPr>
        <p:grpSpPr>
          <a:xfrm>
            <a:off x="4424826" y="3827357"/>
            <a:ext cx="136205" cy="316628"/>
            <a:chOff x="-24615956" y="3560185"/>
            <a:chExt cx="104005" cy="241774"/>
          </a:xfrm>
        </p:grpSpPr>
        <p:sp>
          <p:nvSpPr>
            <p:cNvPr id="639" name="Google Shape;639;p50"/>
            <p:cNvSpPr/>
            <p:nvPr/>
          </p:nvSpPr>
          <p:spPr>
            <a:xfrm>
              <a:off x="-24615951" y="3560185"/>
              <a:ext cx="104000" cy="112650"/>
            </a:xfrm>
            <a:custGeom>
              <a:avLst/>
              <a:gdLst/>
              <a:ahLst/>
              <a:cxnLst/>
              <a:rect l="l" t="t" r="r" b="b"/>
              <a:pathLst>
                <a:path w="4160" h="4506" extrusionOk="0">
                  <a:moveTo>
                    <a:pt x="2080" y="1"/>
                  </a:moveTo>
                  <a:cubicBezTo>
                    <a:pt x="946" y="1"/>
                    <a:pt x="1" y="946"/>
                    <a:pt x="1" y="2080"/>
                  </a:cubicBezTo>
                  <a:lnTo>
                    <a:pt x="1" y="4506"/>
                  </a:lnTo>
                  <a:lnTo>
                    <a:pt x="4160" y="4506"/>
                  </a:lnTo>
                  <a:lnTo>
                    <a:pt x="4160" y="2080"/>
                  </a:lnTo>
                  <a:cubicBezTo>
                    <a:pt x="4160" y="946"/>
                    <a:pt x="3214" y="1"/>
                    <a:pt x="20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50"/>
            <p:cNvSpPr/>
            <p:nvPr/>
          </p:nvSpPr>
          <p:spPr>
            <a:xfrm>
              <a:off x="-24615956" y="3688510"/>
              <a:ext cx="104000" cy="113450"/>
            </a:xfrm>
            <a:custGeom>
              <a:avLst/>
              <a:gdLst/>
              <a:ahLst/>
              <a:cxnLst/>
              <a:rect l="l" t="t" r="r" b="b"/>
              <a:pathLst>
                <a:path w="4160" h="4538" extrusionOk="0">
                  <a:moveTo>
                    <a:pt x="1" y="1"/>
                  </a:moveTo>
                  <a:lnTo>
                    <a:pt x="1" y="2458"/>
                  </a:lnTo>
                  <a:cubicBezTo>
                    <a:pt x="1" y="3592"/>
                    <a:pt x="946" y="4537"/>
                    <a:pt x="2080" y="4537"/>
                  </a:cubicBezTo>
                  <a:cubicBezTo>
                    <a:pt x="3246" y="4537"/>
                    <a:pt x="4160" y="3592"/>
                    <a:pt x="4160" y="2458"/>
                  </a:cubicBezTo>
                  <a:lnTo>
                    <a:pt x="416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1" name="Google Shape;641;p50"/>
          <p:cNvGrpSpPr/>
          <p:nvPr/>
        </p:nvGrpSpPr>
        <p:grpSpPr>
          <a:xfrm>
            <a:off x="4608276" y="3827357"/>
            <a:ext cx="136205" cy="316628"/>
            <a:chOff x="-24615956" y="3560185"/>
            <a:chExt cx="104005" cy="241774"/>
          </a:xfrm>
        </p:grpSpPr>
        <p:sp>
          <p:nvSpPr>
            <p:cNvPr id="642" name="Google Shape;642;p50"/>
            <p:cNvSpPr/>
            <p:nvPr/>
          </p:nvSpPr>
          <p:spPr>
            <a:xfrm>
              <a:off x="-24615951" y="3560185"/>
              <a:ext cx="104000" cy="112650"/>
            </a:xfrm>
            <a:custGeom>
              <a:avLst/>
              <a:gdLst/>
              <a:ahLst/>
              <a:cxnLst/>
              <a:rect l="l" t="t" r="r" b="b"/>
              <a:pathLst>
                <a:path w="4160" h="4506" extrusionOk="0">
                  <a:moveTo>
                    <a:pt x="2080" y="1"/>
                  </a:moveTo>
                  <a:cubicBezTo>
                    <a:pt x="946" y="1"/>
                    <a:pt x="1" y="946"/>
                    <a:pt x="1" y="2080"/>
                  </a:cubicBezTo>
                  <a:lnTo>
                    <a:pt x="1" y="4506"/>
                  </a:lnTo>
                  <a:lnTo>
                    <a:pt x="4160" y="4506"/>
                  </a:lnTo>
                  <a:lnTo>
                    <a:pt x="4160" y="2080"/>
                  </a:lnTo>
                  <a:cubicBezTo>
                    <a:pt x="4160" y="946"/>
                    <a:pt x="3214" y="1"/>
                    <a:pt x="20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50"/>
            <p:cNvSpPr/>
            <p:nvPr/>
          </p:nvSpPr>
          <p:spPr>
            <a:xfrm>
              <a:off x="-24615956" y="3688510"/>
              <a:ext cx="104000" cy="113450"/>
            </a:xfrm>
            <a:custGeom>
              <a:avLst/>
              <a:gdLst/>
              <a:ahLst/>
              <a:cxnLst/>
              <a:rect l="l" t="t" r="r" b="b"/>
              <a:pathLst>
                <a:path w="4160" h="4538" extrusionOk="0">
                  <a:moveTo>
                    <a:pt x="1" y="1"/>
                  </a:moveTo>
                  <a:lnTo>
                    <a:pt x="1" y="2458"/>
                  </a:lnTo>
                  <a:cubicBezTo>
                    <a:pt x="1" y="3592"/>
                    <a:pt x="946" y="4537"/>
                    <a:pt x="2080" y="4537"/>
                  </a:cubicBezTo>
                  <a:cubicBezTo>
                    <a:pt x="3246" y="4537"/>
                    <a:pt x="4160" y="3592"/>
                    <a:pt x="4160" y="2458"/>
                  </a:cubicBezTo>
                  <a:lnTo>
                    <a:pt x="416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617;p50">
            <a:extLst>
              <a:ext uri="{FF2B5EF4-FFF2-40B4-BE49-F238E27FC236}">
                <a16:creationId xmlns:a16="http://schemas.microsoft.com/office/drawing/2014/main" id="{4340E5DE-C2B4-4D89-BDD7-4058274843F9}"/>
              </a:ext>
            </a:extLst>
          </p:cNvPr>
          <p:cNvSpPr txBox="1">
            <a:spLocks/>
          </p:cNvSpPr>
          <p:nvPr/>
        </p:nvSpPr>
        <p:spPr>
          <a:xfrm>
            <a:off x="5131515" y="3260971"/>
            <a:ext cx="3837357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n" sz="2400" dirty="0">
                <a:solidFill>
                  <a:schemeClr val="dk2"/>
                </a:solidFill>
              </a:rPr>
              <a:t>Defensas humorales innatas</a:t>
            </a:r>
            <a:endParaRPr lang="es-CO" sz="2400" dirty="0">
              <a:solidFill>
                <a:schemeClr val="dk2"/>
              </a:solidFill>
            </a:endParaRPr>
          </a:p>
        </p:txBody>
      </p:sp>
      <p:sp>
        <p:nvSpPr>
          <p:cNvPr id="52" name="Google Shape;617;p50">
            <a:extLst>
              <a:ext uri="{FF2B5EF4-FFF2-40B4-BE49-F238E27FC236}">
                <a16:creationId xmlns:a16="http://schemas.microsoft.com/office/drawing/2014/main" id="{44D62664-AE36-4CA1-B0D3-342737C696C1}"/>
              </a:ext>
            </a:extLst>
          </p:cNvPr>
          <p:cNvSpPr txBox="1">
            <a:spLocks/>
          </p:cNvSpPr>
          <p:nvPr/>
        </p:nvSpPr>
        <p:spPr>
          <a:xfrm>
            <a:off x="175128" y="3260971"/>
            <a:ext cx="3789532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ES" sz="2400" dirty="0">
                <a:solidFill>
                  <a:schemeClr val="dk2"/>
                </a:solidFill>
              </a:rPr>
              <a:t>Defensas celulares</a:t>
            </a:r>
            <a:endParaRPr lang="es-CO" sz="2400" dirty="0">
              <a:solidFill>
                <a:schemeClr val="dk2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99A6CBD-0EFD-4898-AB7A-778828B430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056" b="54907" l="8125" r="28125">
                        <a14:foregroundMark x1="20885" y1="38889" x2="20885" y2="38889"/>
                        <a14:foregroundMark x1="22865" y1="37593" x2="22865" y2="37593"/>
                        <a14:foregroundMark x1="24323" y1="34167" x2="24323" y2="34167"/>
                        <a14:foregroundMark x1="27448" y1="33333" x2="27448" y2="33333"/>
                        <a14:foregroundMark x1="28177" y1="31759" x2="28177" y2="31759"/>
                        <a14:foregroundMark x1="13177" y1="53333" x2="13177" y2="53333"/>
                        <a14:foregroundMark x1="20990" y1="32593" x2="20990" y2="32593"/>
                        <a14:foregroundMark x1="14219" y1="54907" x2="14219" y2="54907"/>
                        <a14:foregroundMark x1="12500" y1="54074" x2="12500" y2="54074"/>
                        <a14:foregroundMark x1="10833" y1="53889" x2="10833" y2="53889"/>
                        <a14:foregroundMark x1="9271" y1="51852" x2="9271" y2="51852"/>
                        <a14:foregroundMark x1="10313" y1="52407" x2="10000" y2="52500"/>
                      </a14:backgroundRemoval>
                    </a14:imgEffect>
                  </a14:imgLayer>
                </a14:imgProps>
              </a:ext>
            </a:extLst>
          </a:blip>
          <a:srcRect l="5822" t="24888" r="70533" b="43417"/>
          <a:stretch/>
        </p:blipFill>
        <p:spPr>
          <a:xfrm>
            <a:off x="1105253" y="1408492"/>
            <a:ext cx="2162061" cy="163020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D87F5B51-7AF5-41E3-9400-BB78BF0447C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52" b="67222" l="34792" r="46667">
                        <a14:foregroundMark x1="40000" y1="51852" x2="40000" y2="51852"/>
                        <a14:foregroundMark x1="41094" y1="67222" x2="41094" y2="67222"/>
                      </a14:backgroundRemoval>
                    </a14:imgEffect>
                  </a14:imgLayer>
                </a14:imgProps>
              </a:ext>
            </a:extLst>
          </a:blip>
          <a:srcRect l="33316" t="50177" r="51841" b="31247"/>
          <a:stretch/>
        </p:blipFill>
        <p:spPr>
          <a:xfrm>
            <a:off x="1244282" y="3901120"/>
            <a:ext cx="1357249" cy="955451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CEBADBC6-14BD-4D70-9372-D990A9486E2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056" b="45556" l="55625" r="69375">
                        <a14:foregroundMark x1="55625" y1="33704" x2="55625" y2="33704"/>
                        <a14:foregroundMark x1="64688" y1="39259" x2="64688" y2="39259"/>
                        <a14:foregroundMark x1="63802" y1="44259" x2="65625" y2="36944"/>
                        <a14:foregroundMark x1="67813" y1="41204" x2="67344" y2="41204"/>
                        <a14:foregroundMark x1="68438" y1="41204" x2="65521" y2="40556"/>
                        <a14:foregroundMark x1="65000" y1="45556" x2="65000" y2="45556"/>
                        <a14:foregroundMark x1="57396" y1="37037" x2="61250" y2="33611"/>
                        <a14:foregroundMark x1="56771" y1="31944" x2="60781" y2="32315"/>
                        <a14:foregroundMark x1="69219" y1="40278" x2="69219" y2="40278"/>
                      </a14:backgroundRemoval>
                    </a14:imgEffect>
                  </a14:imgLayer>
                </a14:imgProps>
              </a:ext>
            </a:extLst>
          </a:blip>
          <a:srcRect l="54212" t="26173" r="28939" b="54155"/>
          <a:stretch/>
        </p:blipFill>
        <p:spPr>
          <a:xfrm>
            <a:off x="6232018" y="1666320"/>
            <a:ext cx="1540699" cy="1011833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B6C3573D-0E87-40D1-B2AE-18446F933C5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463" b="65278" l="78542" r="90000">
                        <a14:foregroundMark x1="82188" y1="65278" x2="82188" y2="65278"/>
                      </a14:backgroundRemoval>
                    </a14:imgEffect>
                  </a14:imgLayer>
                </a14:imgProps>
              </a:ext>
            </a:extLst>
          </a:blip>
          <a:srcRect l="77110" t="48745" r="8518" b="33440"/>
          <a:stretch/>
        </p:blipFill>
        <p:spPr>
          <a:xfrm>
            <a:off x="6369237" y="3901120"/>
            <a:ext cx="1314088" cy="916314"/>
          </a:xfrm>
          <a:prstGeom prst="rect">
            <a:avLst/>
          </a:prstGeom>
        </p:spPr>
      </p:pic>
      <p:sp>
        <p:nvSpPr>
          <p:cNvPr id="54" name="Google Shape;617;p50">
            <a:extLst>
              <a:ext uri="{FF2B5EF4-FFF2-40B4-BE49-F238E27FC236}">
                <a16:creationId xmlns:a16="http://schemas.microsoft.com/office/drawing/2014/main" id="{06F472E6-CE8D-403E-AEC0-7E31C77F8040}"/>
              </a:ext>
            </a:extLst>
          </p:cNvPr>
          <p:cNvSpPr txBox="1">
            <a:spLocks/>
          </p:cNvSpPr>
          <p:nvPr/>
        </p:nvSpPr>
        <p:spPr>
          <a:xfrm>
            <a:off x="5131515" y="969262"/>
            <a:ext cx="3789532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algn="ctr"/>
            <a:r>
              <a:rPr lang="es-ES" sz="2400" dirty="0">
                <a:solidFill>
                  <a:schemeClr val="dk2"/>
                </a:solidFill>
              </a:rPr>
              <a:t>Defensas celulares innatas</a:t>
            </a:r>
            <a:endParaRPr lang="es-CO" sz="2400" dirty="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7061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" grpId="0"/>
      <p:bldP spid="48" grpId="0"/>
      <p:bldP spid="52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47"/>
          <p:cNvSpPr txBox="1">
            <a:spLocks noGrp="1"/>
          </p:cNvSpPr>
          <p:nvPr>
            <p:ph type="title"/>
          </p:nvPr>
        </p:nvSpPr>
        <p:spPr>
          <a:xfrm>
            <a:off x="676843" y="2046088"/>
            <a:ext cx="3658253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Desordenes de anticuerpos</a:t>
            </a:r>
            <a:endParaRPr dirty="0"/>
          </a:p>
        </p:txBody>
      </p:sp>
      <p:sp>
        <p:nvSpPr>
          <p:cNvPr id="569" name="Google Shape;569;p47"/>
          <p:cNvSpPr txBox="1">
            <a:spLocks noGrp="1"/>
          </p:cNvSpPr>
          <p:nvPr>
            <p:ph type="title" idx="2"/>
          </p:nvPr>
        </p:nvSpPr>
        <p:spPr>
          <a:xfrm>
            <a:off x="4572000" y="1420517"/>
            <a:ext cx="4144847" cy="29065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Deficiencia selectiva IgA</a:t>
            </a:r>
            <a:endParaRPr sz="2400" dirty="0"/>
          </a:p>
        </p:txBody>
      </p:sp>
      <p:sp>
        <p:nvSpPr>
          <p:cNvPr id="571" name="Google Shape;571;p47"/>
          <p:cNvSpPr txBox="1">
            <a:spLocks noGrp="1"/>
          </p:cNvSpPr>
          <p:nvPr>
            <p:ph type="title" idx="3"/>
          </p:nvPr>
        </p:nvSpPr>
        <p:spPr>
          <a:xfrm>
            <a:off x="4817737" y="2597234"/>
            <a:ext cx="3658253" cy="29065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Agammaglobulinemia</a:t>
            </a:r>
            <a:r>
              <a:rPr lang="en" sz="3600" dirty="0"/>
              <a:t> </a:t>
            </a:r>
            <a:r>
              <a:rPr lang="en" sz="2400" dirty="0"/>
              <a:t>de Brutons</a:t>
            </a:r>
            <a:endParaRPr sz="3600" dirty="0"/>
          </a:p>
        </p:txBody>
      </p:sp>
      <p:sp>
        <p:nvSpPr>
          <p:cNvPr id="573" name="Google Shape;573;p47"/>
          <p:cNvSpPr txBox="1">
            <a:spLocks noGrp="1"/>
          </p:cNvSpPr>
          <p:nvPr>
            <p:ph type="title" idx="5"/>
          </p:nvPr>
        </p:nvSpPr>
        <p:spPr>
          <a:xfrm>
            <a:off x="5051938" y="3641184"/>
            <a:ext cx="3189853" cy="4963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Síndrome de hiper -IgM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1001507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9" grpId="0"/>
      <p:bldP spid="571" grpId="0"/>
      <p:bldP spid="5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oogle Shape;290;p41"/>
          <p:cNvGrpSpPr/>
          <p:nvPr/>
        </p:nvGrpSpPr>
        <p:grpSpPr>
          <a:xfrm>
            <a:off x="586401" y="951605"/>
            <a:ext cx="5045699" cy="2099082"/>
            <a:chOff x="238125" y="1348650"/>
            <a:chExt cx="7141825" cy="2971100"/>
          </a:xfrm>
        </p:grpSpPr>
        <p:sp>
          <p:nvSpPr>
            <p:cNvPr id="294" name="Google Shape;294;p41"/>
            <p:cNvSpPr/>
            <p:nvPr/>
          </p:nvSpPr>
          <p:spPr>
            <a:xfrm>
              <a:off x="238125" y="1398875"/>
              <a:ext cx="7122475" cy="2920875"/>
            </a:xfrm>
            <a:custGeom>
              <a:avLst/>
              <a:gdLst/>
              <a:ahLst/>
              <a:cxnLst/>
              <a:rect l="l" t="t" r="r" b="b"/>
              <a:pathLst>
                <a:path w="284899" h="116835" extrusionOk="0">
                  <a:moveTo>
                    <a:pt x="163894" y="1"/>
                  </a:moveTo>
                  <a:lnTo>
                    <a:pt x="163894" y="99051"/>
                  </a:lnTo>
                  <a:cubicBezTo>
                    <a:pt x="163894" y="110098"/>
                    <a:pt x="158265" y="116181"/>
                    <a:pt x="148042" y="116181"/>
                  </a:cubicBezTo>
                  <a:lnTo>
                    <a:pt x="0" y="116181"/>
                  </a:lnTo>
                  <a:lnTo>
                    <a:pt x="0" y="116835"/>
                  </a:lnTo>
                  <a:lnTo>
                    <a:pt x="148042" y="116835"/>
                  </a:lnTo>
                  <a:cubicBezTo>
                    <a:pt x="158687" y="116835"/>
                    <a:pt x="164550" y="110520"/>
                    <a:pt x="164550" y="99051"/>
                  </a:cubicBezTo>
                  <a:lnTo>
                    <a:pt x="164550" y="653"/>
                  </a:lnTo>
                  <a:lnTo>
                    <a:pt x="284899" y="653"/>
                  </a:lnTo>
                  <a:lnTo>
                    <a:pt x="284899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41"/>
            <p:cNvSpPr/>
            <p:nvPr/>
          </p:nvSpPr>
          <p:spPr>
            <a:xfrm>
              <a:off x="7257025" y="1348650"/>
              <a:ext cx="122925" cy="118225"/>
            </a:xfrm>
            <a:custGeom>
              <a:avLst/>
              <a:gdLst/>
              <a:ahLst/>
              <a:cxnLst/>
              <a:rect l="l" t="t" r="r" b="b"/>
              <a:pathLst>
                <a:path w="4917" h="4729" extrusionOk="0">
                  <a:moveTo>
                    <a:pt x="2552" y="0"/>
                  </a:moveTo>
                  <a:cubicBezTo>
                    <a:pt x="1596" y="0"/>
                    <a:pt x="733" y="577"/>
                    <a:pt x="367" y="1459"/>
                  </a:cubicBezTo>
                  <a:cubicBezTo>
                    <a:pt x="1" y="2343"/>
                    <a:pt x="204" y="3360"/>
                    <a:pt x="880" y="4035"/>
                  </a:cubicBezTo>
                  <a:cubicBezTo>
                    <a:pt x="1332" y="4488"/>
                    <a:pt x="1937" y="4728"/>
                    <a:pt x="2552" y="4728"/>
                  </a:cubicBezTo>
                  <a:cubicBezTo>
                    <a:pt x="2857" y="4728"/>
                    <a:pt x="3164" y="4669"/>
                    <a:pt x="3456" y="4548"/>
                  </a:cubicBezTo>
                  <a:cubicBezTo>
                    <a:pt x="4340" y="4182"/>
                    <a:pt x="4917" y="3321"/>
                    <a:pt x="4915" y="2364"/>
                  </a:cubicBezTo>
                  <a:cubicBezTo>
                    <a:pt x="4915" y="1058"/>
                    <a:pt x="3857" y="0"/>
                    <a:pt x="25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0" name="Google Shape;300;p41"/>
          <p:cNvSpPr txBox="1">
            <a:spLocks noGrp="1"/>
          </p:cNvSpPr>
          <p:nvPr>
            <p:ph type="title" idx="4294967295"/>
          </p:nvPr>
        </p:nvSpPr>
        <p:spPr>
          <a:xfrm>
            <a:off x="757406" y="3086171"/>
            <a:ext cx="1925771" cy="1562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dk2"/>
                </a:solidFill>
              </a:rPr>
              <a:t>Disminución de los niveles de IgA</a:t>
            </a:r>
            <a:endParaRPr sz="1400" dirty="0">
              <a:solidFill>
                <a:schemeClr val="dk2"/>
              </a:solidFill>
            </a:endParaRPr>
          </a:p>
        </p:txBody>
      </p:sp>
      <p:sp>
        <p:nvSpPr>
          <p:cNvPr id="303" name="Google Shape;303;p41"/>
          <p:cNvSpPr txBox="1">
            <a:spLocks noGrp="1"/>
          </p:cNvSpPr>
          <p:nvPr>
            <p:ph type="subTitle" idx="4294967295"/>
          </p:nvPr>
        </p:nvSpPr>
        <p:spPr>
          <a:xfrm>
            <a:off x="7402676" y="2642597"/>
            <a:ext cx="1657318" cy="4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 dirty="0">
                <a:solidFill>
                  <a:schemeClr val="dk2"/>
                </a:solidFill>
              </a:rPr>
              <a:t>Producción normal </a:t>
            </a:r>
            <a:endParaRPr sz="1400" dirty="0">
              <a:solidFill>
                <a:schemeClr val="dk2"/>
              </a:solidFill>
            </a:endParaRPr>
          </a:p>
        </p:txBody>
      </p:sp>
      <p:sp>
        <p:nvSpPr>
          <p:cNvPr id="304" name="Google Shape;304;p41"/>
          <p:cNvSpPr txBox="1">
            <a:spLocks noGrp="1"/>
          </p:cNvSpPr>
          <p:nvPr>
            <p:ph type="subTitle" idx="4294967295"/>
          </p:nvPr>
        </p:nvSpPr>
        <p:spPr>
          <a:xfrm>
            <a:off x="7175335" y="1109023"/>
            <a:ext cx="2112000" cy="4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 dirty="0">
                <a:solidFill>
                  <a:schemeClr val="dk2"/>
                </a:solidFill>
              </a:rPr>
              <a:t>Disminución de las protecciones de infecciones </a:t>
            </a:r>
            <a:endParaRPr sz="1400" dirty="0">
              <a:solidFill>
                <a:schemeClr val="dk2"/>
              </a:solidFill>
            </a:endParaRPr>
          </a:p>
        </p:txBody>
      </p:sp>
      <p:sp>
        <p:nvSpPr>
          <p:cNvPr id="29" name="Google Shape;569;p47">
            <a:extLst>
              <a:ext uri="{FF2B5EF4-FFF2-40B4-BE49-F238E27FC236}">
                <a16:creationId xmlns:a16="http://schemas.microsoft.com/office/drawing/2014/main" id="{35F7356B-6E2F-485D-A83D-C89D97D277B9}"/>
              </a:ext>
            </a:extLst>
          </p:cNvPr>
          <p:cNvSpPr txBox="1">
            <a:spLocks/>
          </p:cNvSpPr>
          <p:nvPr/>
        </p:nvSpPr>
        <p:spPr>
          <a:xfrm>
            <a:off x="2532497" y="213509"/>
            <a:ext cx="4642838" cy="1906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Deficiencia</a:t>
            </a:r>
            <a:r>
              <a:rPr lang="es-CO" sz="4800" dirty="0">
                <a:latin typeface="Anton" panose="020B0604020202020204" charset="0"/>
              </a:rPr>
              <a:t> </a:t>
            </a:r>
            <a:r>
              <a:rPr lang="es-CO" sz="3200" dirty="0">
                <a:solidFill>
                  <a:schemeClr val="dk2"/>
                </a:solidFill>
                <a:latin typeface="Anton"/>
                <a:ea typeface="Anton"/>
                <a:cs typeface="Anton"/>
              </a:rPr>
              <a:t>selectiva IgA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9062C13-8A31-404A-83A3-5D0A1DCF92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944" b="41667" l="10625" r="28021">
                        <a14:foregroundMark x1="20625" y1="30093" x2="20625" y2="30093"/>
                        <a14:foregroundMark x1="10625" y1="31204" x2="10625" y2="31204"/>
                        <a14:foregroundMark x1="12865" y1="26944" x2="12865" y2="26944"/>
                        <a14:foregroundMark x1="28021" y1="29444" x2="28021" y2="29444"/>
                      </a14:backgroundRemoval>
                    </a14:imgEffect>
                  </a14:imgLayer>
                </a14:imgProps>
              </a:ext>
            </a:extLst>
          </a:blip>
          <a:srcRect l="9256" t="25277" r="70481" b="56311"/>
          <a:stretch/>
        </p:blipFill>
        <p:spPr>
          <a:xfrm>
            <a:off x="714570" y="1661728"/>
            <a:ext cx="2398600" cy="122593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29B7463-F210-47BD-AB6F-87255A5DE06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1563" b="62954" l="36216" r="54693">
                        <a14:foregroundMark x1="50417" y1="47778" x2="50417" y2="47778"/>
                        <a14:foregroundMark x1="48073" y1="40741" x2="48073" y2="40741"/>
                        <a14:foregroundMark x1="47344" y1="41574" x2="51823" y2="46389"/>
                        <a14:foregroundMark x1="51823" y1="46389" x2="46927" y2="56111"/>
                        <a14:foregroundMark x1="46927" y1="56111" x2="44219" y2="54630"/>
                        <a14:foregroundMark x1="43958" y1="55185" x2="43958" y2="55185"/>
                        <a14:foregroundMark x1="43906" y1="55463" x2="43906" y2="55463"/>
                        <a14:foregroundMark x1="43490" y1="55463" x2="43490" y2="55463"/>
                        <a14:foregroundMark x1="43490" y1="55463" x2="43490" y2="55463"/>
                        <a14:foregroundMark x1="49844" y1="48333" x2="51615" y2="48333"/>
                      </a14:backgroundRemoval>
                    </a14:imgEffect>
                  </a14:imgLayer>
                </a14:imgProps>
              </a:ext>
            </a:extLst>
          </a:blip>
          <a:srcRect l="33906" t="27639" r="42997" b="33122"/>
          <a:stretch/>
        </p:blipFill>
        <p:spPr>
          <a:xfrm>
            <a:off x="5384219" y="404154"/>
            <a:ext cx="2112000" cy="2018293"/>
          </a:xfrm>
          <a:prstGeom prst="rect">
            <a:avLst/>
          </a:prstGeom>
        </p:spPr>
      </p:pic>
      <p:sp>
        <p:nvSpPr>
          <p:cNvPr id="40" name="Google Shape;303;p41">
            <a:extLst>
              <a:ext uri="{FF2B5EF4-FFF2-40B4-BE49-F238E27FC236}">
                <a16:creationId xmlns:a16="http://schemas.microsoft.com/office/drawing/2014/main" id="{289676FE-568A-4743-846B-949699F79A34}"/>
              </a:ext>
            </a:extLst>
          </p:cNvPr>
          <p:cNvSpPr txBox="1">
            <a:spLocks/>
          </p:cNvSpPr>
          <p:nvPr/>
        </p:nvSpPr>
        <p:spPr>
          <a:xfrm>
            <a:off x="7943183" y="4300046"/>
            <a:ext cx="1020472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■"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●"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pace Mono"/>
              <a:buChar char="○"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 sz="1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0" indent="0">
              <a:spcAft>
                <a:spcPts val="1600"/>
              </a:spcAft>
              <a:buFont typeface="Space Mono"/>
              <a:buNone/>
            </a:pPr>
            <a:r>
              <a:rPr lang="es-ES" sz="1400" dirty="0">
                <a:solidFill>
                  <a:schemeClr val="dk2"/>
                </a:solidFill>
              </a:rPr>
              <a:t>A</a:t>
            </a:r>
            <a:r>
              <a:rPr lang="es-CO" sz="1400" dirty="0" err="1">
                <a:solidFill>
                  <a:schemeClr val="dk2"/>
                </a:solidFill>
              </a:rPr>
              <a:t>umento</a:t>
            </a:r>
            <a:endParaRPr lang="es-CO" sz="1400" dirty="0">
              <a:solidFill>
                <a:schemeClr val="dk2"/>
              </a:solidFill>
            </a:endParaRP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35341E51-7372-4B13-9D26-2BC4553530E1}"/>
              </a:ext>
            </a:extLst>
          </p:cNvPr>
          <p:cNvGrpSpPr/>
          <p:nvPr/>
        </p:nvGrpSpPr>
        <p:grpSpPr>
          <a:xfrm>
            <a:off x="4800152" y="1915377"/>
            <a:ext cx="2412407" cy="1802050"/>
            <a:chOff x="4800152" y="1915377"/>
            <a:chExt cx="2412407" cy="1802050"/>
          </a:xfrm>
        </p:grpSpPr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0B66DE4F-6A8F-49BA-9C55-31F7D964C4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8195" b="50430" l="61172" r="72422"/>
                      </a14:imgEffect>
                    </a14:imgLayer>
                  </a14:imgProps>
                </a:ext>
              </a:extLst>
            </a:blip>
            <a:srcRect l="59766" t="25416" r="26172" b="46791"/>
            <a:stretch/>
          </p:blipFill>
          <p:spPr>
            <a:xfrm>
              <a:off x="4800152" y="2228165"/>
              <a:ext cx="1285875" cy="1429549"/>
            </a:xfrm>
            <a:prstGeom prst="rect">
              <a:avLst/>
            </a:prstGeom>
          </p:spPr>
        </p:pic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43182F5D-7B38-4615-B52D-92434767D2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7500" b="42407" l="75625" r="82865">
                          <a14:foregroundMark x1="75625" y1="29352" x2="75625" y2="29352"/>
                          <a14:foregroundMark x1="82813" y1="32685" x2="82813" y2="32685"/>
                        </a14:backgroundRemoval>
                      </a14:imgEffect>
                    </a14:imgLayer>
                  </a14:imgProps>
                </a:ext>
              </a:extLst>
            </a:blip>
            <a:srcRect l="74915" t="25638" r="16225" b="55681"/>
            <a:stretch/>
          </p:blipFill>
          <p:spPr>
            <a:xfrm>
              <a:off x="5842272" y="2052087"/>
              <a:ext cx="810110" cy="960870"/>
            </a:xfrm>
            <a:prstGeom prst="rect">
              <a:avLst/>
            </a:prstGeom>
          </p:spPr>
        </p:pic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FCF0D6FD-3CA2-4EFC-8E08-E834F8A67A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37025" b="54105" l="83001" r="90725"/>
                      </a14:imgEffect>
                    </a14:imgLayer>
                  </a14:imgProps>
                </a:ext>
              </a:extLst>
            </a:blip>
            <a:srcRect l="82036" t="34890" r="8310" b="43760"/>
            <a:stretch/>
          </p:blipFill>
          <p:spPr>
            <a:xfrm>
              <a:off x="6329782" y="2619252"/>
              <a:ext cx="882777" cy="1098175"/>
            </a:xfrm>
            <a:prstGeom prst="rect">
              <a:avLst/>
            </a:prstGeom>
          </p:spPr>
        </p:pic>
        <p:sp>
          <p:nvSpPr>
            <p:cNvPr id="41" name="Google Shape;303;p41">
              <a:extLst>
                <a:ext uri="{FF2B5EF4-FFF2-40B4-BE49-F238E27FC236}">
                  <a16:creationId xmlns:a16="http://schemas.microsoft.com/office/drawing/2014/main" id="{ABC035A0-4870-4780-B914-72037415FC6B}"/>
                </a:ext>
              </a:extLst>
            </p:cNvPr>
            <p:cNvSpPr txBox="1">
              <a:spLocks/>
            </p:cNvSpPr>
            <p:nvPr/>
          </p:nvSpPr>
          <p:spPr>
            <a:xfrm>
              <a:off x="5166490" y="2141328"/>
              <a:ext cx="465610" cy="43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Space Mono"/>
                <a:buChar char="●"/>
                <a:defRPr sz="18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9pPr>
            </a:lstStyle>
            <a:p>
              <a:pPr marL="0" indent="0">
                <a:spcAft>
                  <a:spcPts val="1600"/>
                </a:spcAft>
                <a:buFont typeface="Space Mono"/>
                <a:buNone/>
              </a:pPr>
              <a:r>
                <a:rPr lang="es-CO" sz="1100" dirty="0">
                  <a:solidFill>
                    <a:schemeClr val="dk2"/>
                  </a:solidFill>
                </a:rPr>
                <a:t>IgM</a:t>
              </a:r>
            </a:p>
          </p:txBody>
        </p:sp>
        <p:sp>
          <p:nvSpPr>
            <p:cNvPr id="42" name="Google Shape;303;p41">
              <a:extLst>
                <a:ext uri="{FF2B5EF4-FFF2-40B4-BE49-F238E27FC236}">
                  <a16:creationId xmlns:a16="http://schemas.microsoft.com/office/drawing/2014/main" id="{BB56E04D-6A85-4200-9591-D3F3451A9A04}"/>
                </a:ext>
              </a:extLst>
            </p:cNvPr>
            <p:cNvSpPr txBox="1">
              <a:spLocks/>
            </p:cNvSpPr>
            <p:nvPr/>
          </p:nvSpPr>
          <p:spPr>
            <a:xfrm>
              <a:off x="6042335" y="1915377"/>
              <a:ext cx="465610" cy="43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Space Mono"/>
                <a:buChar char="●"/>
                <a:defRPr sz="18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9pPr>
            </a:lstStyle>
            <a:p>
              <a:pPr marL="0" indent="0">
                <a:spcAft>
                  <a:spcPts val="1600"/>
                </a:spcAft>
                <a:buFont typeface="Space Mono"/>
                <a:buNone/>
              </a:pPr>
              <a:r>
                <a:rPr lang="es-CO" sz="1100" dirty="0" err="1">
                  <a:solidFill>
                    <a:schemeClr val="dk2"/>
                  </a:solidFill>
                </a:rPr>
                <a:t>IgD</a:t>
              </a:r>
              <a:endParaRPr lang="es-CO" sz="1100" dirty="0">
                <a:solidFill>
                  <a:schemeClr val="dk2"/>
                </a:solidFill>
              </a:endParaRPr>
            </a:p>
          </p:txBody>
        </p:sp>
        <p:sp>
          <p:nvSpPr>
            <p:cNvPr id="43" name="Google Shape;303;p41">
              <a:extLst>
                <a:ext uri="{FF2B5EF4-FFF2-40B4-BE49-F238E27FC236}">
                  <a16:creationId xmlns:a16="http://schemas.microsoft.com/office/drawing/2014/main" id="{46BA8340-333A-4703-82F8-BACCC0957CF7}"/>
                </a:ext>
              </a:extLst>
            </p:cNvPr>
            <p:cNvSpPr txBox="1">
              <a:spLocks/>
            </p:cNvSpPr>
            <p:nvPr/>
          </p:nvSpPr>
          <p:spPr>
            <a:xfrm>
              <a:off x="6313302" y="3143733"/>
              <a:ext cx="465610" cy="43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Space Mono"/>
                <a:buChar char="●"/>
                <a:defRPr sz="18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9pPr>
            </a:lstStyle>
            <a:p>
              <a:pPr marL="0" indent="0">
                <a:spcAft>
                  <a:spcPts val="1600"/>
                </a:spcAft>
                <a:buFont typeface="Space Mono"/>
                <a:buNone/>
              </a:pPr>
              <a:r>
                <a:rPr lang="es-CO" sz="1100" dirty="0">
                  <a:solidFill>
                    <a:schemeClr val="dk2"/>
                  </a:solidFill>
                </a:rPr>
                <a:t>IgG</a:t>
              </a: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2CD2F97C-5FA3-40ED-842C-3E90B5BB9616}"/>
              </a:ext>
            </a:extLst>
          </p:cNvPr>
          <p:cNvGrpSpPr/>
          <p:nvPr/>
        </p:nvGrpSpPr>
        <p:grpSpPr>
          <a:xfrm>
            <a:off x="5214694" y="4008090"/>
            <a:ext cx="2311273" cy="1135410"/>
            <a:chOff x="5214694" y="4008090"/>
            <a:chExt cx="2311273" cy="1135410"/>
          </a:xfrm>
        </p:grpSpPr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F7D3EE88-DA8D-4ADE-8A67-D11DBD16E3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056" b="83889" l="66979" r="88125">
                          <a14:foregroundMark x1="71302" y1="70093" x2="71302" y2="70093"/>
                          <a14:foregroundMark x1="66979" y1="72315" x2="66979" y2="72315"/>
                          <a14:foregroundMark x1="80208" y1="76481" x2="80208" y2="76481"/>
                          <a14:foregroundMark x1="83177" y1="73704" x2="83177" y2="73704"/>
                        </a14:backgroundRemoval>
                      </a14:imgEffect>
                    </a14:imgLayer>
                  </a14:imgProps>
                </a:ext>
              </a:extLst>
            </a:blip>
            <a:srcRect l="65384" t="66073" r="9340" b="14037"/>
            <a:stretch/>
          </p:blipFill>
          <p:spPr>
            <a:xfrm>
              <a:off x="5214694" y="4008090"/>
              <a:ext cx="2311273" cy="1023112"/>
            </a:xfrm>
            <a:prstGeom prst="rect">
              <a:avLst/>
            </a:prstGeom>
          </p:spPr>
        </p:pic>
        <p:sp>
          <p:nvSpPr>
            <p:cNvPr id="44" name="Google Shape;303;p41">
              <a:extLst>
                <a:ext uri="{FF2B5EF4-FFF2-40B4-BE49-F238E27FC236}">
                  <a16:creationId xmlns:a16="http://schemas.microsoft.com/office/drawing/2014/main" id="{7F150BAB-3BF0-4312-86F1-8B15485722D0}"/>
                </a:ext>
              </a:extLst>
            </p:cNvPr>
            <p:cNvSpPr txBox="1">
              <a:spLocks/>
            </p:cNvSpPr>
            <p:nvPr/>
          </p:nvSpPr>
          <p:spPr>
            <a:xfrm>
              <a:off x="6652382" y="4704300"/>
              <a:ext cx="465610" cy="43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Space Mono"/>
                <a:buChar char="●"/>
                <a:defRPr sz="18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●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Space Mono"/>
                <a:buChar char="○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1"/>
                </a:buClr>
                <a:buSzPts val="1400"/>
                <a:buFont typeface="Space Mono"/>
                <a:buChar char="■"/>
                <a:defRPr sz="1400" b="0" i="0" u="none" strike="noStrike" cap="none">
                  <a:solidFill>
                    <a:schemeClr val="dk1"/>
                  </a:solidFill>
                  <a:latin typeface="Space Mono"/>
                  <a:ea typeface="Space Mono"/>
                  <a:cs typeface="Space Mono"/>
                  <a:sym typeface="Space Mono"/>
                </a:defRPr>
              </a:lvl9pPr>
            </a:lstStyle>
            <a:p>
              <a:pPr marL="0" indent="0">
                <a:spcAft>
                  <a:spcPts val="1600"/>
                </a:spcAft>
                <a:buFont typeface="Space Mono"/>
                <a:buNone/>
              </a:pPr>
              <a:r>
                <a:rPr lang="es-CO" sz="1100" dirty="0">
                  <a:solidFill>
                    <a:schemeClr val="dk2"/>
                  </a:solidFill>
                </a:rPr>
                <a:t>IgE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" grpId="0"/>
      <p:bldP spid="303" grpId="0" build="p"/>
      <p:bldP spid="304" grpId="0" build="p"/>
      <p:bldP spid="40" grpId="0"/>
    </p:bldLst>
  </p:timing>
</p:sld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407</Words>
  <Application>Microsoft Office PowerPoint</Application>
  <PresentationFormat>Presentación en pantalla (16:9)</PresentationFormat>
  <Paragraphs>150</Paragraphs>
  <Slides>25</Slides>
  <Notes>25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9" baseType="lpstr">
      <vt:lpstr>Space Mono</vt:lpstr>
      <vt:lpstr>Arial</vt:lpstr>
      <vt:lpstr>Anton</vt:lpstr>
      <vt:lpstr>VINTAGE DISEASE</vt:lpstr>
      <vt:lpstr>Inmunodeficiencias</vt:lpstr>
      <vt:lpstr>IgA</vt:lpstr>
      <vt:lpstr>Clasificación</vt:lpstr>
      <vt:lpstr>Neumonía seria</vt:lpstr>
      <vt:lpstr>Secundarias</vt:lpstr>
      <vt:lpstr>Inmunodeficiencias secundarias</vt:lpstr>
      <vt:lpstr>Inmunodeficiencias primarias</vt:lpstr>
      <vt:lpstr>Desordenes de anticuerpos</vt:lpstr>
      <vt:lpstr>Disminución de los niveles de IgA</vt:lpstr>
      <vt:lpstr>Síntomas</vt:lpstr>
      <vt:lpstr>Casi exclusiva de las personas con cromosoma X</vt:lpstr>
      <vt:lpstr>Síntomas</vt:lpstr>
      <vt:lpstr>Casi exclusiva de las personas con cromosoma X</vt:lpstr>
      <vt:lpstr>Síntomas</vt:lpstr>
      <vt:lpstr>Deficiencias en las células T</vt:lpstr>
      <vt:lpstr>Presentación de PowerPoint</vt:lpstr>
      <vt:lpstr>Síntomas</vt:lpstr>
      <vt:lpstr>Desordenes de anticuerpos y células T</vt:lpstr>
      <vt:lpstr>Presentación de PowerPoint</vt:lpstr>
      <vt:lpstr>Síntomas</vt:lpstr>
      <vt:lpstr>Presentación de PowerPoint</vt:lpstr>
      <vt:lpstr>Síntomas</vt:lpstr>
      <vt:lpstr>Presentación de PowerPoint</vt:lpstr>
      <vt:lpstr>Síntomas</vt:lpstr>
      <vt:lpstr>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Inmunodeficiencias</dc:title>
  <dc:creator>Asus</dc:creator>
  <cp:lastModifiedBy>Juan Pablo Arango Velásquez</cp:lastModifiedBy>
  <cp:revision>6</cp:revision>
  <dcterms:modified xsi:type="dcterms:W3CDTF">2021-06-29T20:08:04Z</dcterms:modified>
</cp:coreProperties>
</file>